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694" r:id="rId3"/>
  </p:sldMasterIdLst>
  <p:notesMasterIdLst>
    <p:notesMasterId r:id="rId19"/>
  </p:notesMasterIdLst>
  <p:sldIdLst>
    <p:sldId id="258" r:id="rId4"/>
    <p:sldId id="271" r:id="rId5"/>
    <p:sldId id="2643" r:id="rId6"/>
    <p:sldId id="2645" r:id="rId7"/>
    <p:sldId id="259" r:id="rId8"/>
    <p:sldId id="261" r:id="rId9"/>
    <p:sldId id="1572" r:id="rId10"/>
    <p:sldId id="281" r:id="rId11"/>
    <p:sldId id="282" r:id="rId12"/>
    <p:sldId id="290" r:id="rId13"/>
    <p:sldId id="2646" r:id="rId14"/>
    <p:sldId id="285" r:id="rId15"/>
    <p:sldId id="2647" r:id="rId16"/>
    <p:sldId id="291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4" d="100"/>
          <a:sy n="84" d="100"/>
        </p:scale>
        <p:origin x="1632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77627-4A2D-40A8-A5F1-A975A6E0800B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FF1F5-2109-439A-87D3-619FAE91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9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41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9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8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0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1038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7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2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55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43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53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83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8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1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1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04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861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057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4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995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3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487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07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1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 rot="534553">
            <a:off x="878344" y="977178"/>
            <a:ext cx="3581249" cy="3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493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194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61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367749" y="238539"/>
            <a:ext cx="11499574" cy="6410739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10040374" y="-1"/>
            <a:ext cx="2151626" cy="1123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4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7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2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1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193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8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18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109C81F0-C2AF-4DEF-8DEB-8D183D361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0885" y="1681479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6C92D8-4DBE-4DE1-9F01-0425B0BD9956}"/>
              </a:ext>
            </a:extLst>
          </p:cNvPr>
          <p:cNvPicPr/>
          <p:nvPr/>
        </p:nvPicPr>
        <p:blipFill>
          <a:blip r:embed="rId6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616420" y="765492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圆角矩形 1">
            <a:extLst>
              <a:ext uri="{FF2B5EF4-FFF2-40B4-BE49-F238E27FC236}">
                <a16:creationId xmlns:a16="http://schemas.microsoft.com/office/drawing/2014/main" id="{9F723D59-73CE-47FA-A4E8-EE7D0A14E489}"/>
              </a:ext>
            </a:extLst>
          </p:cNvPr>
          <p:cNvSpPr/>
          <p:nvPr/>
        </p:nvSpPr>
        <p:spPr>
          <a:xfrm>
            <a:off x="2687637" y="-59373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C726D-4DD7-43F2-942C-C70F3A9A2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115" y="1144985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E6D19-5253-4D3E-92AD-9D11E6AB8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138" y="2658778"/>
            <a:ext cx="8248603" cy="2347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00B93-79CF-4C98-95CE-1BC493D67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2659" y="4458145"/>
            <a:ext cx="3054361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B02FA-297D-408F-A582-C454AA791F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382" y="3358158"/>
            <a:ext cx="4705040" cy="47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3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66999-53E9-4640-A5AA-1C58C4B76A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848" y="3250894"/>
            <a:ext cx="3833275" cy="241449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4D1097-11D4-4C0D-BD05-AF2DBE61E061}"/>
              </a:ext>
            </a:extLst>
          </p:cNvPr>
          <p:cNvGrpSpPr>
            <a:grpSpLocks/>
          </p:cNvGrpSpPr>
          <p:nvPr/>
        </p:nvGrpSpPr>
        <p:grpSpPr bwMode="auto">
          <a:xfrm>
            <a:off x="1871329" y="980648"/>
            <a:ext cx="7452206" cy="1350964"/>
            <a:chOff x="6035526" y="1478027"/>
            <a:chExt cx="6683757" cy="408623"/>
          </a:xfrm>
        </p:grpSpPr>
        <p:sp>
          <p:nvSpPr>
            <p:cNvPr id="6" name="Rounded Rectangular Callout 3">
              <a:extLst>
                <a:ext uri="{FF2B5EF4-FFF2-40B4-BE49-F238E27FC236}">
                  <a16:creationId xmlns:a16="http://schemas.microsoft.com/office/drawing/2014/main" id="{EBD6339E-A308-4535-9D33-3DE7CA3F1004}"/>
                </a:ext>
              </a:extLst>
            </p:cNvPr>
            <p:cNvSpPr/>
            <p:nvPr/>
          </p:nvSpPr>
          <p:spPr>
            <a:xfrm rot="368258">
              <a:off x="6035526" y="1478027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0FCB3F13-D158-4D40-A382-B9DF7F78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02098"/>
              <a:ext cx="6194527" cy="3604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Đài phát thanh thường phát nhièu kênh phát thanh khác nhau.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4C58C-22DB-4502-9D7F-8CDD7107BD75}"/>
              </a:ext>
            </a:extLst>
          </p:cNvPr>
          <p:cNvGrpSpPr>
            <a:grpSpLocks/>
          </p:cNvGrpSpPr>
          <p:nvPr/>
        </p:nvGrpSpPr>
        <p:grpSpPr bwMode="auto">
          <a:xfrm>
            <a:off x="4476306" y="2988891"/>
            <a:ext cx="7452206" cy="1664420"/>
            <a:chOff x="6035526" y="1478029"/>
            <a:chExt cx="6683757" cy="408623"/>
          </a:xfrm>
        </p:grpSpPr>
        <p:sp>
          <p:nvSpPr>
            <p:cNvPr id="9" name="Rounded Rectangular Callout 3">
              <a:extLst>
                <a:ext uri="{FF2B5EF4-FFF2-40B4-BE49-F238E27FC236}">
                  <a16:creationId xmlns:a16="http://schemas.microsoft.com/office/drawing/2014/main" id="{D39F7707-198F-4830-ADB9-4AB963B6CEA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249FE713-5B9F-4394-8FE0-93D81A7F3E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94243"/>
              <a:ext cx="6194527" cy="376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kênh phát thanh gồm nhiều chương trình phát thanh với nội dung đa dạng phù hợp với mọi lứa tuổi.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585BA9-8E72-4DB4-B3AB-EEA2B32A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711" y="146795"/>
            <a:ext cx="36640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523DC-7F2D-4536-867F-4C67BC6AB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886" y="2359059"/>
            <a:ext cx="630990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822CFD60-CEA6-4C77-8FCB-00EA5542D8A0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EA8CC-2D4F-4227-B855-7A7CEF3B9DE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54207-2A5B-4941-BE45-F22FCAFBF276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1247D99A-0AC8-4769-ACB8-71A6A7BD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13" y="820942"/>
            <a:ext cx="10446524" cy="152041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hãy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chia sẻ với bạn tên và nội dung chương trình phát thanh có trong hình 3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thích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497B63-DD41-42CB-A840-DCA2A128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" y="3571468"/>
            <a:ext cx="3697959" cy="300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2A656-52AA-4648-A14A-B069F8B2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97" y="2557309"/>
            <a:ext cx="5321603" cy="37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B9754EB-665E-477B-919F-FF9C54BC51D0}"/>
              </a:ext>
            </a:extLst>
          </p:cNvPr>
          <p:cNvSpPr/>
          <p:nvPr/>
        </p:nvSpPr>
        <p:spPr>
          <a:xfrm>
            <a:off x="2424888" y="1972773"/>
            <a:ext cx="8493125" cy="282630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nhà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Phỏng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vấn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mẹ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chương trình phát thanh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họ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yêu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.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D210F9E3-4CF5-46DA-BB6D-106A30C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9" y="3164589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30" y="2858134"/>
            <a:ext cx="719390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56879" y="6260190"/>
            <a:ext cx="999348" cy="1086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13171" y="5785603"/>
            <a:ext cx="626420" cy="6808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509614" y="3943007"/>
            <a:ext cx="999348" cy="1086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003" y="1261470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9089" flipH="1">
            <a:off x="2778110" y="290892"/>
            <a:ext cx="6636347" cy="46816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617202" y="1881325"/>
            <a:ext cx="3408305" cy="9131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403433" y="3183533"/>
            <a:ext cx="1769783" cy="12653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441017" y="2782646"/>
            <a:ext cx="3702745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  <p:sp>
        <p:nvSpPr>
          <p:cNvPr id="49" name="AutoShape 4"/>
          <p:cNvSpPr/>
          <p:nvPr/>
        </p:nvSpPr>
        <p:spPr>
          <a:xfrm rot="129639">
            <a:off x="1231736" y="5331655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4" name="Group 13"/>
          <p:cNvGrpSpPr/>
          <p:nvPr/>
        </p:nvGrpSpPr>
        <p:grpSpPr>
          <a:xfrm>
            <a:off x="4973564" y="4298854"/>
            <a:ext cx="1732793" cy="1510779"/>
            <a:chOff x="11279221" y="6211935"/>
            <a:chExt cx="2599189" cy="2266168"/>
          </a:xfrm>
        </p:grpSpPr>
        <p:pic>
          <p:nvPicPr>
            <p:cNvPr id="51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52" name="TextBox 15"/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7" name="TextBox 7"/>
          <p:cNvSpPr txBox="1"/>
          <p:nvPr/>
        </p:nvSpPr>
        <p:spPr>
          <a:xfrm rot="152325">
            <a:off x="1409380" y="5492564"/>
            <a:ext cx="400409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AutoShape 4"/>
          <p:cNvSpPr/>
          <p:nvPr/>
        </p:nvSpPr>
        <p:spPr>
          <a:xfrm rot="21470361" flipH="1">
            <a:off x="6895421" y="5252460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4" name="TextBox 7"/>
          <p:cNvSpPr txBox="1"/>
          <p:nvPr/>
        </p:nvSpPr>
        <p:spPr>
          <a:xfrm rot="21420754">
            <a:off x="7098749" y="5352992"/>
            <a:ext cx="4004091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246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47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43518" y="2175869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810" y="1701282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679560" y="1240945"/>
            <a:ext cx="4710341" cy="310824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60203" y="214533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757697" y="1563962"/>
            <a:ext cx="449837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spcBef>
                <a:spcPct val="0"/>
              </a:spcBef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................... là nơi sản xuất các chương trình phát thanh và phát tín hiệu truyền thanh qua ăng ten.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691965" y="1167952"/>
            <a:ext cx="4410748" cy="154740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895293" y="1117096"/>
            <a:ext cx="40040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Đài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phát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7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372264" y="1695744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28556" y="1221157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43931" y="748292"/>
            <a:ext cx="5383046" cy="267907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88949" y="-265592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-22719" y="1259181"/>
            <a:ext cx="536080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 là nơi thu nhận các tín hiệu qua ăng ten và phát ra loa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731093" y="670932"/>
            <a:ext cx="5296304" cy="211484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926726" y="951930"/>
            <a:ext cx="48457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Máy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26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D31A8-740D-4115-898E-EFBEBE62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30" y="2470819"/>
            <a:ext cx="63221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076D1-7D71-4375-ACC2-C4BC8DB45779}"/>
              </a:ext>
            </a:extLst>
          </p:cNvPr>
          <p:cNvSpPr txBox="1"/>
          <p:nvPr/>
        </p:nvSpPr>
        <p:spPr>
          <a:xfrm>
            <a:off x="1249680" y="346710"/>
            <a:ext cx="92151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ở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lứa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B58EF-502B-4BFF-8C3E-271F3BD5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1544320"/>
            <a:ext cx="7100220" cy="4966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6040D-3197-4DDC-AA52-5BF762EF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93" y="369441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DB4EF2-C01F-4A18-BCBF-D38687967F00}"/>
              </a:ext>
            </a:extLst>
          </p:cNvPr>
          <p:cNvGrpSpPr/>
          <p:nvPr/>
        </p:nvGrpSpPr>
        <p:grpSpPr>
          <a:xfrm>
            <a:off x="1188720" y="156906"/>
            <a:ext cx="9367520" cy="1270000"/>
            <a:chOff x="223520" y="345440"/>
            <a:chExt cx="11653520" cy="1289639"/>
          </a:xfrm>
        </p:grpSpPr>
        <p:grpSp>
          <p:nvGrpSpPr>
            <p:cNvPr id="4" name="组合 48">
              <a:extLst>
                <a:ext uri="{FF2B5EF4-FFF2-40B4-BE49-F238E27FC236}">
                  <a16:creationId xmlns:a16="http://schemas.microsoft.com/office/drawing/2014/main" id="{7DD67372-F585-4AF4-B952-C33A295CE173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6" name="任意多边形: 形状 45">
                <a:extLst>
                  <a:ext uri="{FF2B5EF4-FFF2-40B4-BE49-F238E27FC236}">
                    <a16:creationId xmlns:a16="http://schemas.microsoft.com/office/drawing/2014/main" id="{08EEA430-0067-403F-88FC-3C260CF58FD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44">
                <a:extLst>
                  <a:ext uri="{FF2B5EF4-FFF2-40B4-BE49-F238E27FC236}">
                    <a16:creationId xmlns:a16="http://schemas.microsoft.com/office/drawing/2014/main" id="{E9B8BD47-095D-4AA2-A2FB-A1306242A1D3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55C349-BE6F-4089-866D-76D66EE35D63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chương trình phát thanh phù hợp với lứa tuổi học sinh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A28D23-4DED-44A4-8689-C24641B26D86}"/>
              </a:ext>
            </a:extLst>
          </p:cNvPr>
          <p:cNvSpPr txBox="1"/>
          <p:nvPr/>
        </p:nvSpPr>
        <p:spPr>
          <a:xfrm>
            <a:off x="4427137" y="169672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6C239-0E44-4DA3-8D09-842DD8E268D1}"/>
              </a:ext>
            </a:extLst>
          </p:cNvPr>
          <p:cNvSpPr txBox="1"/>
          <p:nvPr/>
        </p:nvSpPr>
        <p:spPr>
          <a:xfrm>
            <a:off x="4427137" y="248920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65610-F2A8-4096-96B9-9F9AF0FD140C}"/>
              </a:ext>
            </a:extLst>
          </p:cNvPr>
          <p:cNvSpPr txBox="1"/>
          <p:nvPr/>
        </p:nvSpPr>
        <p:spPr>
          <a:xfrm>
            <a:off x="4427137" y="3281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truyện dài kì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F262F-2A55-488A-A226-45470D56C762}"/>
              </a:ext>
            </a:extLst>
          </p:cNvPr>
          <p:cNvSpPr txBox="1"/>
          <p:nvPr/>
        </p:nvSpPr>
        <p:spPr>
          <a:xfrm>
            <a:off x="4427137" y="4043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51F5E-5967-4303-9FC2-2AC165952347}"/>
              </a:ext>
            </a:extLst>
          </p:cNvPr>
          <p:cNvSpPr txBox="1"/>
          <p:nvPr/>
        </p:nvSpPr>
        <p:spPr>
          <a:xfrm>
            <a:off x="4427136" y="4805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niên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58D3A-A227-4973-B24F-DE92FF7F1FA0}"/>
              </a:ext>
            </a:extLst>
          </p:cNvPr>
          <p:cNvSpPr txBox="1"/>
          <p:nvPr/>
        </p:nvSpPr>
        <p:spPr>
          <a:xfrm>
            <a:off x="4427135" y="5510121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 từ xa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04134-E846-44E3-8999-AFC2AE0F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386" y="2154100"/>
            <a:ext cx="1890871" cy="402625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DE342B6-90DA-4009-A177-949EB678197C}"/>
              </a:ext>
            </a:extLst>
          </p:cNvPr>
          <p:cNvSpPr/>
          <p:nvPr/>
        </p:nvSpPr>
        <p:spPr>
          <a:xfrm>
            <a:off x="3454400" y="853440"/>
            <a:ext cx="6277226" cy="1717040"/>
          </a:xfrm>
          <a:prstGeom prst="wedgeEllipseCallout">
            <a:avLst>
              <a:gd name="adj1" fmla="val 47526"/>
              <a:gd name="adj2" fmla="val 54966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Ông bà em </a:t>
            </a:r>
            <a:r>
              <a:rPr lang="en-US" sz="3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vi-VN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ghe chương trình phát thanh nào? 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A958E41-6309-4EC4-8E43-8474DCFE90F2}"/>
              </a:ext>
            </a:extLst>
          </p:cNvPr>
          <p:cNvSpPr/>
          <p:nvPr/>
        </p:nvSpPr>
        <p:spPr>
          <a:xfrm>
            <a:off x="934720" y="2926080"/>
            <a:ext cx="7628506" cy="2519680"/>
          </a:xfrm>
          <a:prstGeom prst="wedgeEllipseCallout">
            <a:avLst>
              <a:gd name="adj1" fmla="val 62353"/>
              <a:gd name="adj2" fmla="val -30284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/>
              <a:t>Tại sao trong cùng một thời điểm ông bà, bố mẹ cùng nghe ra đi ô nhưng nội dung chương trình lại khác nhau?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629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253</Words>
  <Application>Microsoft Office PowerPoint</Application>
  <PresentationFormat>Widescreen</PresentationFormat>
  <Paragraphs>35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Microsoft YaHei</vt:lpstr>
      <vt:lpstr>宋体</vt:lpstr>
      <vt:lpstr>#9Slide03 Dekar</vt:lpstr>
      <vt:lpstr>Arial</vt:lpstr>
      <vt:lpstr>Calibri</vt:lpstr>
      <vt:lpstr>等线</vt:lpstr>
      <vt:lpstr>FZHei-B01S</vt:lpstr>
      <vt:lpstr>Georgia</vt:lpstr>
      <vt:lpstr>Josefin Sans Bold</vt:lpstr>
      <vt:lpstr>Times New Roman</vt:lpstr>
      <vt:lpstr>UTM Cookies</vt:lpstr>
      <vt:lpstr>Office 主题​​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Vi Tran</cp:lastModifiedBy>
  <cp:revision>24</cp:revision>
  <dcterms:created xsi:type="dcterms:W3CDTF">2022-07-22T00:57:10Z</dcterms:created>
  <dcterms:modified xsi:type="dcterms:W3CDTF">2024-11-24T14:31:20Z</dcterms:modified>
</cp:coreProperties>
</file>