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24" r:id="rId2"/>
    <p:sldId id="3125" r:id="rId3"/>
    <p:sldId id="3121" r:id="rId4"/>
    <p:sldId id="3111" r:id="rId5"/>
    <p:sldId id="3122" r:id="rId6"/>
    <p:sldId id="3119" r:id="rId7"/>
    <p:sldId id="3123" r:id="rId8"/>
    <p:sldId id="31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0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08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8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41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40" y="2829202"/>
            <a:ext cx="4192888" cy="40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5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" y="5010909"/>
            <a:ext cx="1539875" cy="173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49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" y="2324708"/>
            <a:ext cx="842963" cy="20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46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" y="91976"/>
            <a:ext cx="955675" cy="19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1" y="896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48026" y="1186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4902" y="240439"/>
            <a:ext cx="55627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altLang="zh-CN" sz="28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28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37460" y="1450693"/>
            <a:ext cx="8491039" cy="1252734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0" algn="ctr">
              <a:buNone/>
            </a:pP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CỦA EM</a:t>
            </a:r>
          </a:p>
          <a:p>
            <a:pPr marL="342900" lvl="1" indent="0" algn="ctr">
              <a:buNone/>
            </a:pPr>
            <a:endParaRPr lang="vi-VN" sz="3600" b="1" kern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0391" y="837369"/>
            <a:ext cx="5932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THẦY CÔ CỦA EM</a:t>
            </a:r>
          </a:p>
        </p:txBody>
      </p:sp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id="{05A05BB2-3051-49F5-B257-BA99BAD33B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44205" y="6132955"/>
            <a:ext cx="609600" cy="60960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70" y="2440525"/>
            <a:ext cx="5155341" cy="43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1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" y="21062"/>
            <a:ext cx="12348754" cy="68702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95800" y="1828800"/>
            <a:ext cx="5562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Khëi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 ®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.VnAvant" pitchFamily="34" charset="0"/>
              </a:rPr>
              <a:t>éng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5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26169" y="3789078"/>
            <a:ext cx="5091257" cy="95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Chào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hỏi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thầy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cô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30925" y="1972929"/>
            <a:ext cx="1887220" cy="2139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38314"/>
            <a:ext cx="11172825" cy="589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26169" y="3789078"/>
            <a:ext cx="5091257" cy="95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thầy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cô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0168" y="1972929"/>
            <a:ext cx="1928734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  <a:endParaRPr lang="en-US" altLang="zh-CN" sz="1331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5750"/>
            <a:ext cx="11107464" cy="59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26169" y="3789078"/>
            <a:ext cx="5091257" cy="117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Hát</a:t>
            </a:r>
            <a:r>
              <a:rPr lang="en-US" altLang="zh-C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zh-C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thầy</a:t>
            </a:r>
            <a:r>
              <a:rPr lang="en-US" altLang="zh-C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cô</a:t>
            </a:r>
            <a:endParaRPr lang="zh-CN" alt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0168" y="1972929"/>
            <a:ext cx="1928734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 smtClean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  <a:endParaRPr lang="en-US" altLang="zh-CN" sz="13310" b="1" dirty="0">
              <a:solidFill>
                <a:schemeClr val="accent6">
                  <a:lumMod val="75000"/>
                </a:schemeClr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4" y="391675"/>
            <a:ext cx="10986267" cy="599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39E9A65-2C55-4759-83D8-46CC2805ACBD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59B4A2F-EF4C-4CA5-9D31-A6BB935F12C5}"/>
  <p:tag name="GENSWF_ADVANCE_TIME" val="5"/>
  <p:tag name="TIMING" val="|0.001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42</Words>
  <Application>Microsoft Office PowerPoint</Application>
  <PresentationFormat>Widescreen</PresentationFormat>
  <Paragraphs>15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等线</vt:lpstr>
      <vt:lpstr>Times New Roman</vt:lpstr>
      <vt:lpstr>UVN Huong Que Nang</vt:lpstr>
      <vt:lpstr>方正大标宋简体</vt:lpstr>
      <vt:lpstr>方正稚艺简体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HN18082023</cp:lastModifiedBy>
  <cp:revision>22</cp:revision>
  <dcterms:created xsi:type="dcterms:W3CDTF">2020-08-07T07:15:00Z</dcterms:created>
  <dcterms:modified xsi:type="dcterms:W3CDTF">2024-11-06T13:24:14Z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