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7"/>
  </p:notesMasterIdLst>
  <p:sldIdLst>
    <p:sldId id="523" r:id="rId2"/>
    <p:sldId id="524" r:id="rId3"/>
    <p:sldId id="519" r:id="rId4"/>
    <p:sldId id="349" r:id="rId5"/>
    <p:sldId id="354" r:id="rId6"/>
    <p:sldId id="355" r:id="rId7"/>
    <p:sldId id="350" r:id="rId8"/>
    <p:sldId id="352" r:id="rId9"/>
    <p:sldId id="345" r:id="rId10"/>
    <p:sldId id="353" r:id="rId11"/>
    <p:sldId id="520" r:id="rId12"/>
    <p:sldId id="359" r:id="rId13"/>
    <p:sldId id="362" r:id="rId14"/>
    <p:sldId id="347" r:id="rId15"/>
    <p:sldId id="525" r:id="rId16"/>
  </p:sldIdLst>
  <p:sldSz cx="12192000" cy="6858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字魂105号-简雅黑" panose="020B0604020202020204" charset="-122"/>
      <p:regular r:id="rId25"/>
    </p:embeddedFont>
  </p:embeddedFontLst>
  <p:custDataLst>
    <p:tags r:id="rId26"/>
  </p:custDataLst>
  <p:defaultTextStyle>
    <a:defPPr>
      <a:defRPr lang="zh-CN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49800"/>
    <a:srgbClr val="6B8D17"/>
    <a:srgbClr val="6EB630"/>
    <a:srgbClr val="90BF1F"/>
    <a:srgbClr val="B1E03C"/>
    <a:srgbClr val="00B050"/>
    <a:srgbClr val="D55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6424" autoAdjust="0"/>
  </p:normalViewPr>
  <p:slideViewPr>
    <p:cSldViewPr>
      <p:cViewPr varScale="1">
        <p:scale>
          <a:sx n="74" d="100"/>
          <a:sy n="74" d="100"/>
        </p:scale>
        <p:origin x="414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FB3EC-104F-48FA-AED5-1A712CC4046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9FD01-51C9-4207-A733-B3ADD505E2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9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9FD01-51C9-4207-A733-B3ADD505E2B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25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9FD01-51C9-4207-A733-B3ADD505E2B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93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9FD01-51C9-4207-A733-B3ADD505E2B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21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1" y="6693363"/>
            <a:ext cx="10800521" cy="183499"/>
          </a:xfrm>
          <a:prstGeom prst="rect">
            <a:avLst/>
          </a:prstGeom>
          <a:solidFill>
            <a:srgbClr val="6EB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4" name="矩形 13"/>
          <p:cNvSpPr/>
          <p:nvPr userDrawn="1"/>
        </p:nvSpPr>
        <p:spPr>
          <a:xfrm>
            <a:off x="10800523" y="6693363"/>
            <a:ext cx="1391477" cy="183499"/>
          </a:xfrm>
          <a:prstGeom prst="rect">
            <a:avLst/>
          </a:prstGeom>
          <a:solidFill>
            <a:srgbClr val="90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" y="6693363"/>
            <a:ext cx="10800521" cy="183499"/>
          </a:xfrm>
          <a:prstGeom prst="rect">
            <a:avLst/>
          </a:prstGeom>
          <a:solidFill>
            <a:srgbClr val="6EB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9" name="矩形 8"/>
          <p:cNvSpPr/>
          <p:nvPr userDrawn="1"/>
        </p:nvSpPr>
        <p:spPr>
          <a:xfrm>
            <a:off x="10800523" y="6693363"/>
            <a:ext cx="1391477" cy="183499"/>
          </a:xfrm>
          <a:prstGeom prst="rect">
            <a:avLst/>
          </a:prstGeom>
          <a:solidFill>
            <a:srgbClr val="90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6693363"/>
            <a:ext cx="10800521" cy="183499"/>
          </a:xfrm>
          <a:prstGeom prst="rect">
            <a:avLst/>
          </a:prstGeom>
          <a:solidFill>
            <a:srgbClr val="6EB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矩形 7"/>
          <p:cNvSpPr/>
          <p:nvPr userDrawn="1"/>
        </p:nvSpPr>
        <p:spPr>
          <a:xfrm>
            <a:off x="10800523" y="6693363"/>
            <a:ext cx="1391477" cy="183499"/>
          </a:xfrm>
          <a:prstGeom prst="rect">
            <a:avLst/>
          </a:prstGeom>
          <a:solidFill>
            <a:srgbClr val="90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6693363"/>
            <a:ext cx="10800521" cy="183499"/>
          </a:xfrm>
          <a:prstGeom prst="rect">
            <a:avLst/>
          </a:prstGeom>
          <a:solidFill>
            <a:srgbClr val="6EB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矩形 7"/>
          <p:cNvSpPr/>
          <p:nvPr userDrawn="1"/>
        </p:nvSpPr>
        <p:spPr>
          <a:xfrm>
            <a:off x="10800523" y="6693363"/>
            <a:ext cx="1391477" cy="183499"/>
          </a:xfrm>
          <a:prstGeom prst="rect">
            <a:avLst/>
          </a:prstGeom>
          <a:solidFill>
            <a:srgbClr val="90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6693363"/>
            <a:ext cx="10800521" cy="183499"/>
          </a:xfrm>
          <a:prstGeom prst="rect">
            <a:avLst/>
          </a:prstGeom>
          <a:solidFill>
            <a:srgbClr val="6EB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7" name="矩形 6"/>
          <p:cNvSpPr/>
          <p:nvPr userDrawn="1"/>
        </p:nvSpPr>
        <p:spPr>
          <a:xfrm>
            <a:off x="10800523" y="6693363"/>
            <a:ext cx="1391477" cy="183499"/>
          </a:xfrm>
          <a:prstGeom prst="rect">
            <a:avLst/>
          </a:prstGeom>
          <a:solidFill>
            <a:srgbClr val="90B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12700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743935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6679F-C0A1-4BBC-B591-421BF804C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3439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35.png"/><Relationship Id="rId2" Type="http://schemas.microsoft.com/office/2007/relationships/media" Target="../media/media2.mp3"/><Relationship Id="rId16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microsoft.com/office/2007/relationships/hdphoto" Target="../media/hdphoto11.wdp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microsoft.com/office/2007/relationships/hdphoto" Target="../media/hdphoto9.wdp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5326" y="412124"/>
            <a:ext cx="6663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7797" y="2524820"/>
            <a:ext cx="731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21961" cy="221232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4" y="0"/>
            <a:ext cx="1631504" cy="16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" y="1772816"/>
            <a:ext cx="12192000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405261" y="1140253"/>
            <a:ext cx="7848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 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309" y="3429000"/>
            <a:ext cx="6984776" cy="285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 chim chích chòe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1.0907" end="1015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16680" y="3432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B46AA9FB-493B-477F-A2C5-B4E16AEFE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7" y="5630"/>
            <a:ext cx="12202027" cy="6852369"/>
          </a:xfrm>
          <a:prstGeom prst="rect">
            <a:avLst/>
          </a:prstGeom>
        </p:spPr>
      </p:pic>
      <p:pic>
        <p:nvPicPr>
          <p:cNvPr id="5" name="Con chim chích chòe.wma">
            <a:hlinkClick r:id="" action="ppaction://media"/>
            <a:extLst>
              <a:ext uri="{FF2B5EF4-FFF2-40B4-BE49-F238E27FC236}">
                <a16:creationId xmlns="" xmlns:a16="http://schemas.microsoft.com/office/drawing/2014/main" id="{B22C0F9F-8E47-4863-870D-EFB578F889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1.0907" end="1015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57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847529" y="620688"/>
            <a:ext cx="8648826" cy="1248226"/>
          </a:xfrm>
          <a:prstGeom prst="horizontalScroll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pic>
        <p:nvPicPr>
          <p:cNvPr id="4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" y="0"/>
            <a:ext cx="2135558" cy="216769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4" y="0"/>
            <a:ext cx="1631504" cy="16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/>
          <p:nvPr/>
        </p:nvSpPr>
        <p:spPr>
          <a:xfrm>
            <a:off x="2135560" y="908720"/>
            <a:ext cx="8208911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nhịp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điệu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Múa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sạp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98" y="2167699"/>
            <a:ext cx="640871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21961" cy="221232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4" y="0"/>
            <a:ext cx="1631504" cy="16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100"/>
          <p:cNvSpPr>
            <a:spLocks noChangeShapeType="1"/>
          </p:cNvSpPr>
          <p:nvPr/>
        </p:nvSpPr>
        <p:spPr bwMode="auto">
          <a:xfrm>
            <a:off x="3863752" y="2430140"/>
            <a:ext cx="0" cy="10089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5" name="Picture 9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418159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2418159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100"/>
          <p:cNvSpPr>
            <a:spLocks noChangeShapeType="1"/>
          </p:cNvSpPr>
          <p:nvPr/>
        </p:nvSpPr>
        <p:spPr bwMode="auto">
          <a:xfrm>
            <a:off x="7680176" y="2418160"/>
            <a:ext cx="0" cy="10089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31" name="Picture 8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430993"/>
            <a:ext cx="377184" cy="9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Line 100"/>
          <p:cNvSpPr>
            <a:spLocks noChangeShapeType="1"/>
          </p:cNvSpPr>
          <p:nvPr/>
        </p:nvSpPr>
        <p:spPr bwMode="auto">
          <a:xfrm flipH="1">
            <a:off x="4672136" y="2430991"/>
            <a:ext cx="1107976" cy="1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0" b="100000" l="8772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2418159"/>
            <a:ext cx="1008112" cy="10075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895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2658606"/>
            <a:ext cx="703534" cy="47519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655128"/>
            <a:ext cx="718348" cy="7118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53" y="3650621"/>
            <a:ext cx="718348" cy="71189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68" y="3650621"/>
            <a:ext cx="718348" cy="71189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4978093"/>
            <a:ext cx="975714" cy="8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085" y="4978093"/>
            <a:ext cx="975714" cy="8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Horizontal Scroll 38"/>
          <p:cNvSpPr/>
          <p:nvPr/>
        </p:nvSpPr>
        <p:spPr>
          <a:xfrm>
            <a:off x="1847529" y="620688"/>
            <a:ext cx="8648826" cy="1248226"/>
          </a:xfrm>
          <a:prstGeom prst="horizontalScroll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43" name="TextBox 10"/>
          <p:cNvSpPr txBox="1"/>
          <p:nvPr/>
        </p:nvSpPr>
        <p:spPr>
          <a:xfrm>
            <a:off x="2135560" y="908720"/>
            <a:ext cx="8208911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nhịp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điệu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Múa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sạp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0" b="100000" l="8772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418159"/>
            <a:ext cx="1008112" cy="109295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895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74" y="2697025"/>
            <a:ext cx="703534" cy="475194"/>
          </a:xfrm>
          <a:prstGeom prst="rect">
            <a:avLst/>
          </a:prstGeom>
        </p:spPr>
      </p:pic>
      <p:pic>
        <p:nvPicPr>
          <p:cNvPr id="46" name="Picture 9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381216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9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503" y="2430992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813" flipH="1">
            <a:off x="4029104" y="4247706"/>
            <a:ext cx="971567" cy="77952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813" flipH="1">
            <a:off x="6092542" y="4247706"/>
            <a:ext cx="971567" cy="77952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813" flipH="1">
            <a:off x="8000816" y="4247706"/>
            <a:ext cx="971567" cy="779523"/>
          </a:xfrm>
          <a:prstGeom prst="rect">
            <a:avLst/>
          </a:prstGeom>
        </p:spPr>
      </p:pic>
      <p:sp>
        <p:nvSpPr>
          <p:cNvPr id="60" name="Line 100"/>
          <p:cNvSpPr>
            <a:spLocks noChangeShapeType="1"/>
          </p:cNvSpPr>
          <p:nvPr/>
        </p:nvSpPr>
        <p:spPr bwMode="auto">
          <a:xfrm>
            <a:off x="11294644" y="2348880"/>
            <a:ext cx="0" cy="10089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61" name="Nhạc múa sạp ( Chuẩn cho tập múa 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88.8936" end="278211.8125"/>
                  <p14:fade out="25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76720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15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1605" y="1376985"/>
            <a:ext cx="3962400" cy="143629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9358" y="1498253"/>
            <a:ext cx="4818743" cy="144654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9531" y="3645024"/>
            <a:ext cx="4470400" cy="210826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3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3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3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3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3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3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3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sạp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" y="717848"/>
            <a:ext cx="12192000" cy="71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7860" y="1850"/>
            <a:ext cx="4521961" cy="220862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4" y="0"/>
            <a:ext cx="1631504" cy="16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76" y="4390476"/>
            <a:ext cx="3772912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62" y="4628876"/>
            <a:ext cx="5123469" cy="221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624" y="3657600"/>
            <a:ext cx="309580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4FCB1F-04BD-4AF0-A051-B29504EB5008}"/>
              </a:ext>
            </a:extLst>
          </p:cNvPr>
          <p:cNvSpPr txBox="1"/>
          <p:nvPr/>
        </p:nvSpPr>
        <p:spPr>
          <a:xfrm>
            <a:off x="2639616" y="2272316"/>
            <a:ext cx="6887283" cy="1369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TỐT</a:t>
            </a:r>
          </a:p>
        </p:txBody>
      </p:sp>
      <p:sp>
        <p:nvSpPr>
          <p:cNvPr id="9" name="Horizontal Scroll 19">
            <a:extLst>
              <a:ext uri="{FF2B5EF4-FFF2-40B4-BE49-F238E27FC236}">
                <a16:creationId xmlns:a16="http://schemas.microsoft.com/office/drawing/2014/main" xmlns="" id="{98FAFBD7-F103-4913-8E4A-D7C551A16472}"/>
              </a:ext>
            </a:extLst>
          </p:cNvPr>
          <p:cNvSpPr/>
          <p:nvPr/>
        </p:nvSpPr>
        <p:spPr>
          <a:xfrm>
            <a:off x="2063552" y="116117"/>
            <a:ext cx="7854776" cy="1277257"/>
          </a:xfrm>
          <a:prstGeom prst="horizontalScroll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AECFAB-555E-4029-A4B7-3A04BA04E5DA}"/>
              </a:ext>
            </a:extLst>
          </p:cNvPr>
          <p:cNvSpPr txBox="1"/>
          <p:nvPr/>
        </p:nvSpPr>
        <p:spPr>
          <a:xfrm>
            <a:off x="2548140" y="473808"/>
            <a:ext cx="7004244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2: EM YÊU LÀN ĐIỆU DÂN CA</a:t>
            </a:r>
          </a:p>
        </p:txBody>
      </p:sp>
    </p:spTree>
    <p:extLst>
      <p:ext uri="{BB962C8B-B14F-4D97-AF65-F5344CB8AC3E}">
        <p14:creationId xmlns:p14="http://schemas.microsoft.com/office/powerpoint/2010/main" val="34760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hred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" y="-1"/>
            <a:ext cx="12191997" cy="95410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-1" y="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CHÀO MỪNG CÁC THẦY CÔ GIÁO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VỚI GIỜ HỌC ÂM NHẠC LỚP 2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" y="476672"/>
            <a:ext cx="12192000" cy="648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453" y="-1"/>
            <a:ext cx="4521961" cy="221232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4" y="0"/>
            <a:ext cx="1631504" cy="16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5"/>
          <p:cNvSpPr txBox="1"/>
          <p:nvPr/>
        </p:nvSpPr>
        <p:spPr>
          <a:xfrm>
            <a:off x="3215680" y="2492896"/>
            <a:ext cx="5544616" cy="1294403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66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 YÊU LÀN ĐIỆU DÂN CA</a:t>
            </a:r>
          </a:p>
        </p:txBody>
      </p:sp>
      <p:pic>
        <p:nvPicPr>
          <p:cNvPr id="2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76" y="4390476"/>
            <a:ext cx="3772912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62" y="4628876"/>
            <a:ext cx="5123469" cy="221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624" y="3657600"/>
            <a:ext cx="309580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Ribbon 1"/>
          <p:cNvSpPr/>
          <p:nvPr/>
        </p:nvSpPr>
        <p:spPr>
          <a:xfrm>
            <a:off x="3215680" y="1412776"/>
            <a:ext cx="5760640" cy="727538"/>
          </a:xfrm>
          <a:prstGeom prst="ribbon">
            <a:avLst>
              <a:gd name="adj1" fmla="val 16667"/>
              <a:gd name="adj2" fmla="val 67970"/>
            </a:avLst>
          </a:prstGeom>
          <a:blipFill>
            <a:blip r:embed="rId9"/>
            <a:tile tx="0" ty="0" sx="100000" sy="100000" flip="none" algn="tl"/>
          </a:blip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文本框 5"/>
          <p:cNvSpPr txBox="1"/>
          <p:nvPr/>
        </p:nvSpPr>
        <p:spPr>
          <a:xfrm>
            <a:off x="5023998" y="1558533"/>
            <a:ext cx="218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CHỦ ĐỀ 2</a:t>
            </a:r>
            <a:r>
              <a:rPr lang="en-US" altLang="zh-CN" sz="3200" b="1" dirty="0">
                <a:solidFill>
                  <a:srgbClr val="0066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29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hred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00"/>
                            </p:stCondLst>
                            <p:childTnLst>
                              <p:par>
                                <p:cTn id="2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C9D82E70-4DD2-4407-8496-26AB35C23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6951"/>
          <a:stretch/>
        </p:blipFill>
        <p:spPr>
          <a:xfrm>
            <a:off x="1199456" y="476672"/>
            <a:ext cx="10974614" cy="6381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1B9CEF-EDC0-4B1D-8A5A-C82CE75DA23E}"/>
              </a:ext>
            </a:extLst>
          </p:cNvPr>
          <p:cNvSpPr txBox="1"/>
          <p:nvPr/>
        </p:nvSpPr>
        <p:spPr>
          <a:xfrm>
            <a:off x="2514934" y="1635996"/>
            <a:ext cx="643623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E39735-0490-498A-92AE-30D101F32A17}"/>
              </a:ext>
            </a:extLst>
          </p:cNvPr>
          <p:cNvSpPr txBox="1"/>
          <p:nvPr/>
        </p:nvSpPr>
        <p:spPr>
          <a:xfrm>
            <a:off x="2548140" y="673532"/>
            <a:ext cx="7004244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2: EM YÊU LÀN ĐIỆU DÂN 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DA4C94-2F52-4DC6-9BFA-01733832A253}"/>
              </a:ext>
            </a:extLst>
          </p:cNvPr>
          <p:cNvSpPr txBox="1"/>
          <p:nvPr/>
        </p:nvSpPr>
        <p:spPr>
          <a:xfrm>
            <a:off x="2514934" y="2564904"/>
            <a:ext cx="79814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8B20E3-91E4-42CA-9EC0-63C9CF10D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3620" l="9921" r="89980">
                        <a14:foregroundMark x1="56052" y1="50781" x2="56052" y2="50781"/>
                        <a14:foregroundMark x1="55853" y1="40755" x2="52976" y2="55078"/>
                        <a14:foregroundMark x1="45734" y1="39974" x2="46825" y2="40495"/>
                        <a14:foregroundMark x1="61806" y1="18620" x2="63591" y2="18880"/>
                        <a14:backgroundMark x1="29960" y1="46224" x2="11706" y2="50391"/>
                        <a14:backgroundMark x1="18155" y1="37630" x2="34425" y2="50911"/>
                        <a14:backgroundMark x1="24702" y1="38672" x2="32341" y2="46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84" y="3838507"/>
            <a:ext cx="4608512" cy="28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783631" cy="221232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4" y="0"/>
            <a:ext cx="1631504" cy="16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orizontal Scroll 19"/>
          <p:cNvSpPr/>
          <p:nvPr/>
        </p:nvSpPr>
        <p:spPr>
          <a:xfrm>
            <a:off x="4137476" y="177123"/>
            <a:ext cx="3744416" cy="1277257"/>
          </a:xfrm>
          <a:prstGeom prst="horizontalScroll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1" name="TextBox 20"/>
          <p:cNvSpPr txBox="1"/>
          <p:nvPr/>
        </p:nvSpPr>
        <p:spPr>
          <a:xfrm>
            <a:off x="4410254" y="476672"/>
            <a:ext cx="3338962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" y="999892"/>
            <a:ext cx="12192000" cy="585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240360" y="1618289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algn="ctr"/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462922" y="-54223"/>
            <a:ext cx="5471582" cy="114300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55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611505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7" y="1219200"/>
            <a:ext cx="612563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609600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7-Point Star 17"/>
          <p:cNvSpPr/>
          <p:nvPr/>
        </p:nvSpPr>
        <p:spPr>
          <a:xfrm>
            <a:off x="2235200" y="1282700"/>
            <a:ext cx="1219200" cy="914400"/>
          </a:xfrm>
          <a:prstGeom prst="star7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6-Point Star 18"/>
          <p:cNvSpPr/>
          <p:nvPr/>
        </p:nvSpPr>
        <p:spPr>
          <a:xfrm>
            <a:off x="8544984" y="1254125"/>
            <a:ext cx="960965" cy="914400"/>
          </a:xfrm>
          <a:prstGeom prst="star6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2235200" y="3970338"/>
            <a:ext cx="1052488" cy="914400"/>
          </a:xfrm>
          <a:prstGeom prst="star6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18" y="3956545"/>
            <a:ext cx="6081182" cy="2901456"/>
          </a:xfrm>
          <a:prstGeom prst="rect">
            <a:avLst/>
          </a:prstGeom>
        </p:spPr>
      </p:pic>
      <p:sp>
        <p:nvSpPr>
          <p:cNvPr id="13" name="6-Point Star 12"/>
          <p:cNvSpPr/>
          <p:nvPr/>
        </p:nvSpPr>
        <p:spPr>
          <a:xfrm>
            <a:off x="7667859" y="4293096"/>
            <a:ext cx="1092437" cy="914400"/>
          </a:xfrm>
          <a:prstGeom prst="star6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784336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18" grpId="0" animBg="1"/>
      <p:bldP spid="19" grpId="0" animBg="1"/>
      <p:bldP spid="2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204864"/>
            <a:ext cx="8640960" cy="3854195"/>
          </a:xfrm>
          <a:prstGeom prst="rect">
            <a:avLst/>
          </a:prstGeom>
        </p:spPr>
      </p:pic>
      <p:sp>
        <p:nvSpPr>
          <p:cNvPr id="6" name="6-Point Star 5"/>
          <p:cNvSpPr/>
          <p:nvPr/>
        </p:nvSpPr>
        <p:spPr>
          <a:xfrm>
            <a:off x="7032104" y="2541415"/>
            <a:ext cx="1513422" cy="1171581"/>
          </a:xfrm>
          <a:prstGeom prst="star6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71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21961" cy="221232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4" y="0"/>
            <a:ext cx="1631504" cy="16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orizontal Scroll 19"/>
          <p:cNvSpPr/>
          <p:nvPr/>
        </p:nvSpPr>
        <p:spPr>
          <a:xfrm>
            <a:off x="3053833" y="116117"/>
            <a:ext cx="6066503" cy="1277257"/>
          </a:xfrm>
          <a:prstGeom prst="horizontalScroll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1" name="TextBox 20"/>
          <p:cNvSpPr txBox="1"/>
          <p:nvPr/>
        </p:nvSpPr>
        <p:spPr>
          <a:xfrm>
            <a:off x="3431192" y="473808"/>
            <a:ext cx="5409608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 DỤNG – SÁNG TẠO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37519" y="1340768"/>
            <a:ext cx="7474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 err="1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Nghe</a:t>
            </a:r>
            <a:r>
              <a:rPr lang="en-US" altLang="zh-CN" sz="3600" b="1" dirty="0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gõ</a:t>
            </a:r>
            <a:r>
              <a:rPr lang="en-US" altLang="zh-CN" sz="3600" b="1" dirty="0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đệm</a:t>
            </a:r>
            <a:r>
              <a:rPr lang="en-US" altLang="zh-CN" sz="3600" b="1" dirty="0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3600" b="1" dirty="0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theo</a:t>
            </a:r>
            <a:r>
              <a:rPr lang="en-US" altLang="zh-CN" sz="3600" b="1" dirty="0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600" b="1" dirty="0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3399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tấu</a:t>
            </a:r>
            <a:endParaRPr lang="zh-CN" altLang="en-US" sz="3600" b="1" dirty="0">
              <a:solidFill>
                <a:srgbClr val="003399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8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28" y="2072828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48" y="2101804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100"/>
          <p:cNvSpPr>
            <a:spLocks noChangeShapeType="1"/>
          </p:cNvSpPr>
          <p:nvPr/>
        </p:nvSpPr>
        <p:spPr bwMode="auto">
          <a:xfrm>
            <a:off x="4583832" y="2059422"/>
            <a:ext cx="0" cy="10089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5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2060848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17" y="2058938"/>
            <a:ext cx="383122" cy="95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100"/>
          <p:cNvSpPr>
            <a:spLocks noChangeShapeType="1"/>
          </p:cNvSpPr>
          <p:nvPr/>
        </p:nvSpPr>
        <p:spPr bwMode="auto">
          <a:xfrm>
            <a:off x="7877845" y="2060849"/>
            <a:ext cx="0" cy="10089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31" name="Picture 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073682"/>
            <a:ext cx="377184" cy="9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Line 100"/>
          <p:cNvSpPr>
            <a:spLocks noChangeShapeType="1"/>
          </p:cNvSpPr>
          <p:nvPr/>
        </p:nvSpPr>
        <p:spPr bwMode="auto">
          <a:xfrm flipH="1">
            <a:off x="5392216" y="2073680"/>
            <a:ext cx="1107976" cy="1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0"/>
          <p:cNvSpPr>
            <a:spLocks noChangeShapeType="1"/>
          </p:cNvSpPr>
          <p:nvPr/>
        </p:nvSpPr>
        <p:spPr bwMode="auto">
          <a:xfrm flipH="1">
            <a:off x="1747664" y="2073681"/>
            <a:ext cx="1107976" cy="1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0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073681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68" y="2022688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246" flipH="1">
            <a:off x="8368235" y="4739506"/>
            <a:ext cx="1046267" cy="83945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97" flipH="1">
            <a:off x="7058555" y="4730512"/>
            <a:ext cx="1046267" cy="83945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5821" flipH="1">
            <a:off x="5897280" y="4735228"/>
            <a:ext cx="1046265" cy="83945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316" flipH="1">
            <a:off x="4776662" y="4725585"/>
            <a:ext cx="1046267" cy="83945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273" flipH="1">
            <a:off x="3433571" y="4633200"/>
            <a:ext cx="1046268" cy="83945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522" flipH="1">
            <a:off x="2196700" y="4601702"/>
            <a:ext cx="1046267" cy="83945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665" flipH="1">
            <a:off x="1194907" y="4623516"/>
            <a:ext cx="1046267" cy="839457"/>
          </a:xfrm>
          <a:prstGeom prst="rect">
            <a:avLst/>
          </a:prstGeom>
        </p:spPr>
      </p:pic>
      <p:pic>
        <p:nvPicPr>
          <p:cNvPr id="35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71" y="2060848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Line 100"/>
          <p:cNvSpPr>
            <a:spLocks noChangeShapeType="1"/>
          </p:cNvSpPr>
          <p:nvPr/>
        </p:nvSpPr>
        <p:spPr bwMode="auto">
          <a:xfrm>
            <a:off x="11640616" y="2027001"/>
            <a:ext cx="0" cy="10089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38" name="Picture 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51" y="1988840"/>
            <a:ext cx="404192" cy="10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202" y="2167826"/>
            <a:ext cx="574861" cy="90113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31" y="2095818"/>
            <a:ext cx="574861" cy="901134"/>
          </a:xfrm>
          <a:prstGeom prst="rect">
            <a:avLst/>
          </a:prstGeom>
        </p:spPr>
      </p:pic>
      <p:sp>
        <p:nvSpPr>
          <p:cNvPr id="44" name="Line 100"/>
          <p:cNvSpPr>
            <a:spLocks noChangeShapeType="1"/>
          </p:cNvSpPr>
          <p:nvPr/>
        </p:nvSpPr>
        <p:spPr bwMode="auto">
          <a:xfrm>
            <a:off x="9696400" y="2059996"/>
            <a:ext cx="0" cy="10089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149156"/>
            <a:ext cx="718348" cy="7118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318" y="3149156"/>
            <a:ext cx="718348" cy="7118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149156"/>
            <a:ext cx="718348" cy="7118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88" y="3144649"/>
            <a:ext cx="718348" cy="7118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16" y="3144649"/>
            <a:ext cx="718348" cy="7118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28" y="3144649"/>
            <a:ext cx="718348" cy="7118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87" y="3077148"/>
            <a:ext cx="718348" cy="71189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573" y="3077148"/>
            <a:ext cx="718348" cy="71189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0" y="5548398"/>
            <a:ext cx="755120" cy="6169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11" y="5507556"/>
            <a:ext cx="755120" cy="61690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92" y="5548398"/>
            <a:ext cx="755120" cy="61690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74" y="5491913"/>
            <a:ext cx="755120" cy="61690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73" y="5491913"/>
            <a:ext cx="755120" cy="61690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61" y="5499417"/>
            <a:ext cx="755120" cy="61690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08" y="5507556"/>
            <a:ext cx="755120" cy="61690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99" y="5476171"/>
            <a:ext cx="755120" cy="61690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246" flipH="1">
            <a:off x="10007974" y="4670559"/>
            <a:ext cx="1046267" cy="83945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2" b="99074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517">
            <a:off x="1299522" y="3999781"/>
            <a:ext cx="681690" cy="70790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2" b="99074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517">
            <a:off x="2295706" y="3968660"/>
            <a:ext cx="681690" cy="7079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2" b="99074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517">
            <a:off x="3375826" y="3991398"/>
            <a:ext cx="681690" cy="70790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2" b="99074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517">
            <a:off x="4743978" y="3991398"/>
            <a:ext cx="681690" cy="70790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2" b="99074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517">
            <a:off x="5896106" y="3991398"/>
            <a:ext cx="681690" cy="70790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2" b="99074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517">
            <a:off x="6976226" y="3968660"/>
            <a:ext cx="681690" cy="70790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2" b="99074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517">
            <a:off x="8200362" y="3968660"/>
            <a:ext cx="681690" cy="70790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52" b="99074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517">
            <a:off x="9928554" y="3919390"/>
            <a:ext cx="681690" cy="70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54" y="0"/>
            <a:ext cx="1631504" cy="163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279576" y="1124744"/>
            <a:ext cx="95770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con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chòe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mũ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rên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nhức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chòe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ta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773926"/>
            <a:ext cx="360040" cy="3568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848060"/>
            <a:ext cx="360040" cy="3568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06" y="1845934"/>
            <a:ext cx="360040" cy="3568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845934"/>
            <a:ext cx="360040" cy="3568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841427"/>
            <a:ext cx="360040" cy="3568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841427"/>
            <a:ext cx="360040" cy="3568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848060"/>
            <a:ext cx="360040" cy="35680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640148"/>
            <a:ext cx="360040" cy="3568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54" y="2640148"/>
            <a:ext cx="360040" cy="3568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2638022"/>
            <a:ext cx="360040" cy="3568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03" y="2638022"/>
            <a:ext cx="360040" cy="3568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4" y="2633515"/>
            <a:ext cx="360040" cy="35680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66" y="2633515"/>
            <a:ext cx="360040" cy="3568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502" y="2640148"/>
            <a:ext cx="360040" cy="35680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394" flipH="1">
            <a:off x="8934728" y="3221418"/>
            <a:ext cx="746482" cy="59892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545" flipH="1">
            <a:off x="7796114" y="3247037"/>
            <a:ext cx="746482" cy="59892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969" flipH="1">
            <a:off x="6783185" y="3214419"/>
            <a:ext cx="746482" cy="5989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64" flipH="1">
            <a:off x="5629829" y="3171258"/>
            <a:ext cx="746482" cy="59892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90421" flipH="1">
            <a:off x="4532672" y="3211907"/>
            <a:ext cx="746483" cy="59893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24670" flipH="1">
            <a:off x="3291611" y="3176084"/>
            <a:ext cx="746482" cy="59892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813" flipH="1">
            <a:off x="2304672" y="3212848"/>
            <a:ext cx="746482" cy="59892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394" flipH="1">
            <a:off x="8998007" y="4021112"/>
            <a:ext cx="746482" cy="59892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545" flipH="1">
            <a:off x="8011832" y="4046731"/>
            <a:ext cx="746482" cy="59892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969" flipH="1">
            <a:off x="6807215" y="4014113"/>
            <a:ext cx="746482" cy="59892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64" flipH="1">
            <a:off x="5653859" y="3970952"/>
            <a:ext cx="746482" cy="59892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90421" flipH="1">
            <a:off x="4556702" y="4011601"/>
            <a:ext cx="746483" cy="59893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24670" flipH="1">
            <a:off x="3315641" y="3975778"/>
            <a:ext cx="746482" cy="59892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813" flipH="1">
            <a:off x="2328702" y="3953754"/>
            <a:ext cx="746482" cy="59892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30" y="4895982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954" y="4895982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91" y="4895982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72" y="4895982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84" y="4895982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12" y="4895982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4845977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28" y="5661248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48" y="5661248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5661248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5661248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5661248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5661248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5661248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827" y="5704262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5" y="5687441"/>
            <a:ext cx="622260" cy="47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343472" y="476672"/>
            <a:ext cx="9577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9" y="0"/>
            <a:ext cx="2178284" cy="17608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3552" y="116632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8268" y="548680"/>
            <a:ext cx="8828252" cy="585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con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chòe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mũ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rên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chòe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7657" y="4422401"/>
            <a:ext cx="3370415" cy="1527630"/>
          </a:xfrm>
          <a:prstGeom prst="rect">
            <a:avLst/>
          </a:prstGeom>
        </p:spPr>
      </p:pic>
      <p:pic>
        <p:nvPicPr>
          <p:cNvPr id="5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86" y="476671"/>
            <a:ext cx="2110478" cy="1396603"/>
          </a:xfrm>
          <a:prstGeom prst="rect">
            <a:avLst/>
          </a:prstGeom>
        </p:spPr>
      </p:pic>
      <p:pic>
        <p:nvPicPr>
          <p:cNvPr id="60" name="Con chim chích chòe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1.0907" end="1015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6680" y="3432765"/>
            <a:ext cx="609600" cy="609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433309"/>
            <a:ext cx="358017" cy="35113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412776"/>
            <a:ext cx="440863" cy="4505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412776"/>
            <a:ext cx="440863" cy="45051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433309"/>
            <a:ext cx="358017" cy="35113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412776"/>
            <a:ext cx="440863" cy="45051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412776"/>
            <a:ext cx="440863" cy="45051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441421"/>
            <a:ext cx="358017" cy="35113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420888"/>
            <a:ext cx="440863" cy="45051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2420888"/>
            <a:ext cx="440863" cy="45051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441421"/>
            <a:ext cx="358017" cy="35113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420888"/>
            <a:ext cx="440863" cy="45051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97" y="2420888"/>
            <a:ext cx="440863" cy="45051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68290"/>
            <a:ext cx="358017" cy="351132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69" y="3347757"/>
            <a:ext cx="440863" cy="45051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42" y="3284984"/>
            <a:ext cx="440863" cy="45051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368290"/>
            <a:ext cx="358017" cy="35113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3347757"/>
            <a:ext cx="440863" cy="45051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347757"/>
            <a:ext cx="440863" cy="450517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385637"/>
            <a:ext cx="358017" cy="351132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51" y="4365104"/>
            <a:ext cx="440863" cy="45051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57" y="4365104"/>
            <a:ext cx="440863" cy="450517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4385637"/>
            <a:ext cx="358017" cy="351132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33" y="4365104"/>
            <a:ext cx="440863" cy="450517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4365104"/>
            <a:ext cx="440863" cy="45051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5375280"/>
            <a:ext cx="358017" cy="351132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51" y="5354747"/>
            <a:ext cx="440863" cy="45051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57" y="5354747"/>
            <a:ext cx="440863" cy="45051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16" y="5301208"/>
            <a:ext cx="358017" cy="351132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826" y="5354747"/>
            <a:ext cx="440863" cy="45051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354747"/>
            <a:ext cx="440863" cy="45051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53" y="6260152"/>
            <a:ext cx="358017" cy="351132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77" y="6239619"/>
            <a:ext cx="440863" cy="45051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50" y="6239619"/>
            <a:ext cx="440863" cy="45051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20" y="6302444"/>
            <a:ext cx="358017" cy="351132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680" y="6269197"/>
            <a:ext cx="440863" cy="450517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92" y="6271661"/>
            <a:ext cx="440863" cy="450517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8039" l="4487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6239376"/>
            <a:ext cx="358017" cy="351132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77" y="6290851"/>
            <a:ext cx="440863" cy="450517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86" b="99286" l="0" r="98540">
                        <a14:foregroundMark x1="23723" y1="38929" x2="23723" y2="73214"/>
                        <a14:foregroundMark x1="31752" y1="43929" x2="29927" y2="78571"/>
                        <a14:foregroundMark x1="18248" y1="35357" x2="21168" y2="92857"/>
                        <a14:foregroundMark x1="34307" y1="36429" x2="31752" y2="88929"/>
                        <a14:foregroundMark x1="26642" y1="30357" x2="26642" y2="48929"/>
                        <a14:foregroundMark x1="43431" y1="50357" x2="41606" y2="62500"/>
                        <a14:foregroundMark x1="10949" y1="42143" x2="10949" y2="57143"/>
                        <a14:foregroundMark x1="73358" y1="31429" x2="70438" y2="84643"/>
                        <a14:foregroundMark x1="82117" y1="35357" x2="75547" y2="88571"/>
                        <a14:foregroundMark x1="63869" y1="35714" x2="64599" y2="85357"/>
                        <a14:foregroundMark x1="58394" y1="54643" x2="64599" y2="90714"/>
                        <a14:foregroundMark x1="89051" y1="45000" x2="8722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321" y="6290851"/>
            <a:ext cx="440863" cy="4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AC9D1F3-A492-411C-A409-058F0A367E8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CqGsU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qhrF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qGsU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Koax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Koax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Koax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Koax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oax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K4axSA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ArhrFIKwvAbUoAAABrAAAAGwAAAHVuaXZlcnNhbC91bml2ZXJzYWwucG5nLnhtbLOxr8jNUShLLSrOzM+zVTLUM1Cyt+PlsikoSi3LTC1XqACKGekZQICSQiUqtzwzpSQDKGRgbowQzEjNTM8osVWyMDCFC+oDzQQAUEsBAgAAFAACAAgAKoaxSBUOrShkBAAABxEAAB0AAAAAAAAAAQAAAAAAAAAAAHVuaXZlcnNhbC9jb21tb25fbWVzc2FnZXMubG5nUEsBAgAAFAACAAgAKoaxSAh+CyMpAwAAhgwAACcAAAAAAAAAAQAAAAAAnwQAAHVuaXZlcnNhbC9mbGFzaF9wdWJsaXNoaW5nX3NldHRpbmdzLnhtbFBLAQIAABQAAgAIACqGsUi1/AlkugIAAFUKAAAhAAAAAAAAAAEAAAAAAA0IAAB1bml2ZXJzYWwvZmxhc2hfc2tpbl9zZXR0aW5ncy54bWxQSwECAAAUAAIACAAqhrFIKpYPZ/4CAACXCwAAJgAAAAAAAAABAAAAAAAGCwAAdW5pdmVyc2FsL2h0bWxfcHVibGlzaGluZ19zZXR0aW5ncy54bWxQSwECAAAUAAIACAAqhrFIaHFSkZoBAAAfBgAAHwAAAAAAAAABAAAAAABIDgAAdW5pdmVyc2FsL2h0bWxfc2tpbl9zZXR0aW5ncy5qc1BLAQIAABQAAgAIACqGsUg9PC/RwQAAAOUBAAAaAAAAAAAAAAEAAAAAAB8QAAB1bml2ZXJzYWwvaTE4bl9wcmVzZXRzLnhtbFBLAQIAABQAAgAIACqGsUia+ZZkawAAAGsAAAAcAAAAAAAAAAEAAAAAABgRAAB1bml2ZXJzYWwvbG9jYWxfc2V0dGluZ3MueG1sUEsBAgAAFAACAAgARJRXRyO0Tvv7AgAAsAgAABQAAAAAAAAAAQAAAAAAvREAAHVuaXZlcnNhbC9wbGF5ZXIueG1sUEsBAgAAFAACAAgAKoaxSLCHI/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="/>
  <p:tag name="ISPRING_PRESENTATION_TITLE" val="绿色农业招商产品宣传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eag0ff2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Widescreen</PresentationFormat>
  <Paragraphs>51</Paragraphs>
  <Slides>15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宋体</vt:lpstr>
      <vt:lpstr>Calibri</vt:lpstr>
      <vt:lpstr>Times New Roman</vt:lpstr>
      <vt:lpstr>微软雅黑</vt:lpstr>
      <vt:lpstr>字魂105号-简雅黑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Đàn bầu là hình số mấy?</vt:lpstr>
      <vt:lpstr>Đàn bầu là hình số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绿色农业招商产品宣传PPT模板</dc:title>
  <dc:creator/>
  <cp:lastModifiedBy/>
  <cp:revision>89</cp:revision>
  <dcterms:created xsi:type="dcterms:W3CDTF">2016-05-31T02:33:50Z</dcterms:created>
  <dcterms:modified xsi:type="dcterms:W3CDTF">2024-11-11T02:47:45Z</dcterms:modified>
</cp:coreProperties>
</file>