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29" r:id="rId2"/>
    <p:sldId id="530" r:id="rId3"/>
    <p:sldId id="531" r:id="rId4"/>
    <p:sldId id="528" r:id="rId5"/>
    <p:sldId id="532" r:id="rId6"/>
    <p:sldId id="534" r:id="rId7"/>
    <p:sldId id="525" r:id="rId8"/>
    <p:sldId id="519" r:id="rId9"/>
    <p:sldId id="277" r:id="rId10"/>
    <p:sldId id="340" r:id="rId11"/>
    <p:sldId id="517" r:id="rId12"/>
    <p:sldId id="520" r:id="rId13"/>
    <p:sldId id="34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5185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8873" custLinFactNeighborX="-1193" custLinFactNeighborY="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7561FB4E-EE8E-4665-9E10-BD8B38F87389}" type="presOf" srcId="{C9CE7A57-E5A3-450C-8737-C72D44C4E0F3}" destId="{D0EDBA11-CE96-4FCC-BFE8-4DE9D160E032}" srcOrd="0" destOrd="0" presId="urn:microsoft.com/office/officeart/2008/layout/VerticalCurvedList"/>
    <dgm:cxn modelId="{5D206E50-DFD3-4BAB-8CDD-00D9679A1078}" type="presOf" srcId="{2539990F-C84A-42AC-88CF-45ED9AC1F08B}" destId="{DB69836F-FE00-4372-B69A-DF0D28029991}" srcOrd="0" destOrd="0" presId="urn:microsoft.com/office/officeart/2008/layout/VerticalCurvedList"/>
    <dgm:cxn modelId="{8A7C3F17-6213-41FE-B1E5-BFB1F11F9AA8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07BA93F4-9067-4E40-8A79-525FBC1AC862}" type="presOf" srcId="{5BE2D0CB-5BBD-4A03-A3CB-F48B34989FA3}" destId="{3059196D-AF0C-4463-A93E-812664631BA3}" srcOrd="0" destOrd="0" presId="urn:microsoft.com/office/officeart/2008/layout/VerticalCurvedList"/>
    <dgm:cxn modelId="{EEC1736C-D838-415C-A5B9-379168016077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37416260-3BB8-42EE-A143-E14948C0F289}" type="presParOf" srcId="{3059196D-AF0C-4463-A93E-812664631BA3}" destId="{558D9870-05E2-484E-9241-818D42D9FADA}" srcOrd="0" destOrd="0" presId="urn:microsoft.com/office/officeart/2008/layout/VerticalCurvedList"/>
    <dgm:cxn modelId="{ABFEEBD7-7A62-4A03-8D53-1B24EDC67A5E}" type="presParOf" srcId="{558D9870-05E2-484E-9241-818D42D9FADA}" destId="{39FD721C-A262-4C4E-B494-AC1732E6F3A0}" srcOrd="0" destOrd="0" presId="urn:microsoft.com/office/officeart/2008/layout/VerticalCurvedList"/>
    <dgm:cxn modelId="{57891DBD-74EE-432F-9308-676D9B6CB6FA}" type="presParOf" srcId="{39FD721C-A262-4C4E-B494-AC1732E6F3A0}" destId="{849B6A22-FC21-4DC5-A1AF-CBADFA6E7F70}" srcOrd="0" destOrd="0" presId="urn:microsoft.com/office/officeart/2008/layout/VerticalCurvedList"/>
    <dgm:cxn modelId="{5F69B711-C065-4456-9326-4A1F3F5DAD89}" type="presParOf" srcId="{39FD721C-A262-4C4E-B494-AC1732E6F3A0}" destId="{D0EDBA11-CE96-4FCC-BFE8-4DE9D160E032}" srcOrd="1" destOrd="0" presId="urn:microsoft.com/office/officeart/2008/layout/VerticalCurvedList"/>
    <dgm:cxn modelId="{35A70438-29F2-4D8B-9644-D77AF82441F0}" type="presParOf" srcId="{39FD721C-A262-4C4E-B494-AC1732E6F3A0}" destId="{AF90F929-E81A-499C-8856-3125BD5771DB}" srcOrd="2" destOrd="0" presId="urn:microsoft.com/office/officeart/2008/layout/VerticalCurvedList"/>
    <dgm:cxn modelId="{0849F670-0D2E-4ACA-B97C-750F6A5121A2}" type="presParOf" srcId="{39FD721C-A262-4C4E-B494-AC1732E6F3A0}" destId="{AC2B4F2C-FF8C-404D-92B0-C7C0A29210D1}" srcOrd="3" destOrd="0" presId="urn:microsoft.com/office/officeart/2008/layout/VerticalCurvedList"/>
    <dgm:cxn modelId="{B88C78B6-ACC9-4899-8108-CCB6AB12F079}" type="presParOf" srcId="{558D9870-05E2-484E-9241-818D42D9FADA}" destId="{16095D2C-57B4-48CA-953C-267BD9DD484B}" srcOrd="1" destOrd="0" presId="urn:microsoft.com/office/officeart/2008/layout/VerticalCurvedList"/>
    <dgm:cxn modelId="{C508DCE5-4B78-440C-8DE6-CC7904484910}" type="presParOf" srcId="{558D9870-05E2-484E-9241-818D42D9FADA}" destId="{57F98E08-EB63-4773-8250-9B6C8F0D79DB}" srcOrd="2" destOrd="0" presId="urn:microsoft.com/office/officeart/2008/layout/VerticalCurvedList"/>
    <dgm:cxn modelId="{9A663A03-F4C1-45DA-BD64-67C72ED99B5D}" type="presParOf" srcId="{57F98E08-EB63-4773-8250-9B6C8F0D79DB}" destId="{73F439AE-4020-45C5-B27A-2DB6095092F8}" srcOrd="0" destOrd="0" presId="urn:microsoft.com/office/officeart/2008/layout/VerticalCurvedList"/>
    <dgm:cxn modelId="{B637BC67-AF2D-4494-ACD6-7472DDCAF2EF}" type="presParOf" srcId="{558D9870-05E2-484E-9241-818D42D9FADA}" destId="{DB69836F-FE00-4372-B69A-DF0D28029991}" srcOrd="3" destOrd="0" presId="urn:microsoft.com/office/officeart/2008/layout/VerticalCurvedList"/>
    <dgm:cxn modelId="{D696CC09-DCAC-4F34-8511-31F48CC439F5}" type="presParOf" srcId="{558D9870-05E2-484E-9241-818D42D9FADA}" destId="{A23500C6-60B1-485B-9CAE-0E2BED65C988}" srcOrd="4" destOrd="0" presId="urn:microsoft.com/office/officeart/2008/layout/VerticalCurvedList"/>
    <dgm:cxn modelId="{1F1412C8-0D40-435C-B96B-4ECB074CCAE6}" type="presParOf" srcId="{A23500C6-60B1-485B-9CAE-0E2BED65C988}" destId="{425517B2-2BDC-437A-9C2F-A102F25D4FDA}" srcOrd="0" destOrd="0" presId="urn:microsoft.com/office/officeart/2008/layout/VerticalCurvedList"/>
    <dgm:cxn modelId="{F7780FCC-A14F-4765-A4DA-46AA315C048C}" type="presParOf" srcId="{558D9870-05E2-484E-9241-818D42D9FADA}" destId="{7A289A2F-41D2-4310-A18C-8347F89AA6B9}" srcOrd="5" destOrd="0" presId="urn:microsoft.com/office/officeart/2008/layout/VerticalCurvedList"/>
    <dgm:cxn modelId="{05975795-1394-4578-AA5A-FB02B317FB94}" type="presParOf" srcId="{558D9870-05E2-484E-9241-818D42D9FADA}" destId="{9E66E6D6-CB41-453D-81E8-440C0CD6FAC5}" srcOrd="6" destOrd="0" presId="urn:microsoft.com/office/officeart/2008/layout/VerticalCurvedList"/>
    <dgm:cxn modelId="{553567F8-0C7E-4A8B-A992-C1B4EFDB1B64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EB822-3CD0-460E-8977-CAA6D39346A4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29031-3A77-480E-99BD-D16EAE61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3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FD01-51C9-4207-A733-B3ADD505E2B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0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FD01-51C9-4207-A733-B3ADD505E2B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FD01-51C9-4207-A733-B3ADD505E2B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93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FD01-51C9-4207-A733-B3ADD505E2B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96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696AF-5CD0-415F-AD21-70E4FF4D7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DF77AF-3072-4CBE-893C-5DFAAD619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C53AC0-2417-458F-B9D9-6270D9E4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A820E-D9E6-4BFE-93BE-74AFF744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D04B1-0532-496E-B253-632C9309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7D342-C280-4C9B-97F6-9F85EFC7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4DDC8B-5C5F-434F-B7EA-EB69CA04E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0BBB0-B847-4330-859C-2C05339B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B3039-9EB0-4AAC-A184-58BFAEE5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3C8F40-754D-4526-B70E-8A52DEB1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56E894-A21F-48E8-BE13-F557EDE93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F5435E-8C01-4718-9A7E-F4AA1AC33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E4EA9-DC78-4FBB-9C26-71A7256F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9D7B1-31D5-41AC-8DC3-9350E4CB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421E25-9917-4645-B86E-C48E975C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6693363"/>
            <a:ext cx="10800521" cy="183499"/>
          </a:xfrm>
          <a:prstGeom prst="rect">
            <a:avLst/>
          </a:prstGeom>
          <a:solidFill>
            <a:srgbClr val="6EB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矩形 13"/>
          <p:cNvSpPr/>
          <p:nvPr userDrawn="1"/>
        </p:nvSpPr>
        <p:spPr>
          <a:xfrm>
            <a:off x="10800523" y="6693363"/>
            <a:ext cx="1391477" cy="183499"/>
          </a:xfrm>
          <a:prstGeom prst="rect">
            <a:avLst/>
          </a:prstGeom>
          <a:solidFill>
            <a:srgbClr val="90B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6194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11907"/>
      </p:ext>
    </p:extLst>
  </p:cSld>
  <p:clrMapOvr>
    <a:masterClrMapping/>
  </p:clrMapOvr>
  <p:transition spd="med" advClick="0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87D00A8-6515-43DA-9871-0CC018F44E26}" type="datetime1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620671"/>
      </p:ext>
    </p:extLst>
  </p:cSld>
  <p:clrMapOvr>
    <a:masterClrMapping/>
  </p:clrMapOvr>
  <p:transition spd="slow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FF142-F99B-465D-9A22-5C182E6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5E108C-89CA-4E7F-BD3C-A63A0052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02D13-5F6B-454A-BD2B-C7F32477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4B892B-4E24-44F9-8EAC-C9C36CED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98B25A-5A48-4D5C-85B3-988B0D1B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F7AE6-86EE-448C-A8FF-95F251FC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29CB8C-F96D-4AF2-BAC4-E29844BF3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31E4F-EBB7-4EA1-A0AC-C16D7DD8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5383AE-B82B-4857-A95F-AF20115C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F65347-78BC-4D03-A4AA-766B4FAA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2258E-A6DA-413D-B1D4-ABEE7997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BC025-6C2D-4136-B2F7-D2599F1CE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998826-6BE1-4158-95E4-67A76B6B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F90282-4985-4EE2-A9C1-2C167EDC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CFF788-9079-4EC6-A36B-4E9A23DF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74CFD-EF1D-4205-8FB4-7A9DA13E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99809-48BC-4B39-9D5F-A34F1BD7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EC1E95-D8AC-4369-8381-48FBEFA4B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DAD289-3E69-49C5-BA8E-FBEE24790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237FB1-A9E1-49CC-B850-55268A5F1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FFB163-F60A-433D-89B6-55666A73B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3201F8-BB76-445E-8B11-9EBF1D32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358CBB-F393-455E-8AA0-9BD0A2AA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43354-326B-4FB6-B2B0-130AC9D5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3BE50-06F3-402C-B751-D004F8B0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7C67D9-62E4-48BB-A37B-AC1665E1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075A95-08C9-416C-8161-7E6CFD52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A7535-F146-4726-B720-641119AB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FCF3C4-9E1C-4B52-BDA9-09AEC0E2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C0745F-40BA-4175-B7AB-CF6FA59D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E62C14-EE29-44FD-A3FA-3D13EE2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8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13BAB-7701-4C89-BB19-7A1E5F9B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82582-56B9-4510-BE2A-10D4AF34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231A95-01D0-494F-B17D-DBB3C054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8D0E35-8BC6-4B32-B417-764CFC16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7291DA-4CF3-4227-87CD-AADB9A20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DA826F-FD53-4D98-80D7-B187468C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5B84F-365D-4883-B674-638CCDB7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ECDBB8-52A8-4372-BB5C-180B597FA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53920F-F8D9-45D9-8277-4A75E3973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8A343-C34E-4DEB-9B3D-FE618F6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777AD1-4BFA-4462-9BCF-FD1BFD3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34DEF3-3C4F-45FA-B687-188195BC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92F201-8C51-419F-B897-C36AB11D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177D2-C30D-46C2-888B-2FF9CDAC3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2DE43C-AE8E-4685-8A62-7D7D02F9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AA04-CCFE-47B6-9425-F683FA35616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577709-F8E8-4A09-A74F-8365B743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9EE7C-42FF-4A45-B3E1-C18353B04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F9865-8E16-42CD-A499-3871172F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433" y="2679367"/>
            <a:ext cx="731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Ánh</a:t>
            </a:r>
            <a:endParaRPr lang="en-US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325" y="412124"/>
            <a:ext cx="609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PHÒNG GD&amp;ĐT QUẬN LONG BIÊN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TRƯỜNG TIỂU HỌC ĐOÀN KẾT</a:t>
            </a:r>
          </a:p>
        </p:txBody>
      </p:sp>
    </p:spTree>
    <p:extLst>
      <p:ext uri="{BB962C8B-B14F-4D97-AF65-F5344CB8AC3E}">
        <p14:creationId xmlns:p14="http://schemas.microsoft.com/office/powerpoint/2010/main" val="27178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074F20A6-562E-4F3B-BEA9-33C0AFCE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t="22763"/>
          <a:stretch/>
        </p:blipFill>
        <p:spPr>
          <a:xfrm>
            <a:off x="1210614" y="1584101"/>
            <a:ext cx="10822156" cy="52738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80FE75F-2235-4ADA-932B-FB05C149E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3901451" y="1961142"/>
            <a:ext cx="536251" cy="6154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7FBFEC4-4B23-4D88-839E-C5648D529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8942010" y="1984773"/>
            <a:ext cx="536251" cy="61541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8E7B4138-FE49-47BB-A636-846C10752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3937874" y="2753230"/>
            <a:ext cx="536251" cy="61541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9D8B60D-1C8E-4C48-A3DA-9A5EFF96B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8978434" y="2753229"/>
            <a:ext cx="536251" cy="61541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2706A8E6-CDD5-445B-8D55-A06B1A18E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3937874" y="3490064"/>
            <a:ext cx="536251" cy="61541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315A2621-FCFD-40DA-9303-B9C665C80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8942011" y="3490063"/>
            <a:ext cx="536251" cy="61541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69932E83-72B1-4FAB-9D25-B4E1D0E8E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3901451" y="4281446"/>
            <a:ext cx="536251" cy="61541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40D7C0-2C57-4B12-AB91-D7CA8F76A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8978434" y="4347119"/>
            <a:ext cx="536251" cy="61541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69C993BA-265A-4629-A176-59A50AB02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3937874" y="5073534"/>
            <a:ext cx="536251" cy="61541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DBEAE4D0-9C85-44FD-A599-E6D8863F1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8978434" y="5073534"/>
            <a:ext cx="536251" cy="61541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86A2FB1C-0682-4D1B-8B89-7FDC2E9BF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4009882" y="5876042"/>
            <a:ext cx="536251" cy="61541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BF7DD138-9D63-4967-8C3C-4802A1720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7429842" y="5917238"/>
            <a:ext cx="536251" cy="61541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76E1D211-22CA-49D5-882E-CDE70E3A4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85" flipH="1">
            <a:off x="9284258" y="5893719"/>
            <a:ext cx="536251" cy="615412"/>
          </a:xfrm>
          <a:prstGeom prst="rect">
            <a:avLst/>
          </a:prstGeom>
        </p:spPr>
      </p:pic>
      <p:pic>
        <p:nvPicPr>
          <p:cNvPr id="29" name="图片 16">
            <a:extLst>
              <a:ext uri="{FF2B5EF4-FFF2-40B4-BE49-F238E27FC236}">
                <a16:creationId xmlns:a16="http://schemas.microsoft.com/office/drawing/2014/main" xmlns="" id="{5D3900FE-E49D-40FF-B7CE-17E2685C8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5" y="142418"/>
            <a:ext cx="3443687" cy="1760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2183" y="524589"/>
            <a:ext cx="39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CHIM CHÍCH CHÒE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3">
            <a:extLst>
              <a:ext uri="{FF2B5EF4-FFF2-40B4-BE49-F238E27FC236}">
                <a16:creationId xmlns:a16="http://schemas.microsoft.com/office/drawing/2014/main" xmlns="" id="{7739C180-F652-4222-8A3A-B12CD0E4C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54" y="0"/>
            <a:ext cx="1631504" cy="163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CCDB628A-6454-45D3-9CC9-3747A54AA84F}"/>
              </a:ext>
            </a:extLst>
          </p:cNvPr>
          <p:cNvSpPr txBox="1"/>
          <p:nvPr/>
        </p:nvSpPr>
        <p:spPr>
          <a:xfrm>
            <a:off x="2279576" y="1124744"/>
            <a:ext cx="9577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con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chòe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mũ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rên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D3CB4287-EA18-4853-95D3-A6E07FDC1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773926"/>
            <a:ext cx="360040" cy="35680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21788BD8-FB56-4E6D-98AF-DAC9A066F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848060"/>
            <a:ext cx="360040" cy="35680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0FBAF429-1987-4E62-AA93-C1502633B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06" y="1845934"/>
            <a:ext cx="360040" cy="35680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3DF1E26E-B585-4E70-A106-51793AE23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845934"/>
            <a:ext cx="360040" cy="35680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6E7B684F-5FA0-4F5F-98D5-572B63A4B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841427"/>
            <a:ext cx="360040" cy="35680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A3803C29-83C5-4AF0-BC15-AC662A7C6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841427"/>
            <a:ext cx="360040" cy="35680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1E466CBD-C65F-43B5-B926-2AE31BA2B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48060"/>
            <a:ext cx="360040" cy="35680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7724B275-9704-484D-B7BD-4728E5C55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640148"/>
            <a:ext cx="360040" cy="35680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D3CD3202-1CA9-4F64-800A-BC4D31E0F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54" y="2640148"/>
            <a:ext cx="360040" cy="35680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70FDF6C3-7E90-4B68-8BAD-D9AE307F2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638022"/>
            <a:ext cx="360040" cy="35680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BC26026-CBCC-447F-867C-E01A9B639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03" y="2638022"/>
            <a:ext cx="360040" cy="35680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1017A51-4960-423D-A643-5D6E0F08A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64" y="2633515"/>
            <a:ext cx="360040" cy="35680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D6E74B3F-7079-422E-9234-E689EBD46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66" y="2633515"/>
            <a:ext cx="360040" cy="35680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D8E77BF4-BD20-4BB2-9C38-E2A4FB900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02" y="2640148"/>
            <a:ext cx="360040" cy="35680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F3294FA2-5340-45C7-9BB6-84F80F29E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394" flipH="1">
            <a:off x="8934728" y="3221418"/>
            <a:ext cx="746482" cy="59892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DF3A623C-186D-4D3D-852F-68ADAF555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969" flipH="1">
            <a:off x="6783185" y="3214419"/>
            <a:ext cx="746482" cy="59892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4BAF75B0-CFB1-4C93-8892-700103730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90421" flipH="1">
            <a:off x="4532672" y="3211907"/>
            <a:ext cx="746483" cy="59893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F5A2AF5B-5DA7-4B57-9633-B6B9443B7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13" flipH="1">
            <a:off x="2304672" y="3212848"/>
            <a:ext cx="746482" cy="5989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514B834D-A65D-44D4-82E1-D81C42D70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394" flipH="1">
            <a:off x="8998007" y="4021112"/>
            <a:ext cx="746482" cy="59892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E8C15E9C-4441-40EA-8042-E69F64D33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969" flipH="1">
            <a:off x="6807215" y="4014113"/>
            <a:ext cx="746482" cy="59892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00DBCEF2-8134-4FCE-9FDD-82B677A88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90421" flipH="1">
            <a:off x="4556702" y="4011601"/>
            <a:ext cx="746483" cy="59893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E785BD6F-13AC-4CC2-9A6D-7CA0DFC1D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13" flipH="1">
            <a:off x="2328702" y="3953754"/>
            <a:ext cx="746482" cy="59892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AA0EF6C9-9B18-4B03-9060-1E78E30B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30" y="4895982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37BA96B2-73C0-4990-8183-CA3A6386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54" y="4895982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D8888DC3-DD81-4DB1-8F3B-ED3C002C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91" y="4895982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35A971BE-6B64-4C00-9E30-B44ED1AF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84" y="4895982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BF243640-9262-4B49-B9D5-E0F6906E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12" y="4895982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70074943-B3C9-482F-ADDB-A7638DFB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845977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4EF062D9-8B72-4E96-B84E-D0DF683E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28" y="5661248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1F423D25-7957-4894-928F-911CAA9C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48" y="5661248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B4A29868-6C51-486E-A0A4-E8448B903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5661248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EB20757A-2E2B-49A9-817E-28F7D63A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5661248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BA108A6A-A125-40DD-8B41-ED70F66B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5661248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DB4174E3-1A2C-481E-96F8-DA636938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5661248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CE31E354-3D5D-4D64-A537-1481B74E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52" y="5687441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FC67946D-CEF2-4B7E-AB03-57F868F2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5" y="5687441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5FEAE981-11BE-4101-B5FB-F014247A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5" y="5684093"/>
            <a:ext cx="622260" cy="4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C5B5ED-26C6-4679-9B54-0EF9B035A5CC}"/>
              </a:ext>
            </a:extLst>
          </p:cNvPr>
          <p:cNvSpPr txBox="1"/>
          <p:nvPr/>
        </p:nvSpPr>
        <p:spPr>
          <a:xfrm>
            <a:off x="2975785" y="436570"/>
            <a:ext cx="641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" name="图片 16">
            <a:extLst>
              <a:ext uri="{FF2B5EF4-FFF2-40B4-BE49-F238E27FC236}">
                <a16:creationId xmlns:a16="http://schemas.microsoft.com/office/drawing/2014/main" xmlns="" id="{3458D371-ABBC-40C1-954F-3FE0FE64A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2" y="1"/>
            <a:ext cx="1939067" cy="22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B46AA9FB-493B-477F-A2C5-B4E16AEFE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5983"/>
          <a:stretch/>
        </p:blipFill>
        <p:spPr>
          <a:xfrm>
            <a:off x="83127" y="241836"/>
            <a:ext cx="12108873" cy="6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1605" y="1376985"/>
            <a:ext cx="3962400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9358" y="1498253"/>
            <a:ext cx="4818743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ca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9531" y="3845045"/>
            <a:ext cx="4470400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3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300" b="1" dirty="0">
              <a:solidFill>
                <a:srgbClr val="181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" y="717848"/>
            <a:ext cx="12192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7860" y="1850"/>
            <a:ext cx="4521961" cy="2208620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76" y="4390476"/>
            <a:ext cx="3772912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62" y="4628876"/>
            <a:ext cx="5123469" cy="221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624" y="3657600"/>
            <a:ext cx="309580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4FCB1F-04BD-4AF0-A051-B29504EB5008}"/>
              </a:ext>
            </a:extLst>
          </p:cNvPr>
          <p:cNvSpPr txBox="1"/>
          <p:nvPr/>
        </p:nvSpPr>
        <p:spPr>
          <a:xfrm>
            <a:off x="2639616" y="2272316"/>
            <a:ext cx="6887283" cy="136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TỐT</a:t>
            </a:r>
          </a:p>
        </p:txBody>
      </p:sp>
    </p:spTree>
    <p:extLst>
      <p:ext uri="{BB962C8B-B14F-4D97-AF65-F5344CB8AC3E}">
        <p14:creationId xmlns:p14="http://schemas.microsoft.com/office/powerpoint/2010/main" val="32401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mam-non-co-giao-va-cac-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136586" y="803275"/>
            <a:ext cx="8108310" cy="273921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 dirty="0">
                <a:ln/>
                <a:solidFill>
                  <a:srgbClr val="38026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MỪNG CÁC EM ĐẾN VỚI</a:t>
            </a:r>
          </a:p>
          <a:p>
            <a:pPr algn="ctr"/>
            <a:endParaRPr lang="en-US" altLang="zh-CN" sz="1400" b="1" dirty="0">
              <a:ln/>
              <a:solidFill>
                <a:srgbClr val="38026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CN" sz="4800" b="1" dirty="0">
                <a:ln/>
                <a:solidFill>
                  <a:srgbClr val="38026F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GIỜ HỌC ÂM NHẠC</a:t>
            </a:r>
          </a:p>
          <a:p>
            <a:pPr algn="ctr"/>
            <a:endParaRPr lang="en-US" altLang="zh-CN" sz="1400" b="1" dirty="0">
              <a:ln/>
              <a:solidFill>
                <a:srgbClr val="38026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CN" sz="4800" b="1" dirty="0">
                <a:ln/>
                <a:solidFill>
                  <a:srgbClr val="38026F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LỚP </a:t>
            </a:r>
            <a:r>
              <a:rPr lang="en-US" altLang="zh-CN" sz="4800" b="1" dirty="0" smtClean="0">
                <a:ln/>
                <a:solidFill>
                  <a:srgbClr val="38026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altLang="zh-CN" sz="4800" b="1" dirty="0">
              <a:ln/>
              <a:solidFill>
                <a:srgbClr val="38026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6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0016" y="348776"/>
            <a:ext cx="3671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TRÒ CHƠI ÂM NHẠC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0759" y="933551"/>
            <a:ext cx="339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Nghe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thấu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đoán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tài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4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E4959E-690D-415C-8F8C-322E09F4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3620" l="9921" r="89980">
                        <a14:foregroundMark x1="56052" y1="50781" x2="56052" y2="50781"/>
                        <a14:foregroundMark x1="55853" y1="40755" x2="52976" y2="55078"/>
                        <a14:foregroundMark x1="45734" y1="39974" x2="46825" y2="40495"/>
                        <a14:foregroundMark x1="61806" y1="18620" x2="63591" y2="18880"/>
                        <a14:backgroundMark x1="29960" y1="46224" x2="11706" y2="50391"/>
                        <a14:backgroundMark x1="18155" y1="37630" x2="34425" y2="50911"/>
                        <a14:backgroundMark x1="24702" y1="38672" x2="32341" y2="46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99" y="4075592"/>
            <a:ext cx="4608512" cy="287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7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1604357" y="949570"/>
          <a:ext cx="10587644" cy="545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1"/>
            <a:ext cx="1447800" cy="14097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1"/>
            <a:ext cx="1447800" cy="1524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153756" y="3194983"/>
            <a:ext cx="871219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4696" y="1779694"/>
            <a:ext cx="856390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2549" y="4629151"/>
            <a:ext cx="1371600" cy="1366839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2946400" y="4974677"/>
            <a:ext cx="96901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loan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xmlns="" id="{FFF4717B-1912-4B24-A339-6975DB561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4213"/>
          <a:stretch/>
        </p:blipFill>
        <p:spPr>
          <a:xfrm>
            <a:off x="-42526" y="0"/>
            <a:ext cx="12234526" cy="66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xmlns="" id="{C83DF91F-1BC0-42EF-B931-C8CEAAA19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-400"/>
          <a:stretch/>
        </p:blipFill>
        <p:spPr>
          <a:xfrm>
            <a:off x="1037296" y="0"/>
            <a:ext cx="1106107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7EB0DBF5-8D5A-4869-9950-C87D4F5E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t="19568" r="-2"/>
          <a:stretch/>
        </p:blipFill>
        <p:spPr>
          <a:xfrm>
            <a:off x="-41269" y="1210615"/>
            <a:ext cx="12233269" cy="5505718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4"/>
            <a:ext cx="2913037" cy="2393502"/>
          </a:xfrm>
          <a:prstGeom prst="rect">
            <a:avLst/>
          </a:prstGeom>
        </p:spPr>
      </p:pic>
      <p:pic>
        <p:nvPicPr>
          <p:cNvPr id="5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8731" y="273632"/>
            <a:ext cx="2913037" cy="23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84CAA4-25BC-45F6-B2BB-4F124E57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08" y="1617785"/>
            <a:ext cx="3877612" cy="3132727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5990A6-835B-4AF8-9A10-445A634BD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05" y="809396"/>
            <a:ext cx="3669287" cy="5950130"/>
          </a:xfrm>
          <a:prstGeom prst="rect">
            <a:avLst/>
          </a:prstGeom>
        </p:spPr>
      </p:pic>
      <p:pic>
        <p:nvPicPr>
          <p:cNvPr id="7" name="Picture 6" descr="A picture containing text, doll&#10;&#10;Description automatically generated">
            <a:extLst>
              <a:ext uri="{FF2B5EF4-FFF2-40B4-BE49-F238E27FC236}">
                <a16:creationId xmlns:a16="http://schemas.microsoft.com/office/drawing/2014/main" xmlns="" id="{80E5C520-4235-40D9-8638-DAE600CCB3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4375" l="9721" r="89721">
                        <a14:foregroundMark x1="47598" y1="7422" x2="47598" y2="7422"/>
                        <a14:foregroundMark x1="49162" y1="54375" x2="49162" y2="54375"/>
                        <a14:foregroundMark x1="53631" y1="73516" x2="53631" y2="73516"/>
                        <a14:foregroundMark x1="55084" y1="53359" x2="55084" y2="53359"/>
                        <a14:foregroundMark x1="52626" y1="54375" x2="52626" y2="54375"/>
                        <a14:foregroundMark x1="35754" y1="65859" x2="35754" y2="65859"/>
                        <a14:foregroundMark x1="33184" y1="69297" x2="33184" y2="69297"/>
                        <a14:foregroundMark x1="33743" y1="65156" x2="33743" y2="65156"/>
                        <a14:foregroundMark x1="84358" y1="90547" x2="84358" y2="90547"/>
                        <a14:foregroundMark x1="62570" y1="71406" x2="62570" y2="71406"/>
                        <a14:foregroundMark x1="57095" y1="94375" x2="57095" y2="94375"/>
                        <a14:foregroundMark x1="47151" y1="73125" x2="47151" y2="7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2" y="1760496"/>
            <a:ext cx="2830388" cy="40479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6C38C0-0971-4B2E-939B-094BF0ECCCC6}"/>
              </a:ext>
            </a:extLst>
          </p:cNvPr>
          <p:cNvSpPr/>
          <p:nvPr/>
        </p:nvSpPr>
        <p:spPr>
          <a:xfrm>
            <a:off x="0" y="6680877"/>
            <a:ext cx="12192000" cy="174607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xmlns="" id="{5D3900FE-E49D-40FF-B7CE-17E2685C80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43687" cy="1760495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CB7415C3-4352-46D8-A492-D79895514A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54" y="0"/>
            <a:ext cx="1631504" cy="163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182</Words>
  <Application>Microsoft Office PowerPoint</Application>
  <PresentationFormat>Widescreen</PresentationFormat>
  <Paragraphs>34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Giang</dc:creator>
  <cp:lastModifiedBy>Microsoft account</cp:lastModifiedBy>
  <cp:revision>42</cp:revision>
  <dcterms:created xsi:type="dcterms:W3CDTF">2021-07-19T18:28:24Z</dcterms:created>
  <dcterms:modified xsi:type="dcterms:W3CDTF">2024-11-11T02:41:18Z</dcterms:modified>
</cp:coreProperties>
</file>