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74" r:id="rId5"/>
    <p:sldId id="275" r:id="rId6"/>
    <p:sldId id="258" r:id="rId7"/>
    <p:sldId id="276" r:id="rId8"/>
    <p:sldId id="277" r:id="rId9"/>
    <p:sldId id="279" r:id="rId10"/>
    <p:sldId id="270" r:id="rId11"/>
    <p:sldId id="278" r:id="rId12"/>
    <p:sldId id="266" r:id="rId13"/>
    <p:sldId id="267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7" autoAdjust="0"/>
    <p:restoredTop sz="94660"/>
  </p:normalViewPr>
  <p:slideViewPr>
    <p:cSldViewPr>
      <p:cViewPr>
        <p:scale>
          <a:sx n="50" d="100"/>
          <a:sy n="50" d="100"/>
        </p:scale>
        <p:origin x="-7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6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4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1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9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7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3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18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3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58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9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8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4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55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2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2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06774" y="1238767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86" y="260648"/>
            <a:ext cx="7160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4846" y="2420888"/>
            <a:ext cx="6480720" cy="3024336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854" y="263691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6" y="3395160"/>
            <a:ext cx="4465940" cy="35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966" y="2132856"/>
            <a:ext cx="43275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2558" y="1358702"/>
            <a:ext cx="3634644" cy="986408"/>
            <a:chOff x="1990751" y="642392"/>
            <a:chExt cx="3634644" cy="9864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t="9722" r="5854" b="71112"/>
            <a:stretch/>
          </p:blipFill>
          <p:spPr>
            <a:xfrm>
              <a:off x="1990751" y="642392"/>
              <a:ext cx="3634644" cy="9864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61098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27 + 15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9022" y="1325603"/>
            <a:ext cx="3816423" cy="986408"/>
            <a:chOff x="1990751" y="642392"/>
            <a:chExt cx="3816423" cy="9864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" t="67464" r="5436" b="13370"/>
            <a:stretch/>
          </p:blipFill>
          <p:spPr>
            <a:xfrm>
              <a:off x="1990751" y="642392"/>
              <a:ext cx="3672408" cy="9864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14886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43 + 28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95772" y="292494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5772" y="378904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638" y="336976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9748" y="479715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5772" y="481843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4004" y="116632"/>
            <a:ext cx="557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Đặt tính rồi tính: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71470" y="1292504"/>
            <a:ext cx="3634644" cy="986408"/>
            <a:chOff x="1990751" y="642392"/>
            <a:chExt cx="3634644" cy="9864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" t="9722" r="5854" b="71112"/>
            <a:stretch/>
          </p:blipFill>
          <p:spPr>
            <a:xfrm>
              <a:off x="1990751" y="642392"/>
              <a:ext cx="3634644" cy="9864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61098" y="76470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19 + 39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88260" y="286571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8260" y="372980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5126" y="331053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72236" y="473791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88260" y="475919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6125" y="28760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6125" y="374010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2991" y="332082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750101" y="474821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66125" y="476949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854" y="0"/>
            <a:ext cx="901195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</a:t>
            </a:r>
            <a:r>
              <a:rPr lang="en-US" sz="6600" b="1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TRONG 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7537" y="2165955"/>
            <a:ext cx="2105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345" y="158679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369" y="1375744"/>
            <a:ext cx="5472608" cy="3626847"/>
            <a:chOff x="550590" y="1844824"/>
            <a:chExt cx="5472608" cy="36268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8134" r="54045" b="67849"/>
            <a:stretch/>
          </p:blipFill>
          <p:spPr>
            <a:xfrm>
              <a:off x="550590" y="1844824"/>
              <a:ext cx="5472608" cy="36268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2798" y="2564904"/>
              <a:ext cx="2232248" cy="200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19 + 43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58 + 26</a:t>
              </a:r>
              <a:endPara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6678" y="1375744"/>
            <a:ext cx="5472608" cy="3626847"/>
            <a:chOff x="6383238" y="1818377"/>
            <a:chExt cx="5472608" cy="3626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76" t="8054" r="12221" b="67929"/>
            <a:stretch/>
          </p:blipFill>
          <p:spPr>
            <a:xfrm>
              <a:off x="6383238" y="1818377"/>
              <a:ext cx="5472608" cy="36268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255446" y="2492896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47 + 14</a:t>
              </a:r>
            </a:p>
            <a:p>
              <a:pPr>
                <a:lnSpc>
                  <a:spcPct val="150000"/>
                </a:lnSpc>
              </a:pPr>
              <a:r>
                <a:rPr lang="vi-VN" sz="4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66 + 25</a:t>
              </a:r>
              <a:endParaRPr 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6" y="4177687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31310" y="148478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1310" y="23488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5246" y="192960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15286" y="335699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31310" y="337827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6639" y="148478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26639" y="23488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13505" y="192960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810615" y="335699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26639" y="337827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11" y="1957601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42678" y="14762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2678" y="234037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44" y="19211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26654" y="334848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42678" y="336976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4044" y="14762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4044" y="234037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0910" y="192110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28020" y="334848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44044" y="336976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vi-VN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1976" y="683034"/>
            <a:ext cx="3528392" cy="3903904"/>
          </a:xfrm>
          <a:prstGeom prst="roundRect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6172" y="126683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6132" y="2147310"/>
            <a:ext cx="125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038" y="171165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80148" y="313904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372132" y="3011992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32" y="3011992"/>
                <a:ext cx="760144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12092" y="3020574"/>
                <a:ext cx="76014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vi-VN" sz="5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92" y="3020574"/>
                <a:ext cx="760143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03118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9382" y="186776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12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111430" y="1867761"/>
            <a:ext cx="432048" cy="11442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9078" y="1867761"/>
            <a:ext cx="698376" cy="101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64736" y="489033"/>
            <a:ext cx="654049" cy="635000"/>
            <a:chOff x="7934325" y="85725"/>
            <a:chExt cx="654049" cy="635000"/>
          </a:xfrm>
        </p:grpSpPr>
        <p:sp>
          <p:nvSpPr>
            <p:cNvPr id="22" name="Oval 21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52111" y="474521"/>
            <a:ext cx="1017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94094" l="2752" r="91743">
                        <a14:foregroundMark x1="23853" y1="83071" x2="23853" y2="83071"/>
                        <a14:foregroundMark x1="55505" y1="45669" x2="55505" y2="45669"/>
                        <a14:backgroundMark x1="11009" y1="59449" x2="28440" y2="56693"/>
                        <a14:backgroundMark x1="11468" y1="49606" x2="11468" y2="562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31" y="3275646"/>
            <a:ext cx="2580729" cy="30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624260" y="2852936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29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47 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66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2292" y="5468204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3848396" y="5468204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41733" y="443711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519142" y="2856822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54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81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07174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6743278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36615" y="444099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471470" y="2856822"/>
            <a:ext cx="1656184" cy="261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42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 36 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442913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59502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9695606" y="5472090"/>
            <a:ext cx="144016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Connector 36"/>
          <p:cNvCxnSpPr/>
          <p:nvPr/>
        </p:nvCxnSpPr>
        <p:spPr>
          <a:xfrm>
            <a:off x="8788943" y="4440998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42878" y="4509120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56308" y="4513006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6052639" y="4526359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8975526" y="4513006"/>
            <a:ext cx="792088" cy="7161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023198" y="4509120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004967" y="4513006"/>
            <a:ext cx="792088" cy="6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20" grpId="0" animBg="1"/>
      <p:bldP spid="2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777" y="156096"/>
            <a:ext cx="11645263" cy="1112664"/>
            <a:chOff x="910630" y="557947"/>
            <a:chExt cx="11645263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852403" y="593393"/>
              <a:ext cx="107034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28 con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14 con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4" y="1747365"/>
            <a:ext cx="5270349" cy="41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11430" y="1988840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2607" y="3645024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+ 14  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2334" y="4509120"/>
            <a:ext cx="345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42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92365" y="3657217"/>
            <a:ext cx="2111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42 (con)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223" y="2780928"/>
            <a:ext cx="595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189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76</cp:revision>
  <dcterms:created xsi:type="dcterms:W3CDTF">2021-08-05T13:11:16Z</dcterms:created>
  <dcterms:modified xsi:type="dcterms:W3CDTF">2021-11-09T04:52:40Z</dcterms:modified>
</cp:coreProperties>
</file>