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heme/theme2.xml" ContentType="application/vnd.openxmlformats-officedocument.theme+xml"/>
  <Override PartName="/ppt/tags/tag63.xml" ContentType="application/vnd.openxmlformats-officedocument.presentationml.tags+xml"/>
  <Override PartName="/ppt/notesSlides/notesSlide1.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257" r:id="rId2"/>
    <p:sldId id="2007577249" r:id="rId3"/>
    <p:sldId id="299" r:id="rId4"/>
    <p:sldId id="281" r:id="rId5"/>
    <p:sldId id="283" r:id="rId6"/>
    <p:sldId id="2007577262" r:id="rId7"/>
    <p:sldId id="2007577265" r:id="rId8"/>
    <p:sldId id="284"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204" autoAdjust="0"/>
  </p:normalViewPr>
  <p:slideViewPr>
    <p:cSldViewPr snapToGrid="0">
      <p:cViewPr>
        <p:scale>
          <a:sx n="50" d="100"/>
          <a:sy n="50" d="100"/>
        </p:scale>
        <p:origin x="1500" y="3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44D68D-94AD-428C-B278-0FEE52B94460}" type="datetimeFigureOut">
              <a:rPr lang="en-US" smtClean="0"/>
              <a:t>10/25/2024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3DFDE5-2952-4E18-A8A7-AB12AAEE1A90}" type="slidenum">
              <a:rPr lang="en-US" smtClean="0"/>
              <a:t>‹#›</a:t>
            </a:fld>
            <a:endParaRPr lang="en-US"/>
          </a:p>
        </p:txBody>
      </p:sp>
    </p:spTree>
    <p:extLst>
      <p:ext uri="{BB962C8B-B14F-4D97-AF65-F5344CB8AC3E}">
        <p14:creationId xmlns:p14="http://schemas.microsoft.com/office/powerpoint/2010/main" val="1757283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3DFDE5-2952-4E18-A8A7-AB12AAEE1A90}" type="slidenum">
              <a:rPr lang="en-US" smtClean="0"/>
              <a:t>1</a:t>
            </a:fld>
            <a:endParaRPr lang="en-US"/>
          </a:p>
        </p:txBody>
      </p:sp>
    </p:spTree>
    <p:extLst>
      <p:ext uri="{BB962C8B-B14F-4D97-AF65-F5344CB8AC3E}">
        <p14:creationId xmlns:p14="http://schemas.microsoft.com/office/powerpoint/2010/main" val="22551632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2024/10/25</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44563411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2024/10/25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511813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2024/10/25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62641232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2024/10/25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268853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2024/10/25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392123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2024/10/25</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87799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2024/10/25</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46370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2024/10/25</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52171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2024/10/25</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24109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2024/10/25</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2807694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2024/10/25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8193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2024/10/25</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20590937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6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6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65.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66.xml"/><Relationship Id="rId5" Type="http://schemas.openxmlformats.org/officeDocument/2006/relationships/image" Target="../media/image4.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67.xml"/><Relationship Id="rId5" Type="http://schemas.openxmlformats.org/officeDocument/2006/relationships/image" Target="../media/image4.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audio" Target="../media/audio1.wav"/><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68.xml"/><Relationship Id="rId6" Type="http://schemas.openxmlformats.org/officeDocument/2006/relationships/image" Target="../media/image9.png"/><Relationship Id="rId11" Type="http://schemas.openxmlformats.org/officeDocument/2006/relationships/image" Target="../media/image16.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69.xml"/><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5"/>
          <a:stretch>
            <a:fillRect/>
          </a:stretch>
        </p:blipFill>
        <p:spPr>
          <a:xfrm>
            <a:off x="-104775" y="0"/>
            <a:ext cx="12192000" cy="4017010"/>
          </a:xfrm>
          <a:prstGeom prst="rect">
            <a:avLst/>
          </a:prstGeom>
        </p:spPr>
      </p:pic>
      <p:pic>
        <p:nvPicPr>
          <p:cNvPr id="8" name="图片 7" descr="微信截图_20220126093726"/>
          <p:cNvPicPr>
            <a:picLocks noChangeAspect="1"/>
          </p:cNvPicPr>
          <p:nvPr/>
        </p:nvPicPr>
        <p:blipFill>
          <a:blip r:embed="rId6"/>
          <a:stretch>
            <a:fillRect/>
          </a:stretch>
        </p:blipFill>
        <p:spPr>
          <a:xfrm>
            <a:off x="308610" y="406400"/>
            <a:ext cx="5229225" cy="5269865"/>
          </a:xfrm>
          <a:prstGeom prst="rect">
            <a:avLst/>
          </a:prstGeom>
        </p:spPr>
      </p:pic>
      <p:pic>
        <p:nvPicPr>
          <p:cNvPr id="15" name="图片 14" descr="微信截图_20220126093702"/>
          <p:cNvPicPr>
            <a:picLocks noChangeAspect="1"/>
          </p:cNvPicPr>
          <p:nvPr/>
        </p:nvPicPr>
        <p:blipFill>
          <a:blip r:embed="rId7"/>
          <a:stretch>
            <a:fillRect/>
          </a:stretch>
        </p:blipFill>
        <p:spPr>
          <a:xfrm>
            <a:off x="0" y="3028315"/>
            <a:ext cx="12192635" cy="3829685"/>
          </a:xfrm>
          <a:prstGeom prst="rect">
            <a:avLst/>
          </a:prstGeom>
        </p:spPr>
      </p:pic>
      <p:pic>
        <p:nvPicPr>
          <p:cNvPr id="3" name="Picture 2">
            <a:extLst>
              <a:ext uri="{FF2B5EF4-FFF2-40B4-BE49-F238E27FC236}">
                <a16:creationId xmlns:a16="http://schemas.microsoft.com/office/drawing/2014/main" id="{0A08D003-A6E1-F04C-4CE6-225CA7B4D115}"/>
              </a:ext>
            </a:extLst>
          </p:cNvPr>
          <p:cNvPicPr>
            <a:picLocks noChangeAspect="1"/>
          </p:cNvPicPr>
          <p:nvPr/>
        </p:nvPicPr>
        <p:blipFill>
          <a:blip r:embed="rId8"/>
          <a:stretch>
            <a:fillRect/>
          </a:stretch>
        </p:blipFill>
        <p:spPr>
          <a:xfrm>
            <a:off x="6716887" y="482680"/>
            <a:ext cx="3292125" cy="1072989"/>
          </a:xfrm>
          <a:prstGeom prst="rect">
            <a:avLst/>
          </a:prstGeom>
        </p:spPr>
      </p:pic>
      <p:pic>
        <p:nvPicPr>
          <p:cNvPr id="48" name="Picture 47">
            <a:extLst>
              <a:ext uri="{FF2B5EF4-FFF2-40B4-BE49-F238E27FC236}">
                <a16:creationId xmlns:a16="http://schemas.microsoft.com/office/drawing/2014/main" id="{D06907B9-4FF9-0589-18D1-05DF7DD8F83E}"/>
              </a:ext>
            </a:extLst>
          </p:cNvPr>
          <p:cNvPicPr>
            <a:picLocks noChangeAspect="1"/>
          </p:cNvPicPr>
          <p:nvPr/>
        </p:nvPicPr>
        <p:blipFill>
          <a:blip r:embed="rId9"/>
          <a:stretch>
            <a:fillRect/>
          </a:stretch>
        </p:blipFill>
        <p:spPr>
          <a:xfrm>
            <a:off x="4908499" y="1665235"/>
            <a:ext cx="7023201" cy="2670279"/>
          </a:xfrm>
          <a:prstGeom prst="rect">
            <a:avLst/>
          </a:prstGeom>
        </p:spPr>
      </p:pic>
      <p:sp>
        <p:nvSpPr>
          <p:cNvPr id="49" name="TextBox 48">
            <a:extLst>
              <a:ext uri="{FF2B5EF4-FFF2-40B4-BE49-F238E27FC236}">
                <a16:creationId xmlns:a16="http://schemas.microsoft.com/office/drawing/2014/main" id="{DE484E1B-7CD5-1897-BCCF-B64C77523827}"/>
              </a:ext>
            </a:extLst>
          </p:cNvPr>
          <p:cNvSpPr txBox="1"/>
          <p:nvPr/>
        </p:nvSpPr>
        <p:spPr>
          <a:xfrm>
            <a:off x="7591425" y="4438650"/>
            <a:ext cx="1905000" cy="584775"/>
          </a:xfrm>
          <a:prstGeom prst="rect">
            <a:avLst/>
          </a:prstGeom>
          <a:noFill/>
        </p:spPr>
        <p:txBody>
          <a:bodyPr wrap="square" rtlCol="0">
            <a:spAutoFit/>
          </a:bodyPr>
          <a:lstStyle/>
          <a:p>
            <a:r>
              <a:rPr lang="en-US" sz="3200" b="1" dirty="0">
                <a:solidFill>
                  <a:srgbClr val="7030A0"/>
                </a:solidFill>
                <a:latin typeface="Cambria" panose="02040503050406030204" pitchFamily="18" charset="0"/>
                <a:ea typeface="Cambria" panose="02040503050406030204" pitchFamily="18" charset="0"/>
              </a:rPr>
              <a:t>(</a:t>
            </a:r>
            <a:r>
              <a:rPr lang="en-US" sz="3200" b="1" dirty="0" err="1">
                <a:solidFill>
                  <a:srgbClr val="7030A0"/>
                </a:solidFill>
                <a:latin typeface="Cambria" panose="02040503050406030204" pitchFamily="18" charset="0"/>
                <a:ea typeface="Cambria" panose="02040503050406030204" pitchFamily="18" charset="0"/>
              </a:rPr>
              <a:t>Tiết</a:t>
            </a:r>
            <a:r>
              <a:rPr lang="en-US" sz="3200" b="1" dirty="0">
                <a:solidFill>
                  <a:srgbClr val="7030A0"/>
                </a:solidFill>
                <a:latin typeface="Cambria" panose="02040503050406030204" pitchFamily="18" charset="0"/>
                <a:ea typeface="Cambria" panose="02040503050406030204" pitchFamily="18" charset="0"/>
              </a:rPr>
              <a:t> 3)</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9">
                                            <p:txEl>
                                              <p:pRg st="0" end="0"/>
                                            </p:txEl>
                                          </p:spTgt>
                                        </p:tgtEl>
                                        <p:attrNameLst>
                                          <p:attrName>style.visibility</p:attrName>
                                        </p:attrNameLst>
                                      </p:cBhvr>
                                      <p:to>
                                        <p:strVal val="visible"/>
                                      </p:to>
                                    </p:set>
                                    <p:animEffect transition="in" filter="barn(inVertical)">
                                      <p:cBhvr>
                                        <p:cTn id="7" dur="5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Hình ảnh 6" descr="Ảnh có chứa văn bản, đồ chơi, búp bê&#10;&#10;Mô tả được tạo tự động">
            <a:extLst>
              <a:ext uri="{FF2B5EF4-FFF2-40B4-BE49-F238E27FC236}">
                <a16:creationId xmlns:a16="http://schemas.microsoft.com/office/drawing/2014/main" id="{71B88505-BD14-5BBA-EB32-BE4226688D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081"/>
          <a:stretch/>
        </p:blipFill>
        <p:spPr>
          <a:xfrm>
            <a:off x="21" y="1282"/>
            <a:ext cx="12191980" cy="6856719"/>
          </a:xfrm>
          <a:prstGeom prst="rect">
            <a:avLst/>
          </a:prstGeom>
        </p:spPr>
      </p:pic>
      <p:sp>
        <p:nvSpPr>
          <p:cNvPr id="9" name="Hộp Văn bản 8">
            <a:extLst>
              <a:ext uri="{FF2B5EF4-FFF2-40B4-BE49-F238E27FC236}">
                <a16:creationId xmlns:a16="http://schemas.microsoft.com/office/drawing/2014/main" id="{DF1A7D91-D4BF-282C-C098-4F7342858911}"/>
              </a:ext>
            </a:extLst>
          </p:cNvPr>
          <p:cNvSpPr txBox="1"/>
          <p:nvPr/>
        </p:nvSpPr>
        <p:spPr>
          <a:xfrm>
            <a:off x="1914151" y="1074617"/>
            <a:ext cx="8046278" cy="2585323"/>
          </a:xfrm>
          <a:prstGeom prst="rect">
            <a:avLst/>
          </a:prstGeom>
          <a:noFill/>
        </p:spPr>
        <p:txBody>
          <a:bodyPr wrap="square">
            <a:spAutoFit/>
          </a:bodyPr>
          <a:lstStyle/>
          <a:p>
            <a:pPr algn="ctr" defTabSz="914377">
              <a:defRPr/>
            </a:pPr>
            <a:r>
              <a:rPr lang="vi-VN" altLang="zh-CN" sz="5400" b="1" dirty="0">
                <a:ln w="38100">
                  <a:solidFill>
                    <a:prstClr val="black"/>
                  </a:solidFill>
                </a:ln>
                <a:solidFill>
                  <a:srgbClr val="FFFF00"/>
                </a:solidFill>
                <a:latin typeface="Calibri" panose="020F0502020204030204" pitchFamily="34" charset="0"/>
                <a:ea typeface="微软雅黑" panose="020B0503020204020204" pitchFamily="34" charset="-122"/>
                <a:cs typeface="Calibri" panose="020F0502020204030204" pitchFamily="34" charset="0"/>
              </a:rPr>
              <a:t>Hoạt động 2: Khám phá vì sao phải cảm thông, giúp đỡ người gặp khó khăn</a:t>
            </a:r>
            <a:endParaRPr lang="zh-CN" altLang="en-US" sz="5400" b="1" dirty="0">
              <a:ln w="38100">
                <a:solidFill>
                  <a:prstClr val="black"/>
                </a:solidFill>
              </a:ln>
              <a:solidFill>
                <a:srgbClr val="FFFF00"/>
              </a:solidFill>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3806839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A82894A-965A-4BE0-A4C3-A8059B0CB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descr="微信截图_20220126093702"/>
          <p:cNvPicPr>
            <a:picLocks noChangeAspect="1"/>
          </p:cNvPicPr>
          <p:nvPr/>
        </p:nvPicPr>
        <p:blipFill>
          <a:blip r:embed="rId4"/>
          <a:stretch>
            <a:fillRect/>
          </a:stretch>
        </p:blipFill>
        <p:spPr>
          <a:xfrm>
            <a:off x="0" y="3028315"/>
            <a:ext cx="12192635" cy="3829685"/>
          </a:xfrm>
          <a:prstGeom prst="rect">
            <a:avLst/>
          </a:prstGeom>
        </p:spPr>
      </p:pic>
      <p:sp>
        <p:nvSpPr>
          <p:cNvPr id="2" name="矩形: 圆角 1"/>
          <p:cNvSpPr/>
          <p:nvPr/>
        </p:nvSpPr>
        <p:spPr>
          <a:xfrm>
            <a:off x="326571" y="474784"/>
            <a:ext cx="11593286" cy="6198159"/>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grpSp>
        <p:nvGrpSpPr>
          <p:cNvPr id="3" name="Group 2">
            <a:extLst>
              <a:ext uri="{FF2B5EF4-FFF2-40B4-BE49-F238E27FC236}">
                <a16:creationId xmlns:a16="http://schemas.microsoft.com/office/drawing/2014/main" id="{F0D45A4E-EB61-DEB3-8B94-951B0AA4FBFF}"/>
              </a:ext>
            </a:extLst>
          </p:cNvPr>
          <p:cNvGrpSpPr/>
          <p:nvPr/>
        </p:nvGrpSpPr>
        <p:grpSpPr>
          <a:xfrm>
            <a:off x="1905000" y="168600"/>
            <a:ext cx="8697685" cy="790012"/>
            <a:chOff x="5624812" y="338890"/>
            <a:chExt cx="5923345" cy="1053349"/>
          </a:xfrm>
        </p:grpSpPr>
        <p:sp>
          <p:nvSpPr>
            <p:cNvPr id="4" name="Rectangle: Rounded Corners 3">
              <a:extLst>
                <a:ext uri="{FF2B5EF4-FFF2-40B4-BE49-F238E27FC236}">
                  <a16:creationId xmlns:a16="http://schemas.microsoft.com/office/drawing/2014/main" id="{60A99E6C-818E-2FFB-77EE-BEB9D59269EA}"/>
                </a:ext>
              </a:extLst>
            </p:cNvPr>
            <p:cNvSpPr/>
            <p:nvPr/>
          </p:nvSpPr>
          <p:spPr>
            <a:xfrm>
              <a:off x="5624812" y="338890"/>
              <a:ext cx="5640810" cy="958990"/>
            </a:xfrm>
            <a:custGeom>
              <a:avLst/>
              <a:gdLst>
                <a:gd name="connsiteX0" fmla="*/ 0 w 5640810"/>
                <a:gd name="connsiteY0" fmla="*/ 159835 h 958990"/>
                <a:gd name="connsiteX1" fmla="*/ 159835 w 5640810"/>
                <a:gd name="connsiteY1" fmla="*/ 0 h 958990"/>
                <a:gd name="connsiteX2" fmla="*/ 5480975 w 5640810"/>
                <a:gd name="connsiteY2" fmla="*/ 0 h 958990"/>
                <a:gd name="connsiteX3" fmla="*/ 5640810 w 5640810"/>
                <a:gd name="connsiteY3" fmla="*/ 159835 h 958990"/>
                <a:gd name="connsiteX4" fmla="*/ 5640810 w 5640810"/>
                <a:gd name="connsiteY4" fmla="*/ 799155 h 958990"/>
                <a:gd name="connsiteX5" fmla="*/ 5480975 w 5640810"/>
                <a:gd name="connsiteY5" fmla="*/ 958990 h 958990"/>
                <a:gd name="connsiteX6" fmla="*/ 159835 w 5640810"/>
                <a:gd name="connsiteY6" fmla="*/ 958990 h 958990"/>
                <a:gd name="connsiteX7" fmla="*/ 0 w 5640810"/>
                <a:gd name="connsiteY7" fmla="*/ 799155 h 958990"/>
                <a:gd name="connsiteX8" fmla="*/ 0 w 5640810"/>
                <a:gd name="connsiteY8" fmla="*/ 159835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0810" h="958990" fill="none" extrusionOk="0">
                  <a:moveTo>
                    <a:pt x="0" y="159835"/>
                  </a:moveTo>
                  <a:cubicBezTo>
                    <a:pt x="-6733" y="75684"/>
                    <a:pt x="82791" y="3204"/>
                    <a:pt x="159835" y="0"/>
                  </a:cubicBezTo>
                  <a:cubicBezTo>
                    <a:pt x="2474593" y="135331"/>
                    <a:pt x="4274231" y="4454"/>
                    <a:pt x="5480975" y="0"/>
                  </a:cubicBezTo>
                  <a:cubicBezTo>
                    <a:pt x="5578440" y="417"/>
                    <a:pt x="5653328" y="66740"/>
                    <a:pt x="5640810" y="159835"/>
                  </a:cubicBezTo>
                  <a:cubicBezTo>
                    <a:pt x="5620757" y="228879"/>
                    <a:pt x="5593631" y="517758"/>
                    <a:pt x="5640810" y="799155"/>
                  </a:cubicBezTo>
                  <a:cubicBezTo>
                    <a:pt x="5648120" y="885542"/>
                    <a:pt x="5565279" y="972208"/>
                    <a:pt x="5480975" y="958990"/>
                  </a:cubicBezTo>
                  <a:cubicBezTo>
                    <a:pt x="3894739" y="797382"/>
                    <a:pt x="2678199" y="1042685"/>
                    <a:pt x="159835" y="958990"/>
                  </a:cubicBezTo>
                  <a:cubicBezTo>
                    <a:pt x="67713" y="961107"/>
                    <a:pt x="9451" y="901902"/>
                    <a:pt x="0" y="799155"/>
                  </a:cubicBezTo>
                  <a:cubicBezTo>
                    <a:pt x="-677" y="585707"/>
                    <a:pt x="48413" y="238419"/>
                    <a:pt x="0" y="159835"/>
                  </a:cubicBezTo>
                  <a:close/>
                </a:path>
                <a:path w="5640810" h="958990" stroke="0" extrusionOk="0">
                  <a:moveTo>
                    <a:pt x="0" y="159835"/>
                  </a:moveTo>
                  <a:cubicBezTo>
                    <a:pt x="8954" y="56779"/>
                    <a:pt x="84526" y="270"/>
                    <a:pt x="159835" y="0"/>
                  </a:cubicBezTo>
                  <a:cubicBezTo>
                    <a:pt x="1384994" y="140082"/>
                    <a:pt x="4719481" y="49945"/>
                    <a:pt x="5480975" y="0"/>
                  </a:cubicBezTo>
                  <a:cubicBezTo>
                    <a:pt x="5567690" y="12323"/>
                    <a:pt x="5638462" y="66691"/>
                    <a:pt x="5640810" y="159835"/>
                  </a:cubicBezTo>
                  <a:cubicBezTo>
                    <a:pt x="5657817" y="252795"/>
                    <a:pt x="5601852" y="570941"/>
                    <a:pt x="5640810" y="799155"/>
                  </a:cubicBezTo>
                  <a:cubicBezTo>
                    <a:pt x="5635725" y="889956"/>
                    <a:pt x="5572713" y="967700"/>
                    <a:pt x="5480975" y="958990"/>
                  </a:cubicBezTo>
                  <a:cubicBezTo>
                    <a:pt x="3992730" y="1015999"/>
                    <a:pt x="1429441" y="805703"/>
                    <a:pt x="159835" y="958990"/>
                  </a:cubicBezTo>
                  <a:cubicBezTo>
                    <a:pt x="67188" y="950072"/>
                    <a:pt x="1516" y="884586"/>
                    <a:pt x="0" y="799155"/>
                  </a:cubicBezTo>
                  <a:cubicBezTo>
                    <a:pt x="38014" y="699188"/>
                    <a:pt x="-21206" y="333750"/>
                    <a:pt x="0" y="159835"/>
                  </a:cubicBezTo>
                  <a:close/>
                </a:path>
              </a:pathLst>
            </a:custGeom>
            <a:ln w="38100">
              <a:solidFill>
                <a:srgbClr val="FF3300"/>
              </a:solidFill>
              <a:extLst>
                <a:ext uri="{C807C97D-BFC1-408E-A445-0C87EB9F89A2}">
                  <ask:lineSketchStyleProps xmlns:ask="http://schemas.microsoft.com/office/drawing/2018/sketchyshapes" xmln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00" b="1" dirty="0" err="1">
                  <a:solidFill>
                    <a:prstClr val="black"/>
                  </a:solidFill>
                  <a:latin typeface="Calibri" panose="020F0502020204030204"/>
                </a:rPr>
                <a:t>Đọc</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truyện</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và</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trả</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lời</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câu</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hỏi</a:t>
              </a:r>
              <a:endParaRPr lang="en-US" sz="4000" b="1" dirty="0">
                <a:solidFill>
                  <a:prstClr val="black"/>
                </a:solidFill>
                <a:latin typeface="Calibri" panose="020F0502020204030204"/>
              </a:endParaRPr>
            </a:p>
          </p:txBody>
        </p:sp>
        <p:pic>
          <p:nvPicPr>
            <p:cNvPr id="8" name="Picture 7" descr="Icon&#10;&#10;Description automatically generated">
              <a:extLst>
                <a:ext uri="{FF2B5EF4-FFF2-40B4-BE49-F238E27FC236}">
                  <a16:creationId xmlns:a16="http://schemas.microsoft.com/office/drawing/2014/main" id="{B8CF6EF6-9C6E-28F6-8357-2D7149E42E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74798" y="398480"/>
              <a:ext cx="673359" cy="993759"/>
            </a:xfrm>
            <a:prstGeom prst="rect">
              <a:avLst/>
            </a:prstGeom>
          </p:spPr>
        </p:pic>
      </p:grpSp>
      <p:pic>
        <p:nvPicPr>
          <p:cNvPr id="16" name="Picture 15">
            <a:extLst>
              <a:ext uri="{FF2B5EF4-FFF2-40B4-BE49-F238E27FC236}">
                <a16:creationId xmlns:a16="http://schemas.microsoft.com/office/drawing/2014/main" id="{E1F811C8-1FAF-FEC1-778B-5901B83C0A49}"/>
              </a:ext>
            </a:extLst>
          </p:cNvPr>
          <p:cNvPicPr>
            <a:picLocks noChangeAspect="1"/>
          </p:cNvPicPr>
          <p:nvPr/>
        </p:nvPicPr>
        <p:blipFill>
          <a:blip r:embed="rId6"/>
          <a:stretch>
            <a:fillRect/>
          </a:stretch>
        </p:blipFill>
        <p:spPr>
          <a:xfrm>
            <a:off x="8153400" y="4615543"/>
            <a:ext cx="3665764" cy="1832882"/>
          </a:xfrm>
          <a:prstGeom prst="rect">
            <a:avLst/>
          </a:prstGeom>
        </p:spPr>
      </p:pic>
      <p:sp>
        <p:nvSpPr>
          <p:cNvPr id="17" name="TextBox 16">
            <a:extLst>
              <a:ext uri="{FF2B5EF4-FFF2-40B4-BE49-F238E27FC236}">
                <a16:creationId xmlns:a16="http://schemas.microsoft.com/office/drawing/2014/main" id="{E85D2570-C358-F510-5121-57B46F2647F7}"/>
              </a:ext>
            </a:extLst>
          </p:cNvPr>
          <p:cNvSpPr txBox="1"/>
          <p:nvPr/>
        </p:nvSpPr>
        <p:spPr>
          <a:xfrm>
            <a:off x="500743" y="1088571"/>
            <a:ext cx="10820400" cy="4893647"/>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Gia đình dê con không may gặp hỏa hoạn. Đồ đạc trong nhà đều bị thiêu rụi, may mắn cả nhà không ai bị thương.</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Thầy giáo hà mã kể chu</a:t>
            </a:r>
            <a:r>
              <a:rPr lang="en-US" sz="2400" b="0" i="0" dirty="0">
                <a:solidFill>
                  <a:srgbClr val="000000"/>
                </a:solidFill>
                <a:effectLst/>
                <a:latin typeface="Calibri" panose="020F0502020204030204" pitchFamily="34" charset="0"/>
                <a:cs typeface="Calibri" panose="020F0502020204030204" pitchFamily="34" charset="0"/>
              </a:rPr>
              <a:t>y</a:t>
            </a:r>
            <a:r>
              <a:rPr lang="vi-VN" sz="2400" b="0" i="0" dirty="0">
                <a:solidFill>
                  <a:srgbClr val="000000"/>
                </a:solidFill>
                <a:effectLst/>
                <a:latin typeface="Calibri" panose="020F0502020204030204" pitchFamily="34" charset="0"/>
                <a:cs typeface="Calibri" panose="020F0502020204030204" pitchFamily="34" charset="0"/>
              </a:rPr>
              <a:t>ện không may của gia đình dê con cho các bạn nhỏ nghe. Các bạn nghe xong ai nấy đều thương cảm gia đình dê con.</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Nhà khỉ cách nhà dê không xa, khỉ con chủ động mời dê con tới nhà mình. Khỉ kể chuyện dê của gia đình dê con với mẹ rồi xin phép mẹ tặng cho dê con một số sách </a:t>
            </a:r>
            <a:r>
              <a:rPr lang="en-US" sz="2400" b="0" i="0" dirty="0">
                <a:solidFill>
                  <a:srgbClr val="000000"/>
                </a:solidFill>
                <a:effectLst/>
                <a:latin typeface="Calibri" panose="020F0502020204030204" pitchFamily="34" charset="0"/>
                <a:cs typeface="Calibri" panose="020F0502020204030204" pitchFamily="34" charset="0"/>
              </a:rPr>
              <a:t>v</a:t>
            </a:r>
            <a:r>
              <a:rPr lang="vi-VN" sz="2400" b="0" i="0" dirty="0">
                <a:solidFill>
                  <a:srgbClr val="000000"/>
                </a:solidFill>
                <a:effectLst/>
                <a:latin typeface="Calibri" panose="020F0502020204030204" pitchFamily="34" charset="0"/>
                <a:cs typeface="Calibri" panose="020F0502020204030204" pitchFamily="34" charset="0"/>
              </a:rPr>
              <a:t>ở, quần áo, đồ chơi và vật dụng sinh hoạt. Khỉ nói với dê: “Dê ơi! Bạn đừng buồn, quần áo, sách vở và đồ chơi này mình tặng cho bạn đấy!”.</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Khỉ mẹ cũng làm rất nhiều đồ ăn ngon cho dê con. Cả nhà thay nhau gắp thức ăn cho dê, quan tâm dê chu đáo. Dê con cảm động nói: “Mọi người tốt với cháu quá! Cháu cảm thấy ấm áp như đang ở nhà mình vậy.”</a:t>
            </a:r>
          </a:p>
          <a:p>
            <a:pPr algn="r"/>
            <a:r>
              <a:rPr lang="vi-VN" sz="2400" b="0" i="0" dirty="0">
                <a:solidFill>
                  <a:srgbClr val="000000"/>
                </a:solidFill>
                <a:effectLst/>
                <a:latin typeface="Calibri" panose="020F0502020204030204" pitchFamily="34" charset="0"/>
                <a:cs typeface="Calibri" panose="020F0502020204030204" pitchFamily="34" charset="0"/>
              </a:rPr>
              <a:t>(Theo Nguyễn Thị Vi Khanh, Tôi có cảm xúc tích cực, còn bạn thì sao?</a:t>
            </a:r>
          </a:p>
          <a:p>
            <a:pPr algn="r"/>
            <a:r>
              <a:rPr lang="vi-VN" sz="2400" b="0" i="0" dirty="0">
                <a:solidFill>
                  <a:srgbClr val="000000"/>
                </a:solidFill>
                <a:effectLst/>
                <a:latin typeface="Calibri" panose="020F0502020204030204" pitchFamily="34" charset="0"/>
                <a:cs typeface="Calibri" panose="020F0502020204030204" pitchFamily="34" charset="0"/>
              </a:rPr>
              <a:t>NXB Văn học, 2016)</a:t>
            </a:r>
          </a:p>
        </p:txBody>
      </p:sp>
    </p:spTree>
    <p:custDataLst>
      <p:tags r:id="rId1"/>
    </p:custDataLst>
    <p:extLst>
      <p:ext uri="{BB962C8B-B14F-4D97-AF65-F5344CB8AC3E}">
        <p14:creationId xmlns:p14="http://schemas.microsoft.com/office/powerpoint/2010/main" val="37597252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3" name="TextBox 2">
            <a:extLst>
              <a:ext uri="{FF2B5EF4-FFF2-40B4-BE49-F238E27FC236}">
                <a16:creationId xmlns:a16="http://schemas.microsoft.com/office/drawing/2014/main" id="{AC0A2B2E-1C7B-969A-D879-9E7AFC4912C4}"/>
              </a:ext>
            </a:extLst>
          </p:cNvPr>
          <p:cNvSpPr txBox="1"/>
          <p:nvPr/>
        </p:nvSpPr>
        <p:spPr>
          <a:xfrm>
            <a:off x="1772816" y="1237067"/>
            <a:ext cx="9526556" cy="1200329"/>
          </a:xfrm>
          <a:custGeom>
            <a:avLst/>
            <a:gdLst>
              <a:gd name="connsiteX0" fmla="*/ 0 w 9526556"/>
              <a:gd name="connsiteY0" fmla="*/ 0 h 1200329"/>
              <a:gd name="connsiteX1" fmla="*/ 9526556 w 9526556"/>
              <a:gd name="connsiteY1" fmla="*/ 0 h 1200329"/>
              <a:gd name="connsiteX2" fmla="*/ 9526556 w 9526556"/>
              <a:gd name="connsiteY2" fmla="*/ 1200329 h 1200329"/>
              <a:gd name="connsiteX3" fmla="*/ 0 w 9526556"/>
              <a:gd name="connsiteY3" fmla="*/ 1200329 h 1200329"/>
              <a:gd name="connsiteX4" fmla="*/ 0 w 9526556"/>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6556" h="1200329" fill="none" extrusionOk="0">
                <a:moveTo>
                  <a:pt x="0" y="0"/>
                </a:moveTo>
                <a:cubicBezTo>
                  <a:pt x="2030095" y="-39884"/>
                  <a:pt x="7856332" y="20320"/>
                  <a:pt x="9526556" y="0"/>
                </a:cubicBezTo>
                <a:cubicBezTo>
                  <a:pt x="9422097" y="587387"/>
                  <a:pt x="9519777" y="1035314"/>
                  <a:pt x="9526556" y="1200329"/>
                </a:cubicBezTo>
                <a:cubicBezTo>
                  <a:pt x="6586648" y="1047536"/>
                  <a:pt x="3856774" y="1189736"/>
                  <a:pt x="0" y="1200329"/>
                </a:cubicBezTo>
                <a:cubicBezTo>
                  <a:pt x="75657" y="755780"/>
                  <a:pt x="79215" y="259832"/>
                  <a:pt x="0" y="0"/>
                </a:cubicBezTo>
                <a:close/>
              </a:path>
              <a:path w="9526556" h="1200329" stroke="0" extrusionOk="0">
                <a:moveTo>
                  <a:pt x="0" y="0"/>
                </a:moveTo>
                <a:cubicBezTo>
                  <a:pt x="4323317" y="-76269"/>
                  <a:pt x="5201963" y="79743"/>
                  <a:pt x="9526556" y="0"/>
                </a:cubicBezTo>
                <a:cubicBezTo>
                  <a:pt x="9554989" y="123541"/>
                  <a:pt x="9492762" y="939246"/>
                  <a:pt x="9526556" y="1200329"/>
                </a:cubicBezTo>
                <a:cubicBezTo>
                  <a:pt x="7645563" y="1169133"/>
                  <a:pt x="2609102"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xmln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Khỉ con đã làm gì để giúp dê con? Khi được giúp đỡ, dê con cảm thấy thế nào?</a:t>
            </a:r>
            <a:endParaRPr lang="en-US" sz="3600" b="1" dirty="0">
              <a:latin typeface="Calibri" panose="020F0502020204030204" pitchFamily="34" charset="0"/>
              <a:cs typeface="Calibri" panose="020F0502020204030204" pitchFamily="34" charset="0"/>
            </a:endParaRPr>
          </a:p>
        </p:txBody>
      </p:sp>
      <p:pic>
        <p:nvPicPr>
          <p:cNvPr id="7" name="Picture 6" descr="A picture containing clipart&#10;&#10;Description automatically generated">
            <a:extLst>
              <a:ext uri="{FF2B5EF4-FFF2-40B4-BE49-F238E27FC236}">
                <a16:creationId xmlns:a16="http://schemas.microsoft.com/office/drawing/2014/main" id="{96DAD358-CE88-D4A2-8B51-B043047982C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381952" y="3537815"/>
            <a:ext cx="4403610" cy="3522888"/>
          </a:xfrm>
          <a:prstGeom prst="rect">
            <a:avLst/>
          </a:prstGeom>
        </p:spPr>
      </p:pic>
      <p:sp>
        <p:nvSpPr>
          <p:cNvPr id="9" name="TextBox 8">
            <a:extLst>
              <a:ext uri="{FF2B5EF4-FFF2-40B4-BE49-F238E27FC236}">
                <a16:creationId xmlns:a16="http://schemas.microsoft.com/office/drawing/2014/main" id="{D6F39481-73FE-4538-6F22-2799966566FF}"/>
              </a:ext>
            </a:extLst>
          </p:cNvPr>
          <p:cNvSpPr txBox="1"/>
          <p:nvPr/>
        </p:nvSpPr>
        <p:spPr>
          <a:xfrm>
            <a:off x="2828730" y="2837267"/>
            <a:ext cx="8699241" cy="1200329"/>
          </a:xfrm>
          <a:custGeom>
            <a:avLst/>
            <a:gdLst>
              <a:gd name="connsiteX0" fmla="*/ 0 w 8699241"/>
              <a:gd name="connsiteY0" fmla="*/ 0 h 1200329"/>
              <a:gd name="connsiteX1" fmla="*/ 8699241 w 8699241"/>
              <a:gd name="connsiteY1" fmla="*/ 0 h 1200329"/>
              <a:gd name="connsiteX2" fmla="*/ 8699241 w 8699241"/>
              <a:gd name="connsiteY2" fmla="*/ 1200329 h 1200329"/>
              <a:gd name="connsiteX3" fmla="*/ 0 w 8699241"/>
              <a:gd name="connsiteY3" fmla="*/ 1200329 h 1200329"/>
              <a:gd name="connsiteX4" fmla="*/ 0 w 8699241"/>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9241" h="1200329" fill="none" extrusionOk="0">
                <a:moveTo>
                  <a:pt x="0" y="0"/>
                </a:moveTo>
                <a:cubicBezTo>
                  <a:pt x="1920133" y="-39884"/>
                  <a:pt x="4454392" y="20320"/>
                  <a:pt x="8699241" y="0"/>
                </a:cubicBezTo>
                <a:cubicBezTo>
                  <a:pt x="8594782" y="587387"/>
                  <a:pt x="8692462" y="1035314"/>
                  <a:pt x="8699241" y="1200329"/>
                </a:cubicBezTo>
                <a:cubicBezTo>
                  <a:pt x="5438881" y="1047536"/>
                  <a:pt x="1966257" y="1189736"/>
                  <a:pt x="0" y="1200329"/>
                </a:cubicBezTo>
                <a:cubicBezTo>
                  <a:pt x="75657" y="755780"/>
                  <a:pt x="79215" y="259832"/>
                  <a:pt x="0" y="0"/>
                </a:cubicBezTo>
                <a:close/>
              </a:path>
              <a:path w="8699241" h="1200329" stroke="0" extrusionOk="0">
                <a:moveTo>
                  <a:pt x="0" y="0"/>
                </a:moveTo>
                <a:cubicBezTo>
                  <a:pt x="1364355" y="-76269"/>
                  <a:pt x="6676989" y="79743"/>
                  <a:pt x="8699241" y="0"/>
                </a:cubicBezTo>
                <a:cubicBezTo>
                  <a:pt x="8727674" y="123541"/>
                  <a:pt x="8665447" y="939246"/>
                  <a:pt x="8699241" y="1200329"/>
                </a:cubicBezTo>
                <a:cubicBezTo>
                  <a:pt x="6638388" y="1169133"/>
                  <a:pt x="2343368"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xmln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Em sẽ làm gì nếu những người xung quanh em gặp khó khăn? </a:t>
            </a:r>
            <a:endParaRPr lang="en-US" sz="3600" b="1"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DF1B98C3-AD34-6B19-C6EF-65DC76A154E5}"/>
              </a:ext>
            </a:extLst>
          </p:cNvPr>
          <p:cNvSpPr txBox="1"/>
          <p:nvPr/>
        </p:nvSpPr>
        <p:spPr>
          <a:xfrm>
            <a:off x="3764901" y="4437468"/>
            <a:ext cx="7719527" cy="1754326"/>
          </a:xfrm>
          <a:custGeom>
            <a:avLst/>
            <a:gdLst>
              <a:gd name="connsiteX0" fmla="*/ 0 w 7719527"/>
              <a:gd name="connsiteY0" fmla="*/ 0 h 1754326"/>
              <a:gd name="connsiteX1" fmla="*/ 7719527 w 7719527"/>
              <a:gd name="connsiteY1" fmla="*/ 0 h 1754326"/>
              <a:gd name="connsiteX2" fmla="*/ 7719527 w 7719527"/>
              <a:gd name="connsiteY2" fmla="*/ 1754326 h 1754326"/>
              <a:gd name="connsiteX3" fmla="*/ 0 w 7719527"/>
              <a:gd name="connsiteY3" fmla="*/ 1754326 h 1754326"/>
              <a:gd name="connsiteX4" fmla="*/ 0 w 7719527"/>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9527" h="1754326" fill="none" extrusionOk="0">
                <a:moveTo>
                  <a:pt x="0" y="0"/>
                </a:moveTo>
                <a:cubicBezTo>
                  <a:pt x="2475085" y="-39884"/>
                  <a:pt x="6363122" y="20320"/>
                  <a:pt x="7719527" y="0"/>
                </a:cubicBezTo>
                <a:cubicBezTo>
                  <a:pt x="7779166" y="388285"/>
                  <a:pt x="7595768" y="906117"/>
                  <a:pt x="7719527" y="1754326"/>
                </a:cubicBezTo>
                <a:cubicBezTo>
                  <a:pt x="4099475" y="1601533"/>
                  <a:pt x="3316609" y="1743733"/>
                  <a:pt x="0" y="1754326"/>
                </a:cubicBezTo>
                <a:cubicBezTo>
                  <a:pt x="-156338" y="918871"/>
                  <a:pt x="-85678" y="534131"/>
                  <a:pt x="0" y="0"/>
                </a:cubicBezTo>
                <a:close/>
              </a:path>
              <a:path w="7719527" h="1754326" stroke="0" extrusionOk="0">
                <a:moveTo>
                  <a:pt x="0" y="0"/>
                </a:moveTo>
                <a:cubicBezTo>
                  <a:pt x="1643202" y="-76269"/>
                  <a:pt x="4353091" y="79743"/>
                  <a:pt x="7719527" y="0"/>
                </a:cubicBezTo>
                <a:cubicBezTo>
                  <a:pt x="7614201" y="846223"/>
                  <a:pt x="7700986" y="1221206"/>
                  <a:pt x="7719527" y="1754326"/>
                </a:cubicBezTo>
                <a:cubicBezTo>
                  <a:pt x="6413664" y="1723130"/>
                  <a:pt x="1815137" y="1871636"/>
                  <a:pt x="0" y="1754326"/>
                </a:cubicBezTo>
                <a:cubicBezTo>
                  <a:pt x="-17075" y="894897"/>
                  <a:pt x="127778" y="284271"/>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xmln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Theo em, sự cảm thông, giúp đỡ có ý nghĩa như thế nào đối với những người đang gặp khó khăn?</a:t>
            </a:r>
            <a:endParaRPr lang="en-US" sz="3600" b="1" dirty="0">
              <a:latin typeface="Calibri" panose="020F0502020204030204" pitchFamily="34" charset="0"/>
              <a:cs typeface="Calibri" panose="020F0502020204030204" pitchFamily="34" charset="0"/>
            </a:endParaRPr>
          </a:p>
        </p:txBody>
      </p:sp>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5" name="TextBox 4">
            <a:extLst>
              <a:ext uri="{FF2B5EF4-FFF2-40B4-BE49-F238E27FC236}">
                <a16:creationId xmlns:a16="http://schemas.microsoft.com/office/drawing/2014/main" id="{8F285F64-8C2B-C558-8A0A-E407527C31CC}"/>
              </a:ext>
            </a:extLst>
          </p:cNvPr>
          <p:cNvSpPr txBox="1"/>
          <p:nvPr/>
        </p:nvSpPr>
        <p:spPr>
          <a:xfrm>
            <a:off x="1315616" y="964925"/>
            <a:ext cx="9526556" cy="1200329"/>
          </a:xfrm>
          <a:custGeom>
            <a:avLst/>
            <a:gdLst>
              <a:gd name="connsiteX0" fmla="*/ 0 w 9526556"/>
              <a:gd name="connsiteY0" fmla="*/ 0 h 1200329"/>
              <a:gd name="connsiteX1" fmla="*/ 9526556 w 9526556"/>
              <a:gd name="connsiteY1" fmla="*/ 0 h 1200329"/>
              <a:gd name="connsiteX2" fmla="*/ 9526556 w 9526556"/>
              <a:gd name="connsiteY2" fmla="*/ 1200329 h 1200329"/>
              <a:gd name="connsiteX3" fmla="*/ 0 w 9526556"/>
              <a:gd name="connsiteY3" fmla="*/ 1200329 h 1200329"/>
              <a:gd name="connsiteX4" fmla="*/ 0 w 9526556"/>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6556" h="1200329" fill="none" extrusionOk="0">
                <a:moveTo>
                  <a:pt x="0" y="0"/>
                </a:moveTo>
                <a:cubicBezTo>
                  <a:pt x="2030095" y="-39884"/>
                  <a:pt x="7856332" y="20320"/>
                  <a:pt x="9526556" y="0"/>
                </a:cubicBezTo>
                <a:cubicBezTo>
                  <a:pt x="9422097" y="587387"/>
                  <a:pt x="9519777" y="1035314"/>
                  <a:pt x="9526556" y="1200329"/>
                </a:cubicBezTo>
                <a:cubicBezTo>
                  <a:pt x="6586648" y="1047536"/>
                  <a:pt x="3856774" y="1189736"/>
                  <a:pt x="0" y="1200329"/>
                </a:cubicBezTo>
                <a:cubicBezTo>
                  <a:pt x="75657" y="755780"/>
                  <a:pt x="79215" y="259832"/>
                  <a:pt x="0" y="0"/>
                </a:cubicBezTo>
                <a:close/>
              </a:path>
              <a:path w="9526556" h="1200329" stroke="0" extrusionOk="0">
                <a:moveTo>
                  <a:pt x="0" y="0"/>
                </a:moveTo>
                <a:cubicBezTo>
                  <a:pt x="4323317" y="-76269"/>
                  <a:pt x="5201963" y="79743"/>
                  <a:pt x="9526556" y="0"/>
                </a:cubicBezTo>
                <a:cubicBezTo>
                  <a:pt x="9554989" y="123541"/>
                  <a:pt x="9492762" y="939246"/>
                  <a:pt x="9526556" y="1200329"/>
                </a:cubicBezTo>
                <a:cubicBezTo>
                  <a:pt x="7645563" y="1169133"/>
                  <a:pt x="2609102"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xmln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Em sẽ làm gì nếu những người xung quanh em gặp khó khăn? </a:t>
            </a:r>
            <a:endParaRPr lang="en-US" sz="3600" b="1"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5BD821F7-F32B-63BA-D74A-98F2A16F2689}"/>
              </a:ext>
            </a:extLst>
          </p:cNvPr>
          <p:cNvSpPr txBox="1"/>
          <p:nvPr/>
        </p:nvSpPr>
        <p:spPr>
          <a:xfrm>
            <a:off x="2453367" y="3247336"/>
            <a:ext cx="8530317" cy="2862322"/>
          </a:xfrm>
          <a:custGeom>
            <a:avLst/>
            <a:gdLst>
              <a:gd name="connsiteX0" fmla="*/ 0 w 8530317"/>
              <a:gd name="connsiteY0" fmla="*/ 0 h 2862322"/>
              <a:gd name="connsiteX1" fmla="*/ 8530317 w 8530317"/>
              <a:gd name="connsiteY1" fmla="*/ 0 h 2862322"/>
              <a:gd name="connsiteX2" fmla="*/ 8530317 w 8530317"/>
              <a:gd name="connsiteY2" fmla="*/ 2862322 h 2862322"/>
              <a:gd name="connsiteX3" fmla="*/ 0 w 8530317"/>
              <a:gd name="connsiteY3" fmla="*/ 2862322 h 2862322"/>
              <a:gd name="connsiteX4" fmla="*/ 0 w 8530317"/>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0317" h="2862322" fill="none" extrusionOk="0">
                <a:moveTo>
                  <a:pt x="0" y="0"/>
                </a:moveTo>
                <a:cubicBezTo>
                  <a:pt x="4059215" y="5222"/>
                  <a:pt x="4592923" y="24918"/>
                  <a:pt x="8530317" y="0"/>
                </a:cubicBezTo>
                <a:cubicBezTo>
                  <a:pt x="8369072" y="942177"/>
                  <a:pt x="8486557" y="1869700"/>
                  <a:pt x="8530317" y="2862322"/>
                </a:cubicBezTo>
                <a:cubicBezTo>
                  <a:pt x="6119511" y="2697561"/>
                  <a:pt x="871958" y="2980472"/>
                  <a:pt x="0" y="2862322"/>
                </a:cubicBezTo>
                <a:cubicBezTo>
                  <a:pt x="-55725" y="1471564"/>
                  <a:pt x="17072" y="1108071"/>
                  <a:pt x="0" y="0"/>
                </a:cubicBezTo>
                <a:close/>
              </a:path>
              <a:path w="8530317" h="2862322" stroke="0" extrusionOk="0">
                <a:moveTo>
                  <a:pt x="0" y="0"/>
                </a:moveTo>
                <a:cubicBezTo>
                  <a:pt x="3452245" y="11849"/>
                  <a:pt x="7475626" y="-161459"/>
                  <a:pt x="8530317" y="0"/>
                </a:cubicBezTo>
                <a:cubicBezTo>
                  <a:pt x="8533447" y="1124090"/>
                  <a:pt x="8429141" y="1755093"/>
                  <a:pt x="8530317" y="2862322"/>
                </a:cubicBezTo>
                <a:cubicBezTo>
                  <a:pt x="7650718" y="2716462"/>
                  <a:pt x="2984628" y="2783998"/>
                  <a:pt x="0" y="2862322"/>
                </a:cubicBezTo>
                <a:cubicBezTo>
                  <a:pt x="74291" y="2043234"/>
                  <a:pt x="168006" y="726102"/>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algn="just"/>
            <a:r>
              <a:rPr lang="vi-VN" sz="3600" dirty="0">
                <a:cs typeface="Arial" panose="020B0604020202020204" pitchFamily="34" charset="0"/>
              </a:rPr>
              <a:t>Nếu những người xung quanh em gặp khó khăn, em cần biết thể hiện sự quan tâm, cảm thông, chia sẻ bằng lời nói và việc làm phù hợp với khả năng để giúp đỡ họ trong cuộc sống.</a:t>
            </a:r>
          </a:p>
        </p:txBody>
      </p:sp>
      <p:sp>
        <p:nvSpPr>
          <p:cNvPr id="9" name="Freeform: Shape 34">
            <a:extLst>
              <a:ext uri="{FF2B5EF4-FFF2-40B4-BE49-F238E27FC236}">
                <a16:creationId xmlns:a16="http://schemas.microsoft.com/office/drawing/2014/main" id="{E7F58704-18AD-4836-4F9E-3B33600E1D11}"/>
              </a:ext>
            </a:extLst>
          </p:cNvPr>
          <p:cNvSpPr/>
          <p:nvPr/>
        </p:nvSpPr>
        <p:spPr>
          <a:xfrm>
            <a:off x="2661522" y="2236519"/>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5" name="TextBox 4">
            <a:extLst>
              <a:ext uri="{FF2B5EF4-FFF2-40B4-BE49-F238E27FC236}">
                <a16:creationId xmlns:a16="http://schemas.microsoft.com/office/drawing/2014/main" id="{8F285F64-8C2B-C558-8A0A-E407527C31CC}"/>
              </a:ext>
            </a:extLst>
          </p:cNvPr>
          <p:cNvSpPr txBox="1"/>
          <p:nvPr/>
        </p:nvSpPr>
        <p:spPr>
          <a:xfrm>
            <a:off x="1315616" y="964925"/>
            <a:ext cx="10038184" cy="1200329"/>
          </a:xfrm>
          <a:custGeom>
            <a:avLst/>
            <a:gdLst>
              <a:gd name="connsiteX0" fmla="*/ 0 w 10038184"/>
              <a:gd name="connsiteY0" fmla="*/ 0 h 1200329"/>
              <a:gd name="connsiteX1" fmla="*/ 10038184 w 10038184"/>
              <a:gd name="connsiteY1" fmla="*/ 0 h 1200329"/>
              <a:gd name="connsiteX2" fmla="*/ 10038184 w 10038184"/>
              <a:gd name="connsiteY2" fmla="*/ 1200329 h 1200329"/>
              <a:gd name="connsiteX3" fmla="*/ 0 w 10038184"/>
              <a:gd name="connsiteY3" fmla="*/ 1200329 h 1200329"/>
              <a:gd name="connsiteX4" fmla="*/ 0 w 10038184"/>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184" h="1200329" fill="none" extrusionOk="0">
                <a:moveTo>
                  <a:pt x="0" y="0"/>
                </a:moveTo>
                <a:cubicBezTo>
                  <a:pt x="3756009" y="-39884"/>
                  <a:pt x="5656332" y="20320"/>
                  <a:pt x="10038184" y="0"/>
                </a:cubicBezTo>
                <a:cubicBezTo>
                  <a:pt x="9933725" y="587387"/>
                  <a:pt x="10031405" y="1035314"/>
                  <a:pt x="10038184" y="1200329"/>
                </a:cubicBezTo>
                <a:cubicBezTo>
                  <a:pt x="6768282" y="1047536"/>
                  <a:pt x="4942804" y="1189736"/>
                  <a:pt x="0" y="1200329"/>
                </a:cubicBezTo>
                <a:cubicBezTo>
                  <a:pt x="75657" y="755780"/>
                  <a:pt x="79215" y="259832"/>
                  <a:pt x="0" y="0"/>
                </a:cubicBezTo>
                <a:close/>
              </a:path>
              <a:path w="10038184" h="1200329" stroke="0" extrusionOk="0">
                <a:moveTo>
                  <a:pt x="0" y="0"/>
                </a:moveTo>
                <a:cubicBezTo>
                  <a:pt x="3531750" y="-76269"/>
                  <a:pt x="7943091" y="79743"/>
                  <a:pt x="10038184" y="0"/>
                </a:cubicBezTo>
                <a:cubicBezTo>
                  <a:pt x="10066617" y="123541"/>
                  <a:pt x="10004390" y="939246"/>
                  <a:pt x="10038184" y="1200329"/>
                </a:cubicBezTo>
                <a:cubicBezTo>
                  <a:pt x="9026508" y="1169133"/>
                  <a:pt x="1824674"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xmlns="" sd="607437336">
                  <a:prstGeom prst="rect">
                    <a:avLst/>
                  </a:prstGeom>
                  <ask:type>
                    <ask:lineSketchCurved/>
                  </ask:type>
                </ask:lineSketchStyleProps>
              </a:ext>
            </a:extLst>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Theo em, sự cảm thông, giúp đỡ có ý nghĩa như thế nào đối với những người đang gặp khó khăn?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7" name="TextBox 6">
            <a:extLst>
              <a:ext uri="{FF2B5EF4-FFF2-40B4-BE49-F238E27FC236}">
                <a16:creationId xmlns:a16="http://schemas.microsoft.com/office/drawing/2014/main" id="{5BD821F7-F32B-63BA-D74A-98F2A16F2689}"/>
              </a:ext>
            </a:extLst>
          </p:cNvPr>
          <p:cNvSpPr txBox="1"/>
          <p:nvPr/>
        </p:nvSpPr>
        <p:spPr>
          <a:xfrm>
            <a:off x="2453367" y="3247336"/>
            <a:ext cx="8530317" cy="3046988"/>
          </a:xfrm>
          <a:custGeom>
            <a:avLst/>
            <a:gdLst>
              <a:gd name="connsiteX0" fmla="*/ 0 w 8530317"/>
              <a:gd name="connsiteY0" fmla="*/ 0 h 3046988"/>
              <a:gd name="connsiteX1" fmla="*/ 8530317 w 8530317"/>
              <a:gd name="connsiteY1" fmla="*/ 0 h 3046988"/>
              <a:gd name="connsiteX2" fmla="*/ 8530317 w 8530317"/>
              <a:gd name="connsiteY2" fmla="*/ 3046988 h 3046988"/>
              <a:gd name="connsiteX3" fmla="*/ 0 w 8530317"/>
              <a:gd name="connsiteY3" fmla="*/ 3046988 h 3046988"/>
              <a:gd name="connsiteX4" fmla="*/ 0 w 8530317"/>
              <a:gd name="connsiteY4" fmla="*/ 0 h 304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0317" h="3046988" fill="none" extrusionOk="0">
                <a:moveTo>
                  <a:pt x="0" y="0"/>
                </a:moveTo>
                <a:cubicBezTo>
                  <a:pt x="4059215" y="5222"/>
                  <a:pt x="4592923" y="24918"/>
                  <a:pt x="8530317" y="0"/>
                </a:cubicBezTo>
                <a:cubicBezTo>
                  <a:pt x="8369072" y="1071537"/>
                  <a:pt x="8486557" y="2405261"/>
                  <a:pt x="8530317" y="3046988"/>
                </a:cubicBezTo>
                <a:cubicBezTo>
                  <a:pt x="6119511" y="2882227"/>
                  <a:pt x="871958" y="3165138"/>
                  <a:pt x="0" y="3046988"/>
                </a:cubicBezTo>
                <a:cubicBezTo>
                  <a:pt x="-55725" y="1822382"/>
                  <a:pt x="17072" y="646376"/>
                  <a:pt x="0" y="0"/>
                </a:cubicBezTo>
                <a:close/>
              </a:path>
              <a:path w="8530317" h="3046988" stroke="0" extrusionOk="0">
                <a:moveTo>
                  <a:pt x="0" y="0"/>
                </a:moveTo>
                <a:cubicBezTo>
                  <a:pt x="3452245" y="11849"/>
                  <a:pt x="7475626" y="-161459"/>
                  <a:pt x="8530317" y="0"/>
                </a:cubicBezTo>
                <a:cubicBezTo>
                  <a:pt x="8533447" y="810180"/>
                  <a:pt x="8429141" y="1773659"/>
                  <a:pt x="8530317" y="3046988"/>
                </a:cubicBezTo>
                <a:cubicBezTo>
                  <a:pt x="7650718" y="2901128"/>
                  <a:pt x="2984628" y="2968664"/>
                  <a:pt x="0" y="3046988"/>
                </a:cubicBezTo>
                <a:cubicBezTo>
                  <a:pt x="74291" y="1544563"/>
                  <a:pt x="168006" y="96607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vi-VN" sz="3200" dirty="0">
                <a:solidFill>
                  <a:prstClr val="black"/>
                </a:solidFill>
                <a:cs typeface="Arial" panose="020B0604020202020204" pitchFamily="34" charset="0"/>
              </a:rPr>
              <a:t>Đối với những người đang gặp khó khăn, sự cảm thông giúp đỡ sẻ chia sẽ giúp họ vượt qua nghịch cảnh trong cuộc sống giúp họ vơi bớt đi những mất mát hay tổn thương. Nhờ có sự đồng cảm và sẻ chia, con người sẽ xích lại gần nhau hơn. </a:t>
            </a:r>
            <a:endParaRPr kumimoji="0" lang="vi-VN" sz="3200" b="0" i="0" u="none" strike="noStrike" kern="1200" cap="none" spc="0" normalizeH="0" baseline="0" noProof="0" dirty="0">
              <a:ln>
                <a:noFill/>
              </a:ln>
              <a:solidFill>
                <a:prstClr val="black"/>
              </a:solidFill>
              <a:effectLst/>
              <a:uLnTx/>
              <a:uFillTx/>
              <a:latin typeface="Arial"/>
              <a:ea typeface="微软雅黑"/>
              <a:cs typeface="Arial" panose="020B0604020202020204" pitchFamily="34" charset="0"/>
            </a:endParaRPr>
          </a:p>
        </p:txBody>
      </p:sp>
      <p:sp>
        <p:nvSpPr>
          <p:cNvPr id="9" name="Freeform: Shape 34">
            <a:extLst>
              <a:ext uri="{FF2B5EF4-FFF2-40B4-BE49-F238E27FC236}">
                <a16:creationId xmlns:a16="http://schemas.microsoft.com/office/drawing/2014/main" id="{E7F58704-18AD-4836-4F9E-3B33600E1D11}"/>
              </a:ext>
            </a:extLst>
          </p:cNvPr>
          <p:cNvSpPr/>
          <p:nvPr/>
        </p:nvSpPr>
        <p:spPr>
          <a:xfrm>
            <a:off x="1453208" y="2269176"/>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custDataLst>
      <p:tags r:id="rId1"/>
    </p:custDataLst>
    <p:extLst>
      <p:ext uri="{BB962C8B-B14F-4D97-AF65-F5344CB8AC3E}">
        <p14:creationId xmlns:p14="http://schemas.microsoft.com/office/powerpoint/2010/main" val="428722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A82894A-965A-4BE0-A4C3-A8059B0CBA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sp>
        <p:nvSpPr>
          <p:cNvPr id="2" name="矩形: 圆角 1"/>
          <p:cNvSpPr/>
          <p:nvPr/>
        </p:nvSpPr>
        <p:spPr>
          <a:xfrm>
            <a:off x="326571" y="474784"/>
            <a:ext cx="11593286" cy="6198159"/>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grpSp>
        <p:nvGrpSpPr>
          <p:cNvPr id="3" name="Group 2">
            <a:extLst>
              <a:ext uri="{FF2B5EF4-FFF2-40B4-BE49-F238E27FC236}">
                <a16:creationId xmlns:a16="http://schemas.microsoft.com/office/drawing/2014/main" id="{F0D45A4E-EB61-DEB3-8B94-951B0AA4FBFF}"/>
              </a:ext>
            </a:extLst>
          </p:cNvPr>
          <p:cNvGrpSpPr/>
          <p:nvPr/>
        </p:nvGrpSpPr>
        <p:grpSpPr>
          <a:xfrm>
            <a:off x="566057" y="146829"/>
            <a:ext cx="11299373" cy="822668"/>
            <a:chOff x="4876054" y="338890"/>
            <a:chExt cx="6583793" cy="1096890"/>
          </a:xfrm>
        </p:grpSpPr>
        <p:sp>
          <p:nvSpPr>
            <p:cNvPr id="4" name="Rectangle: Rounded Corners 3">
              <a:extLst>
                <a:ext uri="{FF2B5EF4-FFF2-40B4-BE49-F238E27FC236}">
                  <a16:creationId xmlns:a16="http://schemas.microsoft.com/office/drawing/2014/main" id="{60A99E6C-818E-2FFB-77EE-BEB9D59269EA}"/>
                </a:ext>
              </a:extLst>
            </p:cNvPr>
            <p:cNvSpPr/>
            <p:nvPr/>
          </p:nvSpPr>
          <p:spPr>
            <a:xfrm>
              <a:off x="4876054" y="338890"/>
              <a:ext cx="6389568" cy="958990"/>
            </a:xfrm>
            <a:custGeom>
              <a:avLst/>
              <a:gdLst>
                <a:gd name="connsiteX0" fmla="*/ 0 w 6389568"/>
                <a:gd name="connsiteY0" fmla="*/ 159835 h 958990"/>
                <a:gd name="connsiteX1" fmla="*/ 159835 w 6389568"/>
                <a:gd name="connsiteY1" fmla="*/ 0 h 958990"/>
                <a:gd name="connsiteX2" fmla="*/ 6229733 w 6389568"/>
                <a:gd name="connsiteY2" fmla="*/ 0 h 958990"/>
                <a:gd name="connsiteX3" fmla="*/ 6389568 w 6389568"/>
                <a:gd name="connsiteY3" fmla="*/ 159835 h 958990"/>
                <a:gd name="connsiteX4" fmla="*/ 6389568 w 6389568"/>
                <a:gd name="connsiteY4" fmla="*/ 799155 h 958990"/>
                <a:gd name="connsiteX5" fmla="*/ 6229733 w 6389568"/>
                <a:gd name="connsiteY5" fmla="*/ 958990 h 958990"/>
                <a:gd name="connsiteX6" fmla="*/ 159835 w 6389568"/>
                <a:gd name="connsiteY6" fmla="*/ 958990 h 958990"/>
                <a:gd name="connsiteX7" fmla="*/ 0 w 6389568"/>
                <a:gd name="connsiteY7" fmla="*/ 799155 h 958990"/>
                <a:gd name="connsiteX8" fmla="*/ 0 w 6389568"/>
                <a:gd name="connsiteY8" fmla="*/ 159835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568" h="958990" fill="none" extrusionOk="0">
                  <a:moveTo>
                    <a:pt x="0" y="159835"/>
                  </a:moveTo>
                  <a:cubicBezTo>
                    <a:pt x="-6733" y="75684"/>
                    <a:pt x="82791" y="3204"/>
                    <a:pt x="159835" y="0"/>
                  </a:cubicBezTo>
                  <a:cubicBezTo>
                    <a:pt x="1187442" y="135331"/>
                    <a:pt x="4354997" y="4454"/>
                    <a:pt x="6229733" y="0"/>
                  </a:cubicBezTo>
                  <a:cubicBezTo>
                    <a:pt x="6327198" y="417"/>
                    <a:pt x="6402086" y="66740"/>
                    <a:pt x="6389568" y="159835"/>
                  </a:cubicBezTo>
                  <a:cubicBezTo>
                    <a:pt x="6369515" y="228879"/>
                    <a:pt x="6342389" y="517758"/>
                    <a:pt x="6389568" y="799155"/>
                  </a:cubicBezTo>
                  <a:cubicBezTo>
                    <a:pt x="6396878" y="885542"/>
                    <a:pt x="6314037" y="972208"/>
                    <a:pt x="6229733" y="958990"/>
                  </a:cubicBezTo>
                  <a:cubicBezTo>
                    <a:pt x="4118127" y="797382"/>
                    <a:pt x="3137221" y="1042685"/>
                    <a:pt x="159835" y="958990"/>
                  </a:cubicBezTo>
                  <a:cubicBezTo>
                    <a:pt x="67713" y="961107"/>
                    <a:pt x="9451" y="901902"/>
                    <a:pt x="0" y="799155"/>
                  </a:cubicBezTo>
                  <a:cubicBezTo>
                    <a:pt x="-677" y="585707"/>
                    <a:pt x="48413" y="238419"/>
                    <a:pt x="0" y="159835"/>
                  </a:cubicBezTo>
                  <a:close/>
                </a:path>
                <a:path w="6389568" h="958990" stroke="0" extrusionOk="0">
                  <a:moveTo>
                    <a:pt x="0" y="159835"/>
                  </a:moveTo>
                  <a:cubicBezTo>
                    <a:pt x="8954" y="56779"/>
                    <a:pt x="84526" y="270"/>
                    <a:pt x="159835" y="0"/>
                  </a:cubicBezTo>
                  <a:cubicBezTo>
                    <a:pt x="1887111" y="140082"/>
                    <a:pt x="5153388" y="49945"/>
                    <a:pt x="6229733" y="0"/>
                  </a:cubicBezTo>
                  <a:cubicBezTo>
                    <a:pt x="6316448" y="12323"/>
                    <a:pt x="6387220" y="66691"/>
                    <a:pt x="6389568" y="159835"/>
                  </a:cubicBezTo>
                  <a:cubicBezTo>
                    <a:pt x="6406575" y="252795"/>
                    <a:pt x="6350610" y="570941"/>
                    <a:pt x="6389568" y="799155"/>
                  </a:cubicBezTo>
                  <a:cubicBezTo>
                    <a:pt x="6384483" y="889956"/>
                    <a:pt x="6321471" y="967700"/>
                    <a:pt x="6229733" y="958990"/>
                  </a:cubicBezTo>
                  <a:cubicBezTo>
                    <a:pt x="4931701" y="1015999"/>
                    <a:pt x="2228582" y="805703"/>
                    <a:pt x="159835" y="958990"/>
                  </a:cubicBezTo>
                  <a:cubicBezTo>
                    <a:pt x="67188" y="950072"/>
                    <a:pt x="1516" y="884586"/>
                    <a:pt x="0" y="799155"/>
                  </a:cubicBezTo>
                  <a:cubicBezTo>
                    <a:pt x="38014" y="699188"/>
                    <a:pt x="-21206" y="333750"/>
                    <a:pt x="0" y="159835"/>
                  </a:cubicBezTo>
                  <a:close/>
                </a:path>
              </a:pathLst>
            </a:custGeom>
            <a:ln w="38100">
              <a:solidFill>
                <a:srgbClr val="FF3300"/>
              </a:solidFill>
              <a:extLst>
                <a:ext uri="{C807C97D-BFC1-408E-A445-0C87EB9F89A2}">
                  <ask:lineSketchStyleProps xmlns:ask="http://schemas.microsoft.com/office/drawing/2018/sketchyshapes" xmln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ct val="150000"/>
                </a:lnSpc>
                <a:spcBef>
                  <a:spcPts val="100"/>
                </a:spcBef>
                <a:spcAft>
                  <a:spcPts val="100"/>
                </a:spcAft>
              </a:pP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Lựa</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chọn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thái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độ</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hành</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vi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thể</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hiện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cảm</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thông</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đỡ</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Icon&#10;&#10;Description automatically generated">
              <a:extLst>
                <a:ext uri="{FF2B5EF4-FFF2-40B4-BE49-F238E27FC236}">
                  <a16:creationId xmlns:a16="http://schemas.microsoft.com/office/drawing/2014/main" id="{B8CF6EF6-9C6E-28F6-8357-2D7149E42E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32371" y="442022"/>
              <a:ext cx="527476" cy="993758"/>
            </a:xfrm>
            <a:prstGeom prst="rect">
              <a:avLst/>
            </a:prstGeom>
          </p:spPr>
        </p:pic>
      </p:grpSp>
      <p:pic>
        <p:nvPicPr>
          <p:cNvPr id="11" name="Picture 10">
            <a:extLst>
              <a:ext uri="{FF2B5EF4-FFF2-40B4-BE49-F238E27FC236}">
                <a16:creationId xmlns:a16="http://schemas.microsoft.com/office/drawing/2014/main" id="{863EA7AE-3A8B-C7B6-B008-37EC2EF915AA}"/>
              </a:ext>
            </a:extLst>
          </p:cNvPr>
          <p:cNvPicPr>
            <a:picLocks noChangeAspect="1"/>
          </p:cNvPicPr>
          <p:nvPr/>
        </p:nvPicPr>
        <p:blipFill>
          <a:blip r:embed="rId7"/>
          <a:stretch>
            <a:fillRect/>
          </a:stretch>
        </p:blipFill>
        <p:spPr>
          <a:xfrm>
            <a:off x="1675827" y="1413335"/>
            <a:ext cx="3158002" cy="1505843"/>
          </a:xfrm>
          <a:prstGeom prst="rect">
            <a:avLst/>
          </a:prstGeom>
        </p:spPr>
      </p:pic>
      <p:sp>
        <p:nvSpPr>
          <p:cNvPr id="12" name="TextBox 11">
            <a:extLst>
              <a:ext uri="{FF2B5EF4-FFF2-40B4-BE49-F238E27FC236}">
                <a16:creationId xmlns:a16="http://schemas.microsoft.com/office/drawing/2014/main" id="{56D9F0AB-A2AA-9FEB-66DF-FC37008D996B}"/>
              </a:ext>
            </a:extLst>
          </p:cNvPr>
          <p:cNvSpPr txBox="1"/>
          <p:nvPr/>
        </p:nvSpPr>
        <p:spPr>
          <a:xfrm>
            <a:off x="2122714" y="1915886"/>
            <a:ext cx="2536371" cy="461665"/>
          </a:xfrm>
          <a:prstGeom prst="rect">
            <a:avLst/>
          </a:prstGeom>
          <a:noFill/>
        </p:spPr>
        <p:txBody>
          <a:bodyPr wrap="square" rtlCol="0">
            <a:spAutoFit/>
          </a:bodyPr>
          <a:lstStyle/>
          <a:p>
            <a:r>
              <a:rPr lang="en-US" sz="2400" dirty="0"/>
              <a:t>a      </a:t>
            </a:r>
            <a:r>
              <a:rPr lang="en-US" sz="2400" dirty="0" err="1"/>
              <a:t>Chân</a:t>
            </a:r>
            <a:r>
              <a:rPr lang="en-US" sz="2400" dirty="0"/>
              <a:t> </a:t>
            </a:r>
            <a:r>
              <a:rPr lang="en-US" sz="2400" dirty="0" err="1"/>
              <a:t>thành</a:t>
            </a:r>
            <a:endParaRPr lang="en-US" sz="2400" dirty="0"/>
          </a:p>
        </p:txBody>
      </p:sp>
      <p:pic>
        <p:nvPicPr>
          <p:cNvPr id="20" name="Picture 19">
            <a:extLst>
              <a:ext uri="{FF2B5EF4-FFF2-40B4-BE49-F238E27FC236}">
                <a16:creationId xmlns:a16="http://schemas.microsoft.com/office/drawing/2014/main" id="{FB9E80EE-7807-4FD2-72D7-90F85F97F195}"/>
              </a:ext>
            </a:extLst>
          </p:cNvPr>
          <p:cNvPicPr>
            <a:picLocks noChangeAspect="1"/>
          </p:cNvPicPr>
          <p:nvPr/>
        </p:nvPicPr>
        <p:blipFill>
          <a:blip r:embed="rId8"/>
          <a:stretch>
            <a:fillRect/>
          </a:stretch>
        </p:blipFill>
        <p:spPr>
          <a:xfrm>
            <a:off x="6190297" y="963520"/>
            <a:ext cx="4140246" cy="1819635"/>
          </a:xfrm>
          <a:prstGeom prst="rect">
            <a:avLst/>
          </a:prstGeom>
        </p:spPr>
      </p:pic>
      <p:sp>
        <p:nvSpPr>
          <p:cNvPr id="21" name="TextBox 20">
            <a:extLst>
              <a:ext uri="{FF2B5EF4-FFF2-40B4-BE49-F238E27FC236}">
                <a16:creationId xmlns:a16="http://schemas.microsoft.com/office/drawing/2014/main" id="{C21C3642-8D5C-E299-93A8-35BD926D5259}"/>
              </a:ext>
            </a:extLst>
          </p:cNvPr>
          <p:cNvSpPr txBox="1"/>
          <p:nvPr/>
        </p:nvSpPr>
        <p:spPr>
          <a:xfrm>
            <a:off x="6629399" y="1600201"/>
            <a:ext cx="3461657" cy="830997"/>
          </a:xfrm>
          <a:prstGeom prst="rect">
            <a:avLst/>
          </a:prstGeom>
          <a:noFill/>
        </p:spPr>
        <p:txBody>
          <a:bodyPr wrap="square" rtlCol="0">
            <a:spAutoFit/>
          </a:bodyPr>
          <a:lstStyle/>
          <a:p>
            <a:pPr algn="ctr"/>
            <a:r>
              <a:rPr lang="en-US" sz="2400" dirty="0"/>
              <a:t>b      </a:t>
            </a:r>
            <a:r>
              <a:rPr lang="en-US" sz="2400" dirty="0" err="1"/>
              <a:t>Tỏ</a:t>
            </a:r>
            <a:r>
              <a:rPr lang="en-US" sz="2400" dirty="0"/>
              <a:t> </a:t>
            </a:r>
            <a:r>
              <a:rPr lang="en-US" sz="2400" dirty="0" err="1"/>
              <a:t>vẻ</a:t>
            </a:r>
            <a:r>
              <a:rPr lang="en-US" sz="2400" dirty="0"/>
              <a:t> </a:t>
            </a:r>
            <a:r>
              <a:rPr lang="en-US" sz="2400" dirty="0" err="1"/>
              <a:t>thương</a:t>
            </a:r>
            <a:r>
              <a:rPr lang="en-US" sz="2400" dirty="0"/>
              <a:t> </a:t>
            </a:r>
            <a:r>
              <a:rPr lang="en-US" sz="2400" dirty="0" err="1"/>
              <a:t>hại</a:t>
            </a:r>
            <a:r>
              <a:rPr lang="en-US" sz="2400" dirty="0"/>
              <a:t>, ban </a:t>
            </a:r>
            <a:r>
              <a:rPr lang="en-US" sz="2400" dirty="0" err="1"/>
              <a:t>ơn</a:t>
            </a:r>
            <a:endParaRPr lang="en-US" sz="2400" dirty="0"/>
          </a:p>
        </p:txBody>
      </p:sp>
      <p:pic>
        <p:nvPicPr>
          <p:cNvPr id="23" name="Picture 22">
            <a:extLst>
              <a:ext uri="{FF2B5EF4-FFF2-40B4-BE49-F238E27FC236}">
                <a16:creationId xmlns:a16="http://schemas.microsoft.com/office/drawing/2014/main" id="{E65A53F8-76F4-F710-F301-995927D1D137}"/>
              </a:ext>
            </a:extLst>
          </p:cNvPr>
          <p:cNvPicPr>
            <a:picLocks noChangeAspect="1"/>
          </p:cNvPicPr>
          <p:nvPr/>
        </p:nvPicPr>
        <p:blipFill>
          <a:blip r:embed="rId9"/>
          <a:stretch>
            <a:fillRect/>
          </a:stretch>
        </p:blipFill>
        <p:spPr>
          <a:xfrm>
            <a:off x="2223407" y="3078616"/>
            <a:ext cx="2569746" cy="1743756"/>
          </a:xfrm>
          <a:prstGeom prst="rect">
            <a:avLst/>
          </a:prstGeom>
        </p:spPr>
      </p:pic>
      <p:pic>
        <p:nvPicPr>
          <p:cNvPr id="25" name="Picture 24">
            <a:extLst>
              <a:ext uri="{FF2B5EF4-FFF2-40B4-BE49-F238E27FC236}">
                <a16:creationId xmlns:a16="http://schemas.microsoft.com/office/drawing/2014/main" id="{DF6F0FFE-3B7A-F424-53F3-A114D3CD3A8A}"/>
              </a:ext>
            </a:extLst>
          </p:cNvPr>
          <p:cNvPicPr>
            <a:picLocks noChangeAspect="1"/>
          </p:cNvPicPr>
          <p:nvPr/>
        </p:nvPicPr>
        <p:blipFill>
          <a:blip r:embed="rId10"/>
          <a:stretch>
            <a:fillRect/>
          </a:stretch>
        </p:blipFill>
        <p:spPr>
          <a:xfrm>
            <a:off x="6189888" y="2935740"/>
            <a:ext cx="4020911" cy="1980223"/>
          </a:xfrm>
          <a:prstGeom prst="rect">
            <a:avLst/>
          </a:prstGeom>
        </p:spPr>
      </p:pic>
      <p:pic>
        <p:nvPicPr>
          <p:cNvPr id="27" name="Picture 26">
            <a:extLst>
              <a:ext uri="{FF2B5EF4-FFF2-40B4-BE49-F238E27FC236}">
                <a16:creationId xmlns:a16="http://schemas.microsoft.com/office/drawing/2014/main" id="{B6E26C86-171F-2E16-DDF7-AAB1670D8F8D}"/>
              </a:ext>
            </a:extLst>
          </p:cNvPr>
          <p:cNvPicPr>
            <a:picLocks noChangeAspect="1"/>
          </p:cNvPicPr>
          <p:nvPr/>
        </p:nvPicPr>
        <p:blipFill>
          <a:blip r:embed="rId11"/>
          <a:stretch>
            <a:fillRect/>
          </a:stretch>
        </p:blipFill>
        <p:spPr>
          <a:xfrm>
            <a:off x="1611087" y="4944583"/>
            <a:ext cx="3265714" cy="1538514"/>
          </a:xfrm>
          <a:prstGeom prst="rect">
            <a:avLst/>
          </a:prstGeom>
        </p:spPr>
      </p:pic>
      <p:pic>
        <p:nvPicPr>
          <p:cNvPr id="29" name="Picture 28">
            <a:extLst>
              <a:ext uri="{FF2B5EF4-FFF2-40B4-BE49-F238E27FC236}">
                <a16:creationId xmlns:a16="http://schemas.microsoft.com/office/drawing/2014/main" id="{6E4FED9A-455E-5E1E-B59D-1A1160EDE068}"/>
              </a:ext>
            </a:extLst>
          </p:cNvPr>
          <p:cNvPicPr>
            <a:picLocks noChangeAspect="1"/>
          </p:cNvPicPr>
          <p:nvPr/>
        </p:nvPicPr>
        <p:blipFill>
          <a:blip r:embed="rId12"/>
          <a:stretch>
            <a:fillRect/>
          </a:stretch>
        </p:blipFill>
        <p:spPr>
          <a:xfrm>
            <a:off x="6411687" y="4862366"/>
            <a:ext cx="3918856" cy="1657437"/>
          </a:xfrm>
          <a:prstGeom prst="rect">
            <a:avLst/>
          </a:prstGeom>
        </p:spPr>
      </p:pic>
      <p:pic>
        <p:nvPicPr>
          <p:cNvPr id="31" name="Picture 30" descr="A green tick mark on a black background&#10;&#10;Description automatically generated">
            <a:extLst>
              <a:ext uri="{FF2B5EF4-FFF2-40B4-BE49-F238E27FC236}">
                <a16:creationId xmlns:a16="http://schemas.microsoft.com/office/drawing/2014/main" id="{1B42D0CC-1E80-FC4D-84A7-33F9A2B926BA}"/>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4267199" y="1030462"/>
            <a:ext cx="1556658" cy="1317991"/>
          </a:xfrm>
          <a:prstGeom prst="rect">
            <a:avLst/>
          </a:prstGeom>
        </p:spPr>
      </p:pic>
      <p:pic>
        <p:nvPicPr>
          <p:cNvPr id="32" name="Picture 31" descr="A green tick mark on a black background&#10;&#10;Description automatically generated">
            <a:extLst>
              <a:ext uri="{FF2B5EF4-FFF2-40B4-BE49-F238E27FC236}">
                <a16:creationId xmlns:a16="http://schemas.microsoft.com/office/drawing/2014/main" id="{0A46D97C-578B-9A12-FFE7-1233D71137C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3995056" y="2510919"/>
            <a:ext cx="1556658" cy="1317991"/>
          </a:xfrm>
          <a:prstGeom prst="rect">
            <a:avLst/>
          </a:prstGeom>
        </p:spPr>
      </p:pic>
      <p:pic>
        <p:nvPicPr>
          <p:cNvPr id="33" name="Picture 32" descr="A green tick mark on a black background&#10;&#10;Description automatically generated">
            <a:extLst>
              <a:ext uri="{FF2B5EF4-FFF2-40B4-BE49-F238E27FC236}">
                <a16:creationId xmlns:a16="http://schemas.microsoft.com/office/drawing/2014/main" id="{91AB84C2-4C30-6D91-275B-AF00A2FAD1BA}"/>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9274627" y="2500034"/>
            <a:ext cx="1556658" cy="1317991"/>
          </a:xfrm>
          <a:prstGeom prst="rect">
            <a:avLst/>
          </a:prstGeom>
        </p:spPr>
      </p:pic>
      <p:pic>
        <p:nvPicPr>
          <p:cNvPr id="34" name="Picture 33" descr="A green tick mark on a black background&#10;&#10;Description automatically generated">
            <a:extLst>
              <a:ext uri="{FF2B5EF4-FFF2-40B4-BE49-F238E27FC236}">
                <a16:creationId xmlns:a16="http://schemas.microsoft.com/office/drawing/2014/main" id="{3F2AC5CD-37E1-10BB-CB01-BA2855B2218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4125684" y="4350605"/>
            <a:ext cx="1556658" cy="1317991"/>
          </a:xfrm>
          <a:prstGeom prst="rect">
            <a:avLst/>
          </a:prstGeom>
        </p:spPr>
      </p:pic>
      <p:pic>
        <p:nvPicPr>
          <p:cNvPr id="35" name="Picture 34" descr="A green tick mark on a black background&#10;&#10;Description automatically generated">
            <a:extLst>
              <a:ext uri="{FF2B5EF4-FFF2-40B4-BE49-F238E27FC236}">
                <a16:creationId xmlns:a16="http://schemas.microsoft.com/office/drawing/2014/main" id="{CEDDAF79-9A7B-8B5F-BCF1-21ED9D624BD9}"/>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9546770" y="4307062"/>
            <a:ext cx="1556658" cy="1317991"/>
          </a:xfrm>
          <a:prstGeom prst="rect">
            <a:avLst/>
          </a:prstGeom>
        </p:spPr>
      </p:pic>
    </p:spTree>
    <p:custDataLst>
      <p:tags r:id="rId1"/>
    </p:custDataLst>
    <p:extLst>
      <p:ext uri="{BB962C8B-B14F-4D97-AF65-F5344CB8AC3E}">
        <p14:creationId xmlns:p14="http://schemas.microsoft.com/office/powerpoint/2010/main" val="322052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anim calcmode="lin" valueType="num">
                                      <p:cBhvr>
                                        <p:cTn id="45" dur="1000" fill="hold"/>
                                        <p:tgtEl>
                                          <p:spTgt spid="25"/>
                                        </p:tgtEl>
                                        <p:attrNameLst>
                                          <p:attrName>ppt_x</p:attrName>
                                        </p:attrNameLst>
                                      </p:cBhvr>
                                      <p:tavLst>
                                        <p:tav tm="0">
                                          <p:val>
                                            <p:strVal val="#ppt_x"/>
                                          </p:val>
                                        </p:tav>
                                        <p:tav tm="100000">
                                          <p:val>
                                            <p:strVal val="#ppt_x"/>
                                          </p:val>
                                        </p:tav>
                                      </p:tavLst>
                                    </p:anim>
                                    <p:anim calcmode="lin" valueType="num">
                                      <p:cBhvr>
                                        <p:cTn id="46" dur="1000" fill="hold"/>
                                        <p:tgtEl>
                                          <p:spTgt spid="25"/>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1000"/>
                                        <p:tgtEl>
                                          <p:spTgt spid="27"/>
                                        </p:tgtEl>
                                      </p:cBhvr>
                                    </p:animEffect>
                                    <p:anim calcmode="lin" valueType="num">
                                      <p:cBhvr>
                                        <p:cTn id="50" dur="1000" fill="hold"/>
                                        <p:tgtEl>
                                          <p:spTgt spid="27"/>
                                        </p:tgtEl>
                                        <p:attrNameLst>
                                          <p:attrName>ppt_x</p:attrName>
                                        </p:attrNameLst>
                                      </p:cBhvr>
                                      <p:tavLst>
                                        <p:tav tm="0">
                                          <p:val>
                                            <p:strVal val="#ppt_x"/>
                                          </p:val>
                                        </p:tav>
                                        <p:tav tm="100000">
                                          <p:val>
                                            <p:strVal val="#ppt_x"/>
                                          </p:val>
                                        </p:tav>
                                      </p:tavLst>
                                    </p:anim>
                                    <p:anim calcmode="lin" valueType="num">
                                      <p:cBhvr>
                                        <p:cTn id="51" dur="1000" fill="hold"/>
                                        <p:tgtEl>
                                          <p:spTgt spid="27"/>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1000"/>
                                        <p:tgtEl>
                                          <p:spTgt spid="29"/>
                                        </p:tgtEl>
                                      </p:cBhvr>
                                    </p:animEffect>
                                    <p:anim calcmode="lin" valueType="num">
                                      <p:cBhvr>
                                        <p:cTn id="55" dur="1000" fill="hold"/>
                                        <p:tgtEl>
                                          <p:spTgt spid="29"/>
                                        </p:tgtEl>
                                        <p:attrNameLst>
                                          <p:attrName>ppt_x</p:attrName>
                                        </p:attrNameLst>
                                      </p:cBhvr>
                                      <p:tavLst>
                                        <p:tav tm="0">
                                          <p:val>
                                            <p:strVal val="#ppt_x"/>
                                          </p:val>
                                        </p:tav>
                                        <p:tav tm="100000">
                                          <p:val>
                                            <p:strVal val="#ppt_x"/>
                                          </p:val>
                                        </p:tav>
                                      </p:tavLst>
                                    </p:anim>
                                    <p:anim calcmode="lin" valueType="num">
                                      <p:cBhvr>
                                        <p:cTn id="5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wipe(down)">
                                      <p:cBhvr>
                                        <p:cTn id="61" dur="500"/>
                                        <p:tgtEl>
                                          <p:spTgt spid="31"/>
                                        </p:tgtEl>
                                      </p:cBhvr>
                                    </p:animEffec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wipe(down)">
                                      <p:cBhvr>
                                        <p:cTn id="66" dur="500"/>
                                        <p:tgtEl>
                                          <p:spTgt spid="32"/>
                                        </p:tgtEl>
                                      </p:cBhvr>
                                    </p:animEffect>
                                  </p:childTnLst>
                                  <p:subTnLst>
                                    <p:audio>
                                      <p:cMediaNode>
                                        <p:cTn display="0" masterRel="sameClick">
                                          <p:stCondLst>
                                            <p:cond evt="begin" delay="0">
                                              <p:tn val="64"/>
                                            </p:cond>
                                          </p:stCondLst>
                                          <p:endCondLst>
                                            <p:cond evt="onStopAudio" delay="0">
                                              <p:tgtEl>
                                                <p:sldTgt/>
                                              </p:tgtEl>
                                            </p:cond>
                                          </p:endCondLst>
                                        </p:cTn>
                                        <p:tgtEl>
                                          <p:sndTgt r:embed="rId3" name="chimes.wav"/>
                                        </p:tgtEl>
                                      </p:cMediaNode>
                                    </p:audio>
                                  </p:sub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wipe(down)">
                                      <p:cBhvr>
                                        <p:cTn id="71" dur="500"/>
                                        <p:tgtEl>
                                          <p:spTgt spid="33"/>
                                        </p:tgtEl>
                                      </p:cBhvr>
                                    </p:animEffect>
                                  </p:childTnLst>
                                  <p:subTnLst>
                                    <p:audio>
                                      <p:cMediaNode>
                                        <p:cTn display="0" masterRel="sameClick">
                                          <p:stCondLst>
                                            <p:cond evt="begin" delay="0">
                                              <p:tn val="69"/>
                                            </p:cond>
                                          </p:stCondLst>
                                          <p:endCondLst>
                                            <p:cond evt="onStopAudio" delay="0">
                                              <p:tgtEl>
                                                <p:sldTgt/>
                                              </p:tgtEl>
                                            </p:cond>
                                          </p:endCondLst>
                                        </p:cTn>
                                        <p:tgtEl>
                                          <p:sndTgt r:embed="rId3" name="chimes.wav"/>
                                        </p:tgtEl>
                                      </p:cMediaNode>
                                    </p:audio>
                                  </p:sub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wipe(down)">
                                      <p:cBhvr>
                                        <p:cTn id="76" dur="500"/>
                                        <p:tgtEl>
                                          <p:spTgt spid="34"/>
                                        </p:tgtEl>
                                      </p:cBhvr>
                                    </p:animEffect>
                                  </p:childTnLst>
                                  <p:subTnLst>
                                    <p:audio>
                                      <p:cMediaNode>
                                        <p:cTn display="0" masterRel="sameClick">
                                          <p:stCondLst>
                                            <p:cond evt="begin" delay="0">
                                              <p:tn val="74"/>
                                            </p:cond>
                                          </p:stCondLst>
                                          <p:endCondLst>
                                            <p:cond evt="onStopAudio" delay="0">
                                              <p:tgtEl>
                                                <p:sldTgt/>
                                              </p:tgtEl>
                                            </p:cond>
                                          </p:endCondLst>
                                        </p:cTn>
                                        <p:tgtEl>
                                          <p:sndTgt r:embed="rId3" name="chimes.wav"/>
                                        </p:tgtEl>
                                      </p:cMediaNode>
                                    </p:audio>
                                  </p:sub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wipe(down)">
                                      <p:cBhvr>
                                        <p:cTn id="81" dur="500"/>
                                        <p:tgtEl>
                                          <p:spTgt spid="35"/>
                                        </p:tgtEl>
                                      </p:cBhvr>
                                    </p:animEffect>
                                  </p:childTnLst>
                                  <p:subTnLst>
                                    <p:audio>
                                      <p:cMediaNode>
                                        <p:cTn display="0" masterRel="sameClick">
                                          <p:stCondLst>
                                            <p:cond evt="begin" delay="0">
                                              <p:tn val="7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grpSp>
        <p:nvGrpSpPr>
          <p:cNvPr id="3" name="Group 2">
            <a:extLst>
              <a:ext uri="{FF2B5EF4-FFF2-40B4-BE49-F238E27FC236}">
                <a16:creationId xmlns:a16="http://schemas.microsoft.com/office/drawing/2014/main" id="{FEDBBA98-7C73-D0AB-E782-EC52EE80F14B}"/>
              </a:ext>
            </a:extLst>
          </p:cNvPr>
          <p:cNvGrpSpPr/>
          <p:nvPr/>
        </p:nvGrpSpPr>
        <p:grpSpPr>
          <a:xfrm rot="5400000">
            <a:off x="4352925" y="-695325"/>
            <a:ext cx="4991099" cy="9201150"/>
            <a:chOff x="8973341" y="852625"/>
            <a:chExt cx="2029095" cy="1435453"/>
          </a:xfrm>
        </p:grpSpPr>
        <p:sp>
          <p:nvSpPr>
            <p:cNvPr id="4" name="Freeform 255">
              <a:extLst>
                <a:ext uri="{FF2B5EF4-FFF2-40B4-BE49-F238E27FC236}">
                  <a16:creationId xmlns:a16="http://schemas.microsoft.com/office/drawing/2014/main" id="{35A7331A-E6F2-797C-A6FC-9C4FE1933582}"/>
                </a:ext>
              </a:extLst>
            </p:cNvPr>
            <p:cNvSpPr>
              <a:spLocks/>
            </p:cNvSpPr>
            <p:nvPr/>
          </p:nvSpPr>
          <p:spPr bwMode="auto">
            <a:xfrm>
              <a:off x="8973341" y="852625"/>
              <a:ext cx="2029095" cy="1435453"/>
            </a:xfrm>
            <a:custGeom>
              <a:avLst/>
              <a:gdLst>
                <a:gd name="T0" fmla="*/ 11425 w 11425"/>
                <a:gd name="T1" fmla="*/ 895 h 8082"/>
                <a:gd name="T2" fmla="*/ 11425 w 11425"/>
                <a:gd name="T3" fmla="*/ 7187 h 8082"/>
                <a:gd name="T4" fmla="*/ 10530 w 11425"/>
                <a:gd name="T5" fmla="*/ 8082 h 8082"/>
                <a:gd name="T6" fmla="*/ 895 w 11425"/>
                <a:gd name="T7" fmla="*/ 8082 h 8082"/>
                <a:gd name="T8" fmla="*/ 0 w 11425"/>
                <a:gd name="T9" fmla="*/ 7187 h 8082"/>
                <a:gd name="T10" fmla="*/ 0 w 11425"/>
                <a:gd name="T11" fmla="*/ 895 h 8082"/>
                <a:gd name="T12" fmla="*/ 895 w 11425"/>
                <a:gd name="T13" fmla="*/ 0 h 8082"/>
                <a:gd name="T14" fmla="*/ 10530 w 11425"/>
                <a:gd name="T15" fmla="*/ 0 h 8082"/>
                <a:gd name="T16" fmla="*/ 11425 w 11425"/>
                <a:gd name="T17" fmla="*/ 895 h 8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25" h="8082">
                  <a:moveTo>
                    <a:pt x="11425" y="895"/>
                  </a:moveTo>
                  <a:lnTo>
                    <a:pt x="11425" y="7187"/>
                  </a:lnTo>
                  <a:cubicBezTo>
                    <a:pt x="11425" y="7681"/>
                    <a:pt x="11025" y="8082"/>
                    <a:pt x="10530" y="8082"/>
                  </a:cubicBezTo>
                  <a:lnTo>
                    <a:pt x="895" y="8082"/>
                  </a:lnTo>
                  <a:cubicBezTo>
                    <a:pt x="401" y="8082"/>
                    <a:pt x="0" y="7681"/>
                    <a:pt x="0" y="7187"/>
                  </a:cubicBezTo>
                  <a:lnTo>
                    <a:pt x="0" y="895"/>
                  </a:lnTo>
                  <a:cubicBezTo>
                    <a:pt x="0" y="401"/>
                    <a:pt x="401" y="0"/>
                    <a:pt x="895" y="0"/>
                  </a:cubicBezTo>
                  <a:lnTo>
                    <a:pt x="10530" y="0"/>
                  </a:lnTo>
                  <a:cubicBezTo>
                    <a:pt x="11025" y="0"/>
                    <a:pt x="11425" y="401"/>
                    <a:pt x="11425" y="895"/>
                  </a:cubicBezTo>
                </a:path>
              </a:pathLst>
            </a:custGeom>
            <a:solidFill>
              <a:srgbClr val="255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 name="Rectangle 256">
              <a:extLst>
                <a:ext uri="{FF2B5EF4-FFF2-40B4-BE49-F238E27FC236}">
                  <a16:creationId xmlns:a16="http://schemas.microsoft.com/office/drawing/2014/main" id="{CB9A1BD9-C839-B379-81F7-A11A2EB07B28}"/>
                </a:ext>
              </a:extLst>
            </p:cNvPr>
            <p:cNvSpPr>
              <a:spLocks noChangeArrowheads="1"/>
            </p:cNvSpPr>
            <p:nvPr/>
          </p:nvSpPr>
          <p:spPr bwMode="auto">
            <a:xfrm>
              <a:off x="9177621" y="925289"/>
              <a:ext cx="1621905" cy="1291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 name="Freeform 257">
              <a:extLst>
                <a:ext uri="{FF2B5EF4-FFF2-40B4-BE49-F238E27FC236}">
                  <a16:creationId xmlns:a16="http://schemas.microsoft.com/office/drawing/2014/main" id="{203D4D27-E0C8-67B1-165D-A860BF4FD5A6}"/>
                </a:ext>
              </a:extLst>
            </p:cNvPr>
            <p:cNvSpPr>
              <a:spLocks/>
            </p:cNvSpPr>
            <p:nvPr/>
          </p:nvSpPr>
          <p:spPr bwMode="auto">
            <a:xfrm>
              <a:off x="10855737" y="1549033"/>
              <a:ext cx="96723" cy="71360"/>
            </a:xfrm>
            <a:custGeom>
              <a:avLst/>
              <a:gdLst>
                <a:gd name="T0" fmla="*/ 48 w 491"/>
                <a:gd name="T1" fmla="*/ 44 h 552"/>
                <a:gd name="T2" fmla="*/ 0 w 491"/>
                <a:gd name="T3" fmla="*/ 154 h 552"/>
                <a:gd name="T4" fmla="*/ 30 w 491"/>
                <a:gd name="T5" fmla="*/ 241 h 552"/>
                <a:gd name="T6" fmla="*/ 67 w 491"/>
                <a:gd name="T7" fmla="*/ 276 h 552"/>
                <a:gd name="T8" fmla="*/ 30 w 491"/>
                <a:gd name="T9" fmla="*/ 311 h 552"/>
                <a:gd name="T10" fmla="*/ 0 w 491"/>
                <a:gd name="T11" fmla="*/ 398 h 552"/>
                <a:gd name="T12" fmla="*/ 48 w 491"/>
                <a:gd name="T13" fmla="*/ 508 h 552"/>
                <a:gd name="T14" fmla="*/ 166 w 491"/>
                <a:gd name="T15" fmla="*/ 552 h 552"/>
                <a:gd name="T16" fmla="*/ 300 w 491"/>
                <a:gd name="T17" fmla="*/ 497 h 552"/>
                <a:gd name="T18" fmla="*/ 429 w 491"/>
                <a:gd name="T19" fmla="*/ 360 h 552"/>
                <a:gd name="T20" fmla="*/ 483 w 491"/>
                <a:gd name="T21" fmla="*/ 297 h 552"/>
                <a:gd name="T22" fmla="*/ 491 w 491"/>
                <a:gd name="T23" fmla="*/ 276 h 552"/>
                <a:gd name="T24" fmla="*/ 483 w 491"/>
                <a:gd name="T25" fmla="*/ 254 h 552"/>
                <a:gd name="T26" fmla="*/ 429 w 491"/>
                <a:gd name="T27" fmla="*/ 192 h 552"/>
                <a:gd name="T28" fmla="*/ 300 w 491"/>
                <a:gd name="T29" fmla="*/ 55 h 552"/>
                <a:gd name="T30" fmla="*/ 166 w 491"/>
                <a:gd name="T31" fmla="*/ 0 h 552"/>
                <a:gd name="T32" fmla="*/ 48 w 491"/>
                <a:gd name="T33" fmla="*/ 4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552">
                  <a:moveTo>
                    <a:pt x="48" y="44"/>
                  </a:moveTo>
                  <a:cubicBezTo>
                    <a:pt x="17" y="72"/>
                    <a:pt x="0" y="111"/>
                    <a:pt x="0" y="154"/>
                  </a:cubicBezTo>
                  <a:cubicBezTo>
                    <a:pt x="0" y="186"/>
                    <a:pt x="10" y="215"/>
                    <a:pt x="30" y="241"/>
                  </a:cubicBezTo>
                  <a:cubicBezTo>
                    <a:pt x="40" y="254"/>
                    <a:pt x="52" y="265"/>
                    <a:pt x="67" y="276"/>
                  </a:cubicBezTo>
                  <a:cubicBezTo>
                    <a:pt x="52" y="286"/>
                    <a:pt x="40" y="298"/>
                    <a:pt x="30" y="311"/>
                  </a:cubicBezTo>
                  <a:cubicBezTo>
                    <a:pt x="10" y="336"/>
                    <a:pt x="0" y="366"/>
                    <a:pt x="0" y="398"/>
                  </a:cubicBezTo>
                  <a:cubicBezTo>
                    <a:pt x="0" y="440"/>
                    <a:pt x="17" y="479"/>
                    <a:pt x="48" y="508"/>
                  </a:cubicBezTo>
                  <a:cubicBezTo>
                    <a:pt x="79" y="536"/>
                    <a:pt x="121" y="552"/>
                    <a:pt x="166" y="552"/>
                  </a:cubicBezTo>
                  <a:cubicBezTo>
                    <a:pt x="213" y="552"/>
                    <a:pt x="255" y="534"/>
                    <a:pt x="300" y="497"/>
                  </a:cubicBezTo>
                  <a:cubicBezTo>
                    <a:pt x="341" y="463"/>
                    <a:pt x="381" y="416"/>
                    <a:pt x="429" y="360"/>
                  </a:cubicBezTo>
                  <a:cubicBezTo>
                    <a:pt x="445" y="341"/>
                    <a:pt x="464" y="319"/>
                    <a:pt x="483" y="297"/>
                  </a:cubicBezTo>
                  <a:cubicBezTo>
                    <a:pt x="488" y="291"/>
                    <a:pt x="491" y="284"/>
                    <a:pt x="491" y="276"/>
                  </a:cubicBezTo>
                  <a:cubicBezTo>
                    <a:pt x="491" y="268"/>
                    <a:pt x="488" y="260"/>
                    <a:pt x="483" y="254"/>
                  </a:cubicBezTo>
                  <a:cubicBezTo>
                    <a:pt x="464" y="232"/>
                    <a:pt x="445" y="211"/>
                    <a:pt x="429" y="192"/>
                  </a:cubicBezTo>
                  <a:cubicBezTo>
                    <a:pt x="381" y="136"/>
                    <a:pt x="341" y="88"/>
                    <a:pt x="300" y="55"/>
                  </a:cubicBezTo>
                  <a:cubicBezTo>
                    <a:pt x="255" y="17"/>
                    <a:pt x="213" y="0"/>
                    <a:pt x="166" y="0"/>
                  </a:cubicBezTo>
                  <a:cubicBezTo>
                    <a:pt x="121" y="0"/>
                    <a:pt x="79" y="15"/>
                    <a:pt x="48" y="44"/>
                  </a:cubicBezTo>
                  <a:close/>
                </a:path>
              </a:pathLst>
            </a:custGeom>
            <a:solidFill>
              <a:srgbClr val="ECB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8" name="TextBox 7">
            <a:extLst>
              <a:ext uri="{FF2B5EF4-FFF2-40B4-BE49-F238E27FC236}">
                <a16:creationId xmlns:a16="http://schemas.microsoft.com/office/drawing/2014/main" id="{23B98099-E026-EF73-A425-44B7019D2A44}"/>
              </a:ext>
            </a:extLst>
          </p:cNvPr>
          <p:cNvSpPr txBox="1"/>
          <p:nvPr/>
        </p:nvSpPr>
        <p:spPr>
          <a:xfrm>
            <a:off x="2858862" y="2112145"/>
            <a:ext cx="8048624" cy="3416320"/>
          </a:xfrm>
          <a:prstGeom prst="rect">
            <a:avLst/>
          </a:prstGeom>
          <a:noFill/>
        </p:spPr>
        <p:txBody>
          <a:bodyPr wrap="square" rtlCol="0">
            <a:spAutoFit/>
          </a:bodyPr>
          <a:lstStyle/>
          <a:p>
            <a:pPr lvl="0" algn="just">
              <a:defRPr/>
            </a:pPr>
            <a:r>
              <a:rPr lang="vi-VN" sz="3600" b="1" dirty="0">
                <a:solidFill>
                  <a:srgbClr val="328C96"/>
                </a:solidFill>
                <a:latin typeface="Calibri" panose="020F0502020204030204" pitchFamily="34" charset="0"/>
                <a:cs typeface="Calibri" panose="020F0502020204030204" pitchFamily="34" charset="0"/>
              </a:rPr>
              <a:t>Khi thể hiện sự cảm thông với người gặp hoàn cảnh khó khăn, cần có thái độ chân thành, lời nói, cử chỉ phù hợp, ánh mắt thân tình, tôn trọng, tế nhị, quan tâm, lắng nghe họ giãi bày; cần tránh thái độ, hành vi tỏ vẻ ban ơn, thương hại. </a:t>
            </a:r>
            <a:endParaRPr kumimoji="0" lang="vi-VN" sz="3600" b="1" i="0" u="none" strike="noStrike" kern="1200" cap="none" spc="0" normalizeH="0" baseline="0" noProof="0" dirty="0">
              <a:ln>
                <a:noFill/>
              </a:ln>
              <a:solidFill>
                <a:srgbClr val="328C96"/>
              </a:solidFill>
              <a:effectLst/>
              <a:uLnTx/>
              <a:uFillTx/>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29A0B5BB-07A0-36AD-1CC8-116265CEB0EF}"/>
              </a:ext>
            </a:extLst>
          </p:cNvPr>
          <p:cNvGrpSpPr/>
          <p:nvPr/>
        </p:nvGrpSpPr>
        <p:grpSpPr>
          <a:xfrm>
            <a:off x="147818" y="1025443"/>
            <a:ext cx="2065148" cy="2028696"/>
            <a:chOff x="3109913" y="390525"/>
            <a:chExt cx="5970588" cy="6275388"/>
          </a:xfrm>
        </p:grpSpPr>
        <p:sp>
          <p:nvSpPr>
            <p:cNvPr id="10" name="Oval 9">
              <a:extLst>
                <a:ext uri="{FF2B5EF4-FFF2-40B4-BE49-F238E27FC236}">
                  <a16:creationId xmlns:a16="http://schemas.microsoft.com/office/drawing/2014/main" id="{2F3E29B5-D5DD-7BE7-4C9D-EB44B31FA450}"/>
                </a:ext>
              </a:extLst>
            </p:cNvPr>
            <p:cNvSpPr>
              <a:spLocks noChangeArrowheads="1"/>
            </p:cNvSpPr>
            <p:nvPr/>
          </p:nvSpPr>
          <p:spPr bwMode="auto">
            <a:xfrm>
              <a:off x="3109913" y="390525"/>
              <a:ext cx="5970588" cy="5969000"/>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 name="Oval 15">
              <a:extLst>
                <a:ext uri="{FF2B5EF4-FFF2-40B4-BE49-F238E27FC236}">
                  <a16:creationId xmlns:a16="http://schemas.microsoft.com/office/drawing/2014/main" id="{6A54D70A-8392-92A1-AEBC-4F5B89B441DD}"/>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 name="Freeform 12">
              <a:extLst>
                <a:ext uri="{FF2B5EF4-FFF2-40B4-BE49-F238E27FC236}">
                  <a16:creationId xmlns:a16="http://schemas.microsoft.com/office/drawing/2014/main" id="{F9D18917-B879-DC94-D12A-CBEAB0E5F4C2}"/>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 name="Freeform 13">
              <a:extLst>
                <a:ext uri="{FF2B5EF4-FFF2-40B4-BE49-F238E27FC236}">
                  <a16:creationId xmlns:a16="http://schemas.microsoft.com/office/drawing/2014/main" id="{9A27E2CF-1D00-F382-05D1-B4415FE1283C}"/>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 name="Freeform 14">
              <a:extLst>
                <a:ext uri="{FF2B5EF4-FFF2-40B4-BE49-F238E27FC236}">
                  <a16:creationId xmlns:a16="http://schemas.microsoft.com/office/drawing/2014/main" id="{1D211D6A-67E5-8257-3530-7135AA838232}"/>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 name="Freeform 15">
              <a:extLst>
                <a:ext uri="{FF2B5EF4-FFF2-40B4-BE49-F238E27FC236}">
                  <a16:creationId xmlns:a16="http://schemas.microsoft.com/office/drawing/2014/main" id="{BCA62BD0-488B-CE50-680C-B51D3A95B8D1}"/>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 name="Freeform 16">
              <a:extLst>
                <a:ext uri="{FF2B5EF4-FFF2-40B4-BE49-F238E27FC236}">
                  <a16:creationId xmlns:a16="http://schemas.microsoft.com/office/drawing/2014/main" id="{B9322232-50EB-2243-B16E-0BB28D2ECBF7}"/>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 name="Freeform 17">
              <a:extLst>
                <a:ext uri="{FF2B5EF4-FFF2-40B4-BE49-F238E27FC236}">
                  <a16:creationId xmlns:a16="http://schemas.microsoft.com/office/drawing/2014/main" id="{F343C05B-3215-2DA2-4ED6-E1F58CF9BAD2}"/>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 name="Freeform 18">
              <a:extLst>
                <a:ext uri="{FF2B5EF4-FFF2-40B4-BE49-F238E27FC236}">
                  <a16:creationId xmlns:a16="http://schemas.microsoft.com/office/drawing/2014/main" id="{CF5316D5-1E4D-5D7D-9634-999CEA7F0668}"/>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 name="Freeform 19">
              <a:extLst>
                <a:ext uri="{FF2B5EF4-FFF2-40B4-BE49-F238E27FC236}">
                  <a16:creationId xmlns:a16="http://schemas.microsoft.com/office/drawing/2014/main" id="{0AF57E65-07FB-E5BE-CEC5-CF31069CA79E}"/>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 name="Freeform 20">
              <a:extLst>
                <a:ext uri="{FF2B5EF4-FFF2-40B4-BE49-F238E27FC236}">
                  <a16:creationId xmlns:a16="http://schemas.microsoft.com/office/drawing/2014/main" id="{739BDFB9-BD99-1E06-3102-0C63646F9161}"/>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 name="Freeform 21">
              <a:extLst>
                <a:ext uri="{FF2B5EF4-FFF2-40B4-BE49-F238E27FC236}">
                  <a16:creationId xmlns:a16="http://schemas.microsoft.com/office/drawing/2014/main" id="{39DEC85E-3A84-30B9-3E84-55C0214BFFD9}"/>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 name="Freeform 22">
              <a:extLst>
                <a:ext uri="{FF2B5EF4-FFF2-40B4-BE49-F238E27FC236}">
                  <a16:creationId xmlns:a16="http://schemas.microsoft.com/office/drawing/2014/main" id="{01573E98-11C5-8134-DD67-B67F3A79B3D6}"/>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 name="Freeform 23">
              <a:extLst>
                <a:ext uri="{FF2B5EF4-FFF2-40B4-BE49-F238E27FC236}">
                  <a16:creationId xmlns:a16="http://schemas.microsoft.com/office/drawing/2014/main" id="{7C35E023-5A21-9343-C6A3-6A0BFBB81547}"/>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 name="Freeform 24">
              <a:extLst>
                <a:ext uri="{FF2B5EF4-FFF2-40B4-BE49-F238E27FC236}">
                  <a16:creationId xmlns:a16="http://schemas.microsoft.com/office/drawing/2014/main" id="{DB2940B2-C2AD-E839-9271-5B648317A5F8}"/>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 name="Freeform 25">
              <a:extLst>
                <a:ext uri="{FF2B5EF4-FFF2-40B4-BE49-F238E27FC236}">
                  <a16:creationId xmlns:a16="http://schemas.microsoft.com/office/drawing/2014/main" id="{F1E51670-7576-63B9-D716-1FCFDCC0E8FC}"/>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 name="Freeform 26">
              <a:extLst>
                <a:ext uri="{FF2B5EF4-FFF2-40B4-BE49-F238E27FC236}">
                  <a16:creationId xmlns:a16="http://schemas.microsoft.com/office/drawing/2014/main" id="{2D8D5690-5548-37B4-14AD-D0C913F03E5B}"/>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 name="Freeform 27">
              <a:extLst>
                <a:ext uri="{FF2B5EF4-FFF2-40B4-BE49-F238E27FC236}">
                  <a16:creationId xmlns:a16="http://schemas.microsoft.com/office/drawing/2014/main" id="{4BF9D4E2-1C77-86C3-524D-C425F34EA32F}"/>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 name="Freeform 28">
              <a:extLst>
                <a:ext uri="{FF2B5EF4-FFF2-40B4-BE49-F238E27FC236}">
                  <a16:creationId xmlns:a16="http://schemas.microsoft.com/office/drawing/2014/main" id="{121367E5-BC76-7329-6459-0269C384CC3E}"/>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 name="Freeform 29">
              <a:extLst>
                <a:ext uri="{FF2B5EF4-FFF2-40B4-BE49-F238E27FC236}">
                  <a16:creationId xmlns:a16="http://schemas.microsoft.com/office/drawing/2014/main" id="{98902603-FEA2-5259-8E3C-B1E804C72D8C}"/>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8" name="Freeform 30">
              <a:extLst>
                <a:ext uri="{FF2B5EF4-FFF2-40B4-BE49-F238E27FC236}">
                  <a16:creationId xmlns:a16="http://schemas.microsoft.com/office/drawing/2014/main" id="{8AD50C33-1BC1-C949-A9EC-379B91A23349}"/>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9" name="Freeform 31">
              <a:extLst>
                <a:ext uri="{FF2B5EF4-FFF2-40B4-BE49-F238E27FC236}">
                  <a16:creationId xmlns:a16="http://schemas.microsoft.com/office/drawing/2014/main" id="{E4138F76-A074-BA8B-5FB7-E869599EB147}"/>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0" name="Freeform 32">
              <a:extLst>
                <a:ext uri="{FF2B5EF4-FFF2-40B4-BE49-F238E27FC236}">
                  <a16:creationId xmlns:a16="http://schemas.microsoft.com/office/drawing/2014/main" id="{B27FEA96-D0F4-E57A-8DBF-468C98541F95}"/>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1" name="Freeform 33">
              <a:extLst>
                <a:ext uri="{FF2B5EF4-FFF2-40B4-BE49-F238E27FC236}">
                  <a16:creationId xmlns:a16="http://schemas.microsoft.com/office/drawing/2014/main" id="{83F6D1F9-CD96-7185-198B-757DCB86BEAC}"/>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2" name="Freeform 34">
              <a:extLst>
                <a:ext uri="{FF2B5EF4-FFF2-40B4-BE49-F238E27FC236}">
                  <a16:creationId xmlns:a16="http://schemas.microsoft.com/office/drawing/2014/main" id="{4D6A3590-5400-6989-C677-961BD08023DE}"/>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3" name="Freeform 35">
              <a:extLst>
                <a:ext uri="{FF2B5EF4-FFF2-40B4-BE49-F238E27FC236}">
                  <a16:creationId xmlns:a16="http://schemas.microsoft.com/office/drawing/2014/main" id="{C7C183B7-83C7-605A-52C1-55B61F1E6A66}"/>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4" name="Freeform 36">
              <a:extLst>
                <a:ext uri="{FF2B5EF4-FFF2-40B4-BE49-F238E27FC236}">
                  <a16:creationId xmlns:a16="http://schemas.microsoft.com/office/drawing/2014/main" id="{D9388380-6E55-9D2D-43CE-3987A6CE1675}"/>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5" name="Freeform 37">
              <a:extLst>
                <a:ext uri="{FF2B5EF4-FFF2-40B4-BE49-F238E27FC236}">
                  <a16:creationId xmlns:a16="http://schemas.microsoft.com/office/drawing/2014/main" id="{D3E42296-AC53-186B-DB60-33D6B29533C8}"/>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6" name="Freeform 38">
              <a:extLst>
                <a:ext uri="{FF2B5EF4-FFF2-40B4-BE49-F238E27FC236}">
                  <a16:creationId xmlns:a16="http://schemas.microsoft.com/office/drawing/2014/main" id="{24D595E1-50E4-7280-2285-EB1615DC2D2E}"/>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7" name="Freeform 39">
              <a:extLst>
                <a:ext uri="{FF2B5EF4-FFF2-40B4-BE49-F238E27FC236}">
                  <a16:creationId xmlns:a16="http://schemas.microsoft.com/office/drawing/2014/main" id="{BA144EF1-DEA9-8741-A855-18D82754F9A3}"/>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8" name="Freeform 40">
              <a:extLst>
                <a:ext uri="{FF2B5EF4-FFF2-40B4-BE49-F238E27FC236}">
                  <a16:creationId xmlns:a16="http://schemas.microsoft.com/office/drawing/2014/main" id="{A3EAFBB1-A9CC-803C-F53B-F9119B59B729}"/>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9" name="Freeform 41">
              <a:extLst>
                <a:ext uri="{FF2B5EF4-FFF2-40B4-BE49-F238E27FC236}">
                  <a16:creationId xmlns:a16="http://schemas.microsoft.com/office/drawing/2014/main" id="{5E8ED8EE-4625-EFFD-CB8C-B4561DE9E23B}"/>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0" name="Freeform 42">
              <a:extLst>
                <a:ext uri="{FF2B5EF4-FFF2-40B4-BE49-F238E27FC236}">
                  <a16:creationId xmlns:a16="http://schemas.microsoft.com/office/drawing/2014/main" id="{DF61577E-12DF-DA6C-939C-09C329EC750D}"/>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1" name="Freeform 43">
              <a:extLst>
                <a:ext uri="{FF2B5EF4-FFF2-40B4-BE49-F238E27FC236}">
                  <a16:creationId xmlns:a16="http://schemas.microsoft.com/office/drawing/2014/main" id="{4ED04608-769E-F61D-FBA6-D6AD90C07C38}"/>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2" name="Freeform 44">
              <a:extLst>
                <a:ext uri="{FF2B5EF4-FFF2-40B4-BE49-F238E27FC236}">
                  <a16:creationId xmlns:a16="http://schemas.microsoft.com/office/drawing/2014/main" id="{7023AF6C-D769-E459-1BBB-7CF1E7AD7F6A}"/>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3" name="Freeform 45">
              <a:extLst>
                <a:ext uri="{FF2B5EF4-FFF2-40B4-BE49-F238E27FC236}">
                  <a16:creationId xmlns:a16="http://schemas.microsoft.com/office/drawing/2014/main" id="{791887A2-F25E-F3CB-CE03-08430B6C8EF7}"/>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6" name="Freeform 46">
              <a:extLst>
                <a:ext uri="{FF2B5EF4-FFF2-40B4-BE49-F238E27FC236}">
                  <a16:creationId xmlns:a16="http://schemas.microsoft.com/office/drawing/2014/main" id="{99291BD6-96A8-DD5E-84DA-5848852E160A}"/>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7" name="Freeform 47">
              <a:extLst>
                <a:ext uri="{FF2B5EF4-FFF2-40B4-BE49-F238E27FC236}">
                  <a16:creationId xmlns:a16="http://schemas.microsoft.com/office/drawing/2014/main" id="{B9A86736-C2AD-9779-860C-9CCA0921866F}"/>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8" name="Freeform 48">
              <a:extLst>
                <a:ext uri="{FF2B5EF4-FFF2-40B4-BE49-F238E27FC236}">
                  <a16:creationId xmlns:a16="http://schemas.microsoft.com/office/drawing/2014/main" id="{60579864-BE90-B2D0-4981-24F0B9D94391}"/>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9" name="Freeform 49">
              <a:extLst>
                <a:ext uri="{FF2B5EF4-FFF2-40B4-BE49-F238E27FC236}">
                  <a16:creationId xmlns:a16="http://schemas.microsoft.com/office/drawing/2014/main" id="{9DE1BC9F-38E4-5E84-1D4F-F174AA11F712}"/>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0" name="Oval 50">
              <a:extLst>
                <a:ext uri="{FF2B5EF4-FFF2-40B4-BE49-F238E27FC236}">
                  <a16:creationId xmlns:a16="http://schemas.microsoft.com/office/drawing/2014/main" id="{E476110F-00F2-4112-FBF7-8FF5E5C1DCCF}"/>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1" name="Oval 51">
              <a:extLst>
                <a:ext uri="{FF2B5EF4-FFF2-40B4-BE49-F238E27FC236}">
                  <a16:creationId xmlns:a16="http://schemas.microsoft.com/office/drawing/2014/main" id="{D44BC376-F39B-0495-FFC7-056A1B9D5092}"/>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 name="Freeform 52">
              <a:extLst>
                <a:ext uri="{FF2B5EF4-FFF2-40B4-BE49-F238E27FC236}">
                  <a16:creationId xmlns:a16="http://schemas.microsoft.com/office/drawing/2014/main" id="{88799ACA-2905-8472-18EB-CF2C1766BF13}"/>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3" name="Freeform 53">
              <a:extLst>
                <a:ext uri="{FF2B5EF4-FFF2-40B4-BE49-F238E27FC236}">
                  <a16:creationId xmlns:a16="http://schemas.microsoft.com/office/drawing/2014/main" id="{DF9CC218-D841-706E-2316-85135FB78D3C}"/>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4" name="Freeform 54">
              <a:extLst>
                <a:ext uri="{FF2B5EF4-FFF2-40B4-BE49-F238E27FC236}">
                  <a16:creationId xmlns:a16="http://schemas.microsoft.com/office/drawing/2014/main" id="{89386010-4C1E-7B23-6FF4-8802B32447A1}"/>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5" name="Freeform 55">
              <a:extLst>
                <a:ext uri="{FF2B5EF4-FFF2-40B4-BE49-F238E27FC236}">
                  <a16:creationId xmlns:a16="http://schemas.microsoft.com/office/drawing/2014/main" id="{1105702F-E703-347B-CA7E-7B1260C270C2}"/>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6" name="Freeform 56">
              <a:extLst>
                <a:ext uri="{FF2B5EF4-FFF2-40B4-BE49-F238E27FC236}">
                  <a16:creationId xmlns:a16="http://schemas.microsoft.com/office/drawing/2014/main" id="{88CC56C8-50C4-B55E-34A1-6580F2CF9D78}"/>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7" name="Freeform 57">
              <a:extLst>
                <a:ext uri="{FF2B5EF4-FFF2-40B4-BE49-F238E27FC236}">
                  <a16:creationId xmlns:a16="http://schemas.microsoft.com/office/drawing/2014/main" id="{583E039A-F1A1-B1F3-E81F-7D34389CF2A0}"/>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 name="Freeform 58">
              <a:extLst>
                <a:ext uri="{FF2B5EF4-FFF2-40B4-BE49-F238E27FC236}">
                  <a16:creationId xmlns:a16="http://schemas.microsoft.com/office/drawing/2014/main" id="{A8B1B1F2-C6DF-CFBB-C1FF-3BC4BC115698}"/>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 name="Freeform 59">
              <a:extLst>
                <a:ext uri="{FF2B5EF4-FFF2-40B4-BE49-F238E27FC236}">
                  <a16:creationId xmlns:a16="http://schemas.microsoft.com/office/drawing/2014/main" id="{A81B865F-BCAD-E61C-AA99-E596A79A1C08}"/>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 name="Freeform 60">
              <a:extLst>
                <a:ext uri="{FF2B5EF4-FFF2-40B4-BE49-F238E27FC236}">
                  <a16:creationId xmlns:a16="http://schemas.microsoft.com/office/drawing/2014/main" id="{E4AF4D4B-C2B8-91A6-56CB-D4AEDB8F7A41}"/>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 name="Freeform 61">
              <a:extLst>
                <a:ext uri="{FF2B5EF4-FFF2-40B4-BE49-F238E27FC236}">
                  <a16:creationId xmlns:a16="http://schemas.microsoft.com/office/drawing/2014/main" id="{08E57247-D8C7-4806-F869-04BA27A0BF80}"/>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 name="Freeform 62">
              <a:extLst>
                <a:ext uri="{FF2B5EF4-FFF2-40B4-BE49-F238E27FC236}">
                  <a16:creationId xmlns:a16="http://schemas.microsoft.com/office/drawing/2014/main" id="{878B263D-0BEB-6357-B326-02B9CB134C77}"/>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 name="Freeform 63">
              <a:extLst>
                <a:ext uri="{FF2B5EF4-FFF2-40B4-BE49-F238E27FC236}">
                  <a16:creationId xmlns:a16="http://schemas.microsoft.com/office/drawing/2014/main" id="{4F5852A1-4F61-BA21-0975-1AD217BE00AB}"/>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 name="Freeform 64">
              <a:extLst>
                <a:ext uri="{FF2B5EF4-FFF2-40B4-BE49-F238E27FC236}">
                  <a16:creationId xmlns:a16="http://schemas.microsoft.com/office/drawing/2014/main" id="{C9BFEACF-7C28-17E9-9A19-D3BBFF1D1ADC}"/>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2" name="Freeform 65">
              <a:extLst>
                <a:ext uri="{FF2B5EF4-FFF2-40B4-BE49-F238E27FC236}">
                  <a16:creationId xmlns:a16="http://schemas.microsoft.com/office/drawing/2014/main" id="{CF2D587B-395D-682F-2366-4D6C7E51BE52}"/>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3" name="Freeform 66">
              <a:extLst>
                <a:ext uri="{FF2B5EF4-FFF2-40B4-BE49-F238E27FC236}">
                  <a16:creationId xmlns:a16="http://schemas.microsoft.com/office/drawing/2014/main" id="{7EA90A73-6B10-AB65-675F-D4D909EC9278}"/>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4" name="Freeform 67">
              <a:extLst>
                <a:ext uri="{FF2B5EF4-FFF2-40B4-BE49-F238E27FC236}">
                  <a16:creationId xmlns:a16="http://schemas.microsoft.com/office/drawing/2014/main" id="{A2B29C45-F804-E8AF-6C75-CA0D102A0A2E}"/>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5" name="Freeform 68">
              <a:extLst>
                <a:ext uri="{FF2B5EF4-FFF2-40B4-BE49-F238E27FC236}">
                  <a16:creationId xmlns:a16="http://schemas.microsoft.com/office/drawing/2014/main" id="{4EC32EF3-E791-51F6-B2F3-67E6BA4F02DE}"/>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6" name="Freeform 69">
              <a:extLst>
                <a:ext uri="{FF2B5EF4-FFF2-40B4-BE49-F238E27FC236}">
                  <a16:creationId xmlns:a16="http://schemas.microsoft.com/office/drawing/2014/main" id="{B8427ADA-E8F4-4F2C-08A8-461DEB199F14}"/>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7" name="Freeform 70">
              <a:extLst>
                <a:ext uri="{FF2B5EF4-FFF2-40B4-BE49-F238E27FC236}">
                  <a16:creationId xmlns:a16="http://schemas.microsoft.com/office/drawing/2014/main" id="{D6044787-9786-23A2-1D35-DDCEA3FA3AB3}"/>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8" name="Freeform 71">
              <a:extLst>
                <a:ext uri="{FF2B5EF4-FFF2-40B4-BE49-F238E27FC236}">
                  <a16:creationId xmlns:a16="http://schemas.microsoft.com/office/drawing/2014/main" id="{4DF208B8-ACA6-0EE0-B9EC-90B4CB0D9413}"/>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9" name="Freeform 72">
              <a:extLst>
                <a:ext uri="{FF2B5EF4-FFF2-40B4-BE49-F238E27FC236}">
                  <a16:creationId xmlns:a16="http://schemas.microsoft.com/office/drawing/2014/main" id="{9BB2BDA1-CE1E-81FB-3872-EDA33E301DE7}"/>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0" name="Freeform 73">
              <a:extLst>
                <a:ext uri="{FF2B5EF4-FFF2-40B4-BE49-F238E27FC236}">
                  <a16:creationId xmlns:a16="http://schemas.microsoft.com/office/drawing/2014/main" id="{0E664EC5-91E5-7063-3C8D-4D7431F8FDAC}"/>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1" name="Freeform 74">
              <a:extLst>
                <a:ext uri="{FF2B5EF4-FFF2-40B4-BE49-F238E27FC236}">
                  <a16:creationId xmlns:a16="http://schemas.microsoft.com/office/drawing/2014/main" id="{57BBDB5E-B856-3718-9966-1409CC6E4803}"/>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2" name="Freeform 75">
              <a:extLst>
                <a:ext uri="{FF2B5EF4-FFF2-40B4-BE49-F238E27FC236}">
                  <a16:creationId xmlns:a16="http://schemas.microsoft.com/office/drawing/2014/main" id="{5271F7CA-D12B-FD4B-E135-7D70CCE11189}"/>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3" name="Freeform 76">
              <a:extLst>
                <a:ext uri="{FF2B5EF4-FFF2-40B4-BE49-F238E27FC236}">
                  <a16:creationId xmlns:a16="http://schemas.microsoft.com/office/drawing/2014/main" id="{793C4842-991F-83AE-5491-D21AA4BC9882}"/>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4" name="Freeform 77">
              <a:extLst>
                <a:ext uri="{FF2B5EF4-FFF2-40B4-BE49-F238E27FC236}">
                  <a16:creationId xmlns:a16="http://schemas.microsoft.com/office/drawing/2014/main" id="{8E3C36E5-D512-CA5C-9C95-289E76FF7931}"/>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5" name="Freeform 78">
              <a:extLst>
                <a:ext uri="{FF2B5EF4-FFF2-40B4-BE49-F238E27FC236}">
                  <a16:creationId xmlns:a16="http://schemas.microsoft.com/office/drawing/2014/main" id="{22015A6E-1180-0BFD-111C-29CF5F5D003B}"/>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6" name="Freeform 79">
              <a:extLst>
                <a:ext uri="{FF2B5EF4-FFF2-40B4-BE49-F238E27FC236}">
                  <a16:creationId xmlns:a16="http://schemas.microsoft.com/office/drawing/2014/main" id="{9F4489A0-9501-E492-0BE3-AF31CD7F2C6F}"/>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7" name="Freeform 80">
              <a:extLst>
                <a:ext uri="{FF2B5EF4-FFF2-40B4-BE49-F238E27FC236}">
                  <a16:creationId xmlns:a16="http://schemas.microsoft.com/office/drawing/2014/main" id="{59E1BB8B-1F27-916C-5AE5-745CFDA9A90C}"/>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8" name="Freeform 81">
              <a:extLst>
                <a:ext uri="{FF2B5EF4-FFF2-40B4-BE49-F238E27FC236}">
                  <a16:creationId xmlns:a16="http://schemas.microsoft.com/office/drawing/2014/main" id="{1DE858B3-D866-C099-E4A8-24B174F19560}"/>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9" name="Freeform 82">
              <a:extLst>
                <a:ext uri="{FF2B5EF4-FFF2-40B4-BE49-F238E27FC236}">
                  <a16:creationId xmlns:a16="http://schemas.microsoft.com/office/drawing/2014/main" id="{4EA79F98-0AF2-6696-F570-F56DF5A453DC}"/>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0" name="Freeform 83">
              <a:extLst>
                <a:ext uri="{FF2B5EF4-FFF2-40B4-BE49-F238E27FC236}">
                  <a16:creationId xmlns:a16="http://schemas.microsoft.com/office/drawing/2014/main" id="{9B090D9A-6FC0-9E78-197B-B139071E0838}"/>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1" name="Freeform 84">
              <a:extLst>
                <a:ext uri="{FF2B5EF4-FFF2-40B4-BE49-F238E27FC236}">
                  <a16:creationId xmlns:a16="http://schemas.microsoft.com/office/drawing/2014/main" id="{2E2DC32A-C889-DC4E-DE5A-79C5CF2E87F0}"/>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2" name="Freeform 85">
              <a:extLst>
                <a:ext uri="{FF2B5EF4-FFF2-40B4-BE49-F238E27FC236}">
                  <a16:creationId xmlns:a16="http://schemas.microsoft.com/office/drawing/2014/main" id="{A6B14056-5D8B-2232-F8EE-4D4B5D999F99}"/>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3" name="Freeform 86">
              <a:extLst>
                <a:ext uri="{FF2B5EF4-FFF2-40B4-BE49-F238E27FC236}">
                  <a16:creationId xmlns:a16="http://schemas.microsoft.com/office/drawing/2014/main" id="{97554F4C-5B0A-0693-4EDA-CD67B722088B}"/>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4" name="Freeform 87">
              <a:extLst>
                <a:ext uri="{FF2B5EF4-FFF2-40B4-BE49-F238E27FC236}">
                  <a16:creationId xmlns:a16="http://schemas.microsoft.com/office/drawing/2014/main" id="{EBF0684B-51CB-B484-2C42-0E7B20EABF47}"/>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5" name="Freeform 88">
              <a:extLst>
                <a:ext uri="{FF2B5EF4-FFF2-40B4-BE49-F238E27FC236}">
                  <a16:creationId xmlns:a16="http://schemas.microsoft.com/office/drawing/2014/main" id="{ACA28B6E-D6B9-FA45-9432-AA59F9DF3462}"/>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6" name="Freeform 89">
              <a:extLst>
                <a:ext uri="{FF2B5EF4-FFF2-40B4-BE49-F238E27FC236}">
                  <a16:creationId xmlns:a16="http://schemas.microsoft.com/office/drawing/2014/main" id="{06E6962B-04DF-091A-32AF-E167B15B2B76}"/>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7" name="Freeform 90">
              <a:extLst>
                <a:ext uri="{FF2B5EF4-FFF2-40B4-BE49-F238E27FC236}">
                  <a16:creationId xmlns:a16="http://schemas.microsoft.com/office/drawing/2014/main" id="{BBFE5288-D653-3B11-7AA6-E6CB95E7B074}"/>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8" name="Freeform 91">
              <a:extLst>
                <a:ext uri="{FF2B5EF4-FFF2-40B4-BE49-F238E27FC236}">
                  <a16:creationId xmlns:a16="http://schemas.microsoft.com/office/drawing/2014/main" id="{EEF3A73C-BB33-70BA-1016-F5A84F04CD80}"/>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9" name="Freeform 92">
              <a:extLst>
                <a:ext uri="{FF2B5EF4-FFF2-40B4-BE49-F238E27FC236}">
                  <a16:creationId xmlns:a16="http://schemas.microsoft.com/office/drawing/2014/main" id="{102BDAE7-8018-0F32-81C0-86F0A5E5FC19}"/>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0" name="Freeform 93">
              <a:extLst>
                <a:ext uri="{FF2B5EF4-FFF2-40B4-BE49-F238E27FC236}">
                  <a16:creationId xmlns:a16="http://schemas.microsoft.com/office/drawing/2014/main" id="{A8B0D537-5497-786A-341C-7DDFB8D03008}"/>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1" name="Freeform 94">
              <a:extLst>
                <a:ext uri="{FF2B5EF4-FFF2-40B4-BE49-F238E27FC236}">
                  <a16:creationId xmlns:a16="http://schemas.microsoft.com/office/drawing/2014/main" id="{B1F3E408-7F7F-492E-F6D3-39B3835757D3}"/>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2" name="Freeform 95">
              <a:extLst>
                <a:ext uri="{FF2B5EF4-FFF2-40B4-BE49-F238E27FC236}">
                  <a16:creationId xmlns:a16="http://schemas.microsoft.com/office/drawing/2014/main" id="{EECD59E5-1192-2D48-552B-3882156EA584}"/>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3" name="Freeform 96">
              <a:extLst>
                <a:ext uri="{FF2B5EF4-FFF2-40B4-BE49-F238E27FC236}">
                  <a16:creationId xmlns:a16="http://schemas.microsoft.com/office/drawing/2014/main" id="{BCC7754A-2E3F-2BD8-1F02-424D0BB72322}"/>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4" name="Freeform 97">
              <a:extLst>
                <a:ext uri="{FF2B5EF4-FFF2-40B4-BE49-F238E27FC236}">
                  <a16:creationId xmlns:a16="http://schemas.microsoft.com/office/drawing/2014/main" id="{3BE730E8-74DA-4052-CD86-F7EC34DB9ADC}"/>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5" name="Freeform 98">
              <a:extLst>
                <a:ext uri="{FF2B5EF4-FFF2-40B4-BE49-F238E27FC236}">
                  <a16:creationId xmlns:a16="http://schemas.microsoft.com/office/drawing/2014/main" id="{3B519BAB-D736-8C1B-319B-277FCAFD88D1}"/>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6" name="Freeform 99">
              <a:extLst>
                <a:ext uri="{FF2B5EF4-FFF2-40B4-BE49-F238E27FC236}">
                  <a16:creationId xmlns:a16="http://schemas.microsoft.com/office/drawing/2014/main" id="{794D4481-D467-D3DA-E26A-FA82FE97F0B8}"/>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7" name="Freeform 100">
              <a:extLst>
                <a:ext uri="{FF2B5EF4-FFF2-40B4-BE49-F238E27FC236}">
                  <a16:creationId xmlns:a16="http://schemas.microsoft.com/office/drawing/2014/main" id="{BFB4CAF6-7A45-A011-29EA-CB860A9DCF89}"/>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8" name="Freeform 101">
              <a:extLst>
                <a:ext uri="{FF2B5EF4-FFF2-40B4-BE49-F238E27FC236}">
                  <a16:creationId xmlns:a16="http://schemas.microsoft.com/office/drawing/2014/main" id="{945F830E-9DEB-3EEE-1CAE-82792639030B}"/>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9" name="Freeform 102">
              <a:extLst>
                <a:ext uri="{FF2B5EF4-FFF2-40B4-BE49-F238E27FC236}">
                  <a16:creationId xmlns:a16="http://schemas.microsoft.com/office/drawing/2014/main" id="{080B4491-989F-22A5-AA6A-69ADC756EF87}"/>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0" name="Freeform 103">
              <a:extLst>
                <a:ext uri="{FF2B5EF4-FFF2-40B4-BE49-F238E27FC236}">
                  <a16:creationId xmlns:a16="http://schemas.microsoft.com/office/drawing/2014/main" id="{CCF52DE3-9934-5290-504C-F8C2C704CFEF}"/>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1" name="Freeform 104">
              <a:extLst>
                <a:ext uri="{FF2B5EF4-FFF2-40B4-BE49-F238E27FC236}">
                  <a16:creationId xmlns:a16="http://schemas.microsoft.com/office/drawing/2014/main" id="{3B8DA960-EB30-BE9A-82CF-91850FFA52B4}"/>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2" name="Freeform 105">
              <a:extLst>
                <a:ext uri="{FF2B5EF4-FFF2-40B4-BE49-F238E27FC236}">
                  <a16:creationId xmlns:a16="http://schemas.microsoft.com/office/drawing/2014/main" id="{22CE36B0-E981-30D5-0DE9-01962AAEDB94}"/>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3" name="Freeform 106">
              <a:extLst>
                <a:ext uri="{FF2B5EF4-FFF2-40B4-BE49-F238E27FC236}">
                  <a16:creationId xmlns:a16="http://schemas.microsoft.com/office/drawing/2014/main" id="{63A86233-5A56-9A1D-281A-069A0E49FDA3}"/>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4" name="Freeform 107">
              <a:extLst>
                <a:ext uri="{FF2B5EF4-FFF2-40B4-BE49-F238E27FC236}">
                  <a16:creationId xmlns:a16="http://schemas.microsoft.com/office/drawing/2014/main" id="{09CB8256-FFD8-E001-C2D7-E6D3BA1C0271}"/>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5" name="Freeform 108">
              <a:extLst>
                <a:ext uri="{FF2B5EF4-FFF2-40B4-BE49-F238E27FC236}">
                  <a16:creationId xmlns:a16="http://schemas.microsoft.com/office/drawing/2014/main" id="{3CF036F2-5135-77A0-9164-C4680E88F62B}"/>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6" name="Freeform 109">
              <a:extLst>
                <a:ext uri="{FF2B5EF4-FFF2-40B4-BE49-F238E27FC236}">
                  <a16:creationId xmlns:a16="http://schemas.microsoft.com/office/drawing/2014/main" id="{C37CC3CA-B2D4-83FF-46DC-353C02564530}"/>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7" name="Freeform 110">
              <a:extLst>
                <a:ext uri="{FF2B5EF4-FFF2-40B4-BE49-F238E27FC236}">
                  <a16:creationId xmlns:a16="http://schemas.microsoft.com/office/drawing/2014/main" id="{70555A06-F3F1-E8CB-3D01-2492E8557F19}"/>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8" name="Freeform 111">
              <a:extLst>
                <a:ext uri="{FF2B5EF4-FFF2-40B4-BE49-F238E27FC236}">
                  <a16:creationId xmlns:a16="http://schemas.microsoft.com/office/drawing/2014/main" id="{95A27F32-864E-D0A6-352C-8CE3E79879C8}"/>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9" name="Freeform 112">
              <a:extLst>
                <a:ext uri="{FF2B5EF4-FFF2-40B4-BE49-F238E27FC236}">
                  <a16:creationId xmlns:a16="http://schemas.microsoft.com/office/drawing/2014/main" id="{0C4195DA-3B4F-AC73-C8A7-02E096BA68BE}"/>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0" name="Freeform 113">
              <a:extLst>
                <a:ext uri="{FF2B5EF4-FFF2-40B4-BE49-F238E27FC236}">
                  <a16:creationId xmlns:a16="http://schemas.microsoft.com/office/drawing/2014/main" id="{D7F9F914-BDBC-95FE-F57B-250EAAC4953D}"/>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1" name="Freeform 114">
              <a:extLst>
                <a:ext uri="{FF2B5EF4-FFF2-40B4-BE49-F238E27FC236}">
                  <a16:creationId xmlns:a16="http://schemas.microsoft.com/office/drawing/2014/main" id="{4A53C2FA-A538-F56C-A0B2-6F70372D8A3A}"/>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2" name="Freeform 115">
              <a:extLst>
                <a:ext uri="{FF2B5EF4-FFF2-40B4-BE49-F238E27FC236}">
                  <a16:creationId xmlns:a16="http://schemas.microsoft.com/office/drawing/2014/main" id="{CA95D330-A3D0-D854-6B2D-C35B45FBD8D6}"/>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3" name="Freeform 116">
              <a:extLst>
                <a:ext uri="{FF2B5EF4-FFF2-40B4-BE49-F238E27FC236}">
                  <a16:creationId xmlns:a16="http://schemas.microsoft.com/office/drawing/2014/main" id="{A313ACF2-0A6A-F6A9-547A-7989813A3745}"/>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4" name="Freeform 117">
              <a:extLst>
                <a:ext uri="{FF2B5EF4-FFF2-40B4-BE49-F238E27FC236}">
                  <a16:creationId xmlns:a16="http://schemas.microsoft.com/office/drawing/2014/main" id="{2B205B3B-B21A-DECB-CAB5-2F0E14807A9A}"/>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5" name="Freeform 118">
              <a:extLst>
                <a:ext uri="{FF2B5EF4-FFF2-40B4-BE49-F238E27FC236}">
                  <a16:creationId xmlns:a16="http://schemas.microsoft.com/office/drawing/2014/main" id="{F5E6A61F-9D5F-A493-877E-EE67F18620A0}"/>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6" name="Freeform 119">
              <a:extLst>
                <a:ext uri="{FF2B5EF4-FFF2-40B4-BE49-F238E27FC236}">
                  <a16:creationId xmlns:a16="http://schemas.microsoft.com/office/drawing/2014/main" id="{C4C46060-0106-FF31-BA10-998BE02CDF25}"/>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7" name="Freeform 120">
              <a:extLst>
                <a:ext uri="{FF2B5EF4-FFF2-40B4-BE49-F238E27FC236}">
                  <a16:creationId xmlns:a16="http://schemas.microsoft.com/office/drawing/2014/main" id="{0C9FC7AD-4EA2-2194-A6C3-06D27125ADFB}"/>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8" name="Freeform 121">
              <a:extLst>
                <a:ext uri="{FF2B5EF4-FFF2-40B4-BE49-F238E27FC236}">
                  <a16:creationId xmlns:a16="http://schemas.microsoft.com/office/drawing/2014/main" id="{1BC9C6B8-EBBB-6337-CEC7-966E9D088685}"/>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9" name="Freeform 122">
              <a:extLst>
                <a:ext uri="{FF2B5EF4-FFF2-40B4-BE49-F238E27FC236}">
                  <a16:creationId xmlns:a16="http://schemas.microsoft.com/office/drawing/2014/main" id="{2B5B81F7-77D4-1776-A0AF-3A7AB5CF1F17}"/>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0" name="Freeform 123">
              <a:extLst>
                <a:ext uri="{FF2B5EF4-FFF2-40B4-BE49-F238E27FC236}">
                  <a16:creationId xmlns:a16="http://schemas.microsoft.com/office/drawing/2014/main" id="{8AA4534E-316C-80A6-770E-3A7BCA9B7AF6}"/>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1" name="Freeform 124">
              <a:extLst>
                <a:ext uri="{FF2B5EF4-FFF2-40B4-BE49-F238E27FC236}">
                  <a16:creationId xmlns:a16="http://schemas.microsoft.com/office/drawing/2014/main" id="{A933DF9F-349F-0D18-93CB-8E00F3CDCA84}"/>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2" name="Freeform 125">
              <a:extLst>
                <a:ext uri="{FF2B5EF4-FFF2-40B4-BE49-F238E27FC236}">
                  <a16:creationId xmlns:a16="http://schemas.microsoft.com/office/drawing/2014/main" id="{847F8E46-92C6-E125-D125-450471C5AD35}"/>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3" name="Freeform 126">
              <a:extLst>
                <a:ext uri="{FF2B5EF4-FFF2-40B4-BE49-F238E27FC236}">
                  <a16:creationId xmlns:a16="http://schemas.microsoft.com/office/drawing/2014/main" id="{B767685A-455B-980C-9019-21FBAFB77D27}"/>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 name="Freeform 127">
              <a:extLst>
                <a:ext uri="{FF2B5EF4-FFF2-40B4-BE49-F238E27FC236}">
                  <a16:creationId xmlns:a16="http://schemas.microsoft.com/office/drawing/2014/main" id="{019243BB-9D8E-8300-2301-C7EA7B3EAE64}"/>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 name="Freeform 128">
              <a:extLst>
                <a:ext uri="{FF2B5EF4-FFF2-40B4-BE49-F238E27FC236}">
                  <a16:creationId xmlns:a16="http://schemas.microsoft.com/office/drawing/2014/main" id="{7B5C692D-ABCE-17F1-0EED-4D63EC83561C}"/>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 name="Freeform 129">
              <a:extLst>
                <a:ext uri="{FF2B5EF4-FFF2-40B4-BE49-F238E27FC236}">
                  <a16:creationId xmlns:a16="http://schemas.microsoft.com/office/drawing/2014/main" id="{3A4FF9F0-3CEA-F5E8-A102-D03FE0241A46}"/>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 name="Freeform 130">
              <a:extLst>
                <a:ext uri="{FF2B5EF4-FFF2-40B4-BE49-F238E27FC236}">
                  <a16:creationId xmlns:a16="http://schemas.microsoft.com/office/drawing/2014/main" id="{99133BD9-4D9C-58D3-4432-9A227CA0EDD3}"/>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 name="Freeform 131">
              <a:extLst>
                <a:ext uri="{FF2B5EF4-FFF2-40B4-BE49-F238E27FC236}">
                  <a16:creationId xmlns:a16="http://schemas.microsoft.com/office/drawing/2014/main" id="{0756B359-732B-1E80-2861-66107DBF96CE}"/>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 name="Freeform 132">
              <a:extLst>
                <a:ext uri="{FF2B5EF4-FFF2-40B4-BE49-F238E27FC236}">
                  <a16:creationId xmlns:a16="http://schemas.microsoft.com/office/drawing/2014/main" id="{127FB4B3-3B34-3D1B-6CD6-6CFAA9F8EE01}"/>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 name="Freeform 133">
              <a:extLst>
                <a:ext uri="{FF2B5EF4-FFF2-40B4-BE49-F238E27FC236}">
                  <a16:creationId xmlns:a16="http://schemas.microsoft.com/office/drawing/2014/main" id="{C55F8DEF-B0C3-C82C-7341-073318103509}"/>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1" name="Freeform 134">
              <a:extLst>
                <a:ext uri="{FF2B5EF4-FFF2-40B4-BE49-F238E27FC236}">
                  <a16:creationId xmlns:a16="http://schemas.microsoft.com/office/drawing/2014/main" id="{F737B830-3602-8CED-3C54-6D7A257F9325}"/>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2" name="Freeform 135">
              <a:extLst>
                <a:ext uri="{FF2B5EF4-FFF2-40B4-BE49-F238E27FC236}">
                  <a16:creationId xmlns:a16="http://schemas.microsoft.com/office/drawing/2014/main" id="{45CBA7A2-68CA-8B79-4716-F1315E61E594}"/>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pic>
        <p:nvPicPr>
          <p:cNvPr id="193" name="Picture 192">
            <a:extLst>
              <a:ext uri="{FF2B5EF4-FFF2-40B4-BE49-F238E27FC236}">
                <a16:creationId xmlns:a16="http://schemas.microsoft.com/office/drawing/2014/main" id="{1CC18025-1E9A-A43D-D516-C14D9A30C5AC}"/>
              </a:ext>
            </a:extLst>
          </p:cNvPr>
          <p:cNvPicPr>
            <a:picLocks noChangeAspect="1"/>
          </p:cNvPicPr>
          <p:nvPr/>
        </p:nvPicPr>
        <p:blipFill>
          <a:blip r:embed="rId6"/>
          <a:stretch>
            <a:fillRect/>
          </a:stretch>
        </p:blipFill>
        <p:spPr>
          <a:xfrm>
            <a:off x="5105411" y="381000"/>
            <a:ext cx="4727890" cy="1339916"/>
          </a:xfrm>
          <a:prstGeom prst="rect">
            <a:avLst/>
          </a:prstGeom>
        </p:spPr>
      </p:pic>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140</TotalTime>
  <Words>549</Words>
  <Application>Microsoft Office PowerPoint</Application>
  <PresentationFormat>Widescreen</PresentationFormat>
  <Paragraphs>21</Paragraphs>
  <Slides>8</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微软雅黑</vt:lpstr>
      <vt:lpstr>Arial</vt:lpstr>
      <vt:lpstr>Calibri</vt:lpstr>
      <vt:lpstr>Cambria</vt:lpstr>
      <vt:lpstr>Times New Roman</vt:lpstr>
      <vt:lpstr>Wingdings</vt:lpstr>
      <vt:lpstr>思源黑体 Medium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MTC</cp:lastModifiedBy>
  <cp:revision>36</cp:revision>
  <dcterms:created xsi:type="dcterms:W3CDTF">2023-07-26T07:21:26Z</dcterms:created>
  <dcterms:modified xsi:type="dcterms:W3CDTF">2024-10-25T03:02:18Z</dcterms:modified>
</cp:coreProperties>
</file>