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60" r:id="rId2"/>
    <p:sldId id="399" r:id="rId3"/>
    <p:sldId id="388" r:id="rId4"/>
    <p:sldId id="368" r:id="rId5"/>
    <p:sldId id="400" r:id="rId6"/>
    <p:sldId id="344" r:id="rId7"/>
    <p:sldId id="369" r:id="rId8"/>
    <p:sldId id="404" r:id="rId9"/>
    <p:sldId id="322" r:id="rId10"/>
    <p:sldId id="373" r:id="rId11"/>
    <p:sldId id="407" r:id="rId12"/>
    <p:sldId id="401" r:id="rId13"/>
    <p:sldId id="374" r:id="rId14"/>
    <p:sldId id="376" r:id="rId15"/>
    <p:sldId id="384" r:id="rId16"/>
    <p:sldId id="378" r:id="rId17"/>
    <p:sldId id="323" r:id="rId18"/>
    <p:sldId id="403" r:id="rId19"/>
  </p:sldIdLst>
  <p:sldSz cx="9144000" cy="5715000" type="screen16x10"/>
  <p:notesSz cx="6858000" cy="9144000"/>
  <p:embeddedFontLst>
    <p:embeddedFont>
      <p:font typeface="#9Slide03 Quicksand Bold" panose="020B0604020202020204" charset="0"/>
      <p:bold r:id="rId21"/>
    </p:embeddedFont>
    <p:embeddedFont>
      <p:font typeface="HP001 4 hàng" panose="020B060305030202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66FF"/>
    <a:srgbClr val="0066CC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0" autoAdjust="0"/>
    <p:restoredTop sz="88467" autoAdjust="0"/>
  </p:normalViewPr>
  <p:slideViewPr>
    <p:cSldViewPr snapToGrid="0">
      <p:cViewPr varScale="1">
        <p:scale>
          <a:sx n="112" d="100"/>
          <a:sy n="112" d="100"/>
        </p:scale>
        <p:origin x="751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3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2FC67E25-A7C2-4EE5-B2A5-6C611ED5EAD7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g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h.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1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g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h.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87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586" y="1322465"/>
            <a:ext cx="6377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HỌC VẦN 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923" y="246356"/>
            <a:ext cx="655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1649" y="4875062"/>
            <a:ext cx="48558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Lê Long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4020" y="2600230"/>
            <a:ext cx="28283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- </a:t>
            </a:r>
            <a:r>
              <a:rPr lang="en-US" sz="6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7221" y="3043299"/>
            <a:ext cx="1336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30:</a:t>
            </a:r>
          </a:p>
        </p:txBody>
      </p:sp>
    </p:spTree>
    <p:extLst>
      <p:ext uri="{BB962C8B-B14F-4D97-AF65-F5344CB8AC3E}">
        <p14:creationId xmlns:p14="http://schemas.microsoft.com/office/powerpoint/2010/main" val="3202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1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014461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6" tIns="43958" rIns="87916" bIns="43958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8" y="167197"/>
            <a:ext cx="8436251" cy="735109"/>
          </a:xfrm>
          <a:prstGeom prst="rect">
            <a:avLst/>
          </a:prstGeom>
          <a:noFill/>
        </p:spPr>
        <p:txBody>
          <a:bodyPr wrap="square" lIns="87920" tIns="43960" rIns="87920" bIns="43960" rtlCol="0">
            <a:spAutoFit/>
          </a:bodyPr>
          <a:lstStyle/>
          <a:p>
            <a:pPr lvl="0">
              <a:defRPr/>
            </a:pP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 Diagonal Corner Rectangle 21">
            <a:extLst>
              <a:ext uri="{FF2B5EF4-FFF2-40B4-BE49-F238E27FC236}">
                <a16:creationId xmlns:a16="http://schemas.microsoft.com/office/drawing/2014/main" id="{6CBA2297-94B4-CB4E-9DB9-747206735D09}"/>
              </a:ext>
            </a:extLst>
          </p:cNvPr>
          <p:cNvSpPr/>
          <p:nvPr/>
        </p:nvSpPr>
        <p:spPr>
          <a:xfrm>
            <a:off x="690541" y="1689845"/>
            <a:ext cx="2039112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 Diagonal Corner Rectangle 28">
            <a:extLst>
              <a:ext uri="{FF2B5EF4-FFF2-40B4-BE49-F238E27FC236}">
                <a16:creationId xmlns:a16="http://schemas.microsoft.com/office/drawing/2014/main" id="{0C78768A-3D94-3C4C-9BD3-B359C536ACCF}"/>
              </a:ext>
            </a:extLst>
          </p:cNvPr>
          <p:cNvSpPr/>
          <p:nvPr/>
        </p:nvSpPr>
        <p:spPr>
          <a:xfrm>
            <a:off x="6497445" y="1678944"/>
            <a:ext cx="2005864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 Diagonal Corner Rectangle 29">
            <a:extLst>
              <a:ext uri="{FF2B5EF4-FFF2-40B4-BE49-F238E27FC236}">
                <a16:creationId xmlns:a16="http://schemas.microsoft.com/office/drawing/2014/main" id="{F3D8BA40-632F-6846-85C3-5B846CAFD3B9}"/>
              </a:ext>
            </a:extLst>
          </p:cNvPr>
          <p:cNvSpPr/>
          <p:nvPr/>
        </p:nvSpPr>
        <p:spPr>
          <a:xfrm>
            <a:off x="3589940" y="1678944"/>
            <a:ext cx="2185827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 Diagonal Corner Rectangle 30">
            <a:extLst>
              <a:ext uri="{FF2B5EF4-FFF2-40B4-BE49-F238E27FC236}">
                <a16:creationId xmlns:a16="http://schemas.microsoft.com/office/drawing/2014/main" id="{ABC161FC-4F8B-4446-B96C-7FBB92DEC9DE}"/>
              </a:ext>
            </a:extLst>
          </p:cNvPr>
          <p:cNvSpPr/>
          <p:nvPr/>
        </p:nvSpPr>
        <p:spPr>
          <a:xfrm>
            <a:off x="690542" y="3346126"/>
            <a:ext cx="2039112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 Diagonal Corner Rectangle 32">
            <a:extLst>
              <a:ext uri="{FF2B5EF4-FFF2-40B4-BE49-F238E27FC236}">
                <a16:creationId xmlns:a16="http://schemas.microsoft.com/office/drawing/2014/main" id="{5B820D75-B803-1644-9B33-C9C111F99459}"/>
              </a:ext>
            </a:extLst>
          </p:cNvPr>
          <p:cNvSpPr/>
          <p:nvPr/>
        </p:nvSpPr>
        <p:spPr>
          <a:xfrm>
            <a:off x="3589940" y="3352929"/>
            <a:ext cx="2185827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F34E69-E24A-864E-9F54-9F8AD910A9F9}"/>
              </a:ext>
            </a:extLst>
          </p:cNvPr>
          <p:cNvSpPr/>
          <p:nvPr/>
        </p:nvSpPr>
        <p:spPr>
          <a:xfrm>
            <a:off x="1548404" y="1193165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41C105-18F9-4B44-9D42-6B1BC60914DA}"/>
              </a:ext>
            </a:extLst>
          </p:cNvPr>
          <p:cNvSpPr/>
          <p:nvPr/>
        </p:nvSpPr>
        <p:spPr>
          <a:xfrm>
            <a:off x="4410307" y="1193165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43D3F9-445B-ED4B-A554-47813D2BF2FB}"/>
              </a:ext>
            </a:extLst>
          </p:cNvPr>
          <p:cNvSpPr/>
          <p:nvPr/>
        </p:nvSpPr>
        <p:spPr>
          <a:xfrm>
            <a:off x="7131448" y="1193165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392BFAE-ADDC-B740-93AD-EE57D826DFA2}"/>
              </a:ext>
            </a:extLst>
          </p:cNvPr>
          <p:cNvSpPr/>
          <p:nvPr/>
        </p:nvSpPr>
        <p:spPr>
          <a:xfrm>
            <a:off x="1546445" y="2822781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4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70CFCFA-1C2C-9A48-BF87-2DD80D926395}"/>
              </a:ext>
            </a:extLst>
          </p:cNvPr>
          <p:cNvSpPr/>
          <p:nvPr/>
        </p:nvSpPr>
        <p:spPr>
          <a:xfrm>
            <a:off x="4411579" y="2822781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5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F37BF3-D452-A941-BDAB-BDD1E4BD2264}"/>
              </a:ext>
            </a:extLst>
          </p:cNvPr>
          <p:cNvCxnSpPr>
            <a:cxnSpLocks/>
          </p:cNvCxnSpPr>
          <p:nvPr/>
        </p:nvCxnSpPr>
        <p:spPr>
          <a:xfrm>
            <a:off x="1116927" y="2222765"/>
            <a:ext cx="119260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569829" y="2203488"/>
            <a:ext cx="425595" cy="54845"/>
            <a:chOff x="6684298" y="2210233"/>
            <a:chExt cx="425595" cy="5484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A83BA59-F8EA-1A4C-AC6E-17CCB5ACF564}"/>
                </a:ext>
              </a:extLst>
            </p:cNvPr>
            <p:cNvCxnSpPr>
              <a:cxnSpLocks/>
            </p:cNvCxnSpPr>
            <p:nvPr/>
          </p:nvCxnSpPr>
          <p:spPr>
            <a:xfrm>
              <a:off x="6684298" y="2265078"/>
              <a:ext cx="425595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5F62F3-94CD-3E4F-873A-97F3C2FFDA99}"/>
                </a:ext>
              </a:extLst>
            </p:cNvPr>
            <p:cNvCxnSpPr>
              <a:cxnSpLocks/>
            </p:cNvCxnSpPr>
            <p:nvPr/>
          </p:nvCxnSpPr>
          <p:spPr>
            <a:xfrm>
              <a:off x="6684299" y="2210233"/>
              <a:ext cx="425594" cy="67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4E4E0D-040A-1A43-98CE-6BC06BCE721A}"/>
              </a:ext>
            </a:extLst>
          </p:cNvPr>
          <p:cNvCxnSpPr>
            <a:cxnSpLocks/>
            <a:stCxn id="26" idx="3"/>
          </p:cNvCxnSpPr>
          <p:nvPr/>
        </p:nvCxnSpPr>
        <p:spPr>
          <a:xfrm flipH="1">
            <a:off x="1293543" y="1469191"/>
            <a:ext cx="302220" cy="209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9276D0-F077-CF4A-9179-FD5619861425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1824431" y="1469191"/>
            <a:ext cx="282011" cy="21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74E8C96-2C59-8348-91F7-EAE5D1989439}"/>
              </a:ext>
            </a:extLst>
          </p:cNvPr>
          <p:cNvCxnSpPr>
            <a:cxnSpLocks/>
          </p:cNvCxnSpPr>
          <p:nvPr/>
        </p:nvCxnSpPr>
        <p:spPr>
          <a:xfrm flipH="1">
            <a:off x="4134073" y="1468839"/>
            <a:ext cx="302220" cy="209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F743056-8523-4F4B-A42A-28A43B941926}"/>
              </a:ext>
            </a:extLst>
          </p:cNvPr>
          <p:cNvCxnSpPr>
            <a:cxnSpLocks/>
          </p:cNvCxnSpPr>
          <p:nvPr/>
        </p:nvCxnSpPr>
        <p:spPr>
          <a:xfrm>
            <a:off x="4671198" y="1459690"/>
            <a:ext cx="282011" cy="21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A07196-6A61-0341-AFE4-F8F1B31A10D7}"/>
              </a:ext>
            </a:extLst>
          </p:cNvPr>
          <p:cNvCxnSpPr>
            <a:cxnSpLocks/>
          </p:cNvCxnSpPr>
          <p:nvPr/>
        </p:nvCxnSpPr>
        <p:spPr>
          <a:xfrm flipH="1">
            <a:off x="6891454" y="1464132"/>
            <a:ext cx="302220" cy="209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367A60D-FFD3-114D-9CF4-FA5925CE0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8" y="3124329"/>
            <a:ext cx="317500" cy="228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83EF27-7B34-BC4E-93CA-F2F69529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384" y="3146166"/>
            <a:ext cx="317500" cy="22860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1A4777A-46E9-1348-9C1F-3AF47C3D248F}"/>
              </a:ext>
            </a:extLst>
          </p:cNvPr>
          <p:cNvCxnSpPr>
            <a:cxnSpLocks/>
          </p:cNvCxnSpPr>
          <p:nvPr/>
        </p:nvCxnSpPr>
        <p:spPr>
          <a:xfrm>
            <a:off x="7432530" y="1453275"/>
            <a:ext cx="282011" cy="21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B7661FF-A95A-F941-B4E7-8454BDA6D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1642" y="3117526"/>
            <a:ext cx="304800" cy="22860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D77D0E-DC4E-F946-9683-DBB7176652DC}"/>
              </a:ext>
            </a:extLst>
          </p:cNvPr>
          <p:cNvCxnSpPr>
            <a:cxnSpLocks/>
          </p:cNvCxnSpPr>
          <p:nvPr/>
        </p:nvCxnSpPr>
        <p:spPr>
          <a:xfrm>
            <a:off x="4666131" y="3142450"/>
            <a:ext cx="282011" cy="21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608709" y="3899067"/>
            <a:ext cx="727291" cy="37923"/>
            <a:chOff x="5973326" y="3904763"/>
            <a:chExt cx="727291" cy="3792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1E4C307-E8C4-0F47-A9DD-3F1DE4723080}"/>
                </a:ext>
              </a:extLst>
            </p:cNvPr>
            <p:cNvCxnSpPr>
              <a:cxnSpLocks/>
            </p:cNvCxnSpPr>
            <p:nvPr/>
          </p:nvCxnSpPr>
          <p:spPr>
            <a:xfrm>
              <a:off x="5973326" y="3904763"/>
              <a:ext cx="722387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ADA24E3-FBDF-7C47-9B23-1A0E28E13641}"/>
                </a:ext>
              </a:extLst>
            </p:cNvPr>
            <p:cNvCxnSpPr>
              <a:cxnSpLocks/>
            </p:cNvCxnSpPr>
            <p:nvPr/>
          </p:nvCxnSpPr>
          <p:spPr>
            <a:xfrm>
              <a:off x="5973326" y="3942686"/>
              <a:ext cx="72729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6" name="Round Diagonal Corner Rectangle 55">
            <a:extLst>
              <a:ext uri="{FF2B5EF4-FFF2-40B4-BE49-F238E27FC236}">
                <a16:creationId xmlns:a16="http://schemas.microsoft.com/office/drawing/2014/main" id="{CAEBECCA-EFF5-2C4D-BD89-DD8A2897EBCD}"/>
              </a:ext>
            </a:extLst>
          </p:cNvPr>
          <p:cNvSpPr/>
          <p:nvPr/>
        </p:nvSpPr>
        <p:spPr>
          <a:xfrm>
            <a:off x="6496560" y="3319206"/>
            <a:ext cx="2006750" cy="6579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9152177-0D2C-3B44-ADB8-920DAF8559E0}"/>
              </a:ext>
            </a:extLst>
          </p:cNvPr>
          <p:cNvSpPr/>
          <p:nvPr/>
        </p:nvSpPr>
        <p:spPr>
          <a:xfrm>
            <a:off x="7131448" y="2796367"/>
            <a:ext cx="323386" cy="323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Quicksand Bold" panose="00000800000000000000" pitchFamily="2" charset="0"/>
              </a:rPr>
              <a:t>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A14422-9345-4048-B26A-FB055A9E54F8}"/>
              </a:ext>
            </a:extLst>
          </p:cNvPr>
          <p:cNvCxnSpPr>
            <a:cxnSpLocks/>
          </p:cNvCxnSpPr>
          <p:nvPr/>
        </p:nvCxnSpPr>
        <p:spPr>
          <a:xfrm>
            <a:off x="7369263" y="3085475"/>
            <a:ext cx="282011" cy="21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5E68DC22-AD9C-B047-AB3F-E5E1EE093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82" y="3111014"/>
            <a:ext cx="317500" cy="2286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BFADE3-4D82-BF42-93CA-BDC50607D6D0}"/>
              </a:ext>
            </a:extLst>
          </p:cNvPr>
          <p:cNvCxnSpPr>
            <a:cxnSpLocks/>
          </p:cNvCxnSpPr>
          <p:nvPr/>
        </p:nvCxnSpPr>
        <p:spPr>
          <a:xfrm>
            <a:off x="4592041" y="2210188"/>
            <a:ext cx="717106" cy="125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2041172-BDE6-8D49-921D-A190D635B16C}"/>
              </a:ext>
            </a:extLst>
          </p:cNvPr>
          <p:cNvCxnSpPr>
            <a:cxnSpLocks/>
          </p:cNvCxnSpPr>
          <p:nvPr/>
        </p:nvCxnSpPr>
        <p:spPr>
          <a:xfrm flipV="1">
            <a:off x="7042564" y="2210188"/>
            <a:ext cx="412270" cy="125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0E1128C-5797-BC41-AAE6-76BEF1A25549}"/>
              </a:ext>
            </a:extLst>
          </p:cNvPr>
          <p:cNvCxnSpPr>
            <a:cxnSpLocks/>
          </p:cNvCxnSpPr>
          <p:nvPr/>
        </p:nvCxnSpPr>
        <p:spPr>
          <a:xfrm>
            <a:off x="1490758" y="3899067"/>
            <a:ext cx="4632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BAECF88-7032-C244-A9FC-D0213E2875F2}"/>
              </a:ext>
            </a:extLst>
          </p:cNvPr>
          <p:cNvCxnSpPr>
            <a:cxnSpLocks/>
          </p:cNvCxnSpPr>
          <p:nvPr/>
        </p:nvCxnSpPr>
        <p:spPr>
          <a:xfrm>
            <a:off x="7042564" y="3899067"/>
            <a:ext cx="5037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2933A4-CB96-7A4E-9BF0-0715C0141142}"/>
              </a:ext>
            </a:extLst>
          </p:cNvPr>
          <p:cNvCxnSpPr>
            <a:cxnSpLocks/>
          </p:cNvCxnSpPr>
          <p:nvPr/>
        </p:nvCxnSpPr>
        <p:spPr>
          <a:xfrm>
            <a:off x="7042564" y="3940847"/>
            <a:ext cx="50371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16" y="3112061"/>
            <a:ext cx="2144464" cy="2144464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2211888" y="657001"/>
            <a:ext cx="4737887" cy="161503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2493500" y="987388"/>
            <a:ext cx="4174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87" y="2470387"/>
            <a:ext cx="2316960" cy="2316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20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57149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11100D-1A05-6346-AACF-34066287A9A1}"/>
              </a:ext>
            </a:extLst>
          </p:cNvPr>
          <p:cNvCxnSpPr>
            <a:cxnSpLocks/>
          </p:cNvCxnSpPr>
          <p:nvPr/>
        </p:nvCxnSpPr>
        <p:spPr>
          <a:xfrm>
            <a:off x="4038291" y="847232"/>
            <a:ext cx="11001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38388-A25A-FB4C-9011-DFFE393093CE}"/>
              </a:ext>
            </a:extLst>
          </p:cNvPr>
          <p:cNvCxnSpPr>
            <a:cxnSpLocks/>
          </p:cNvCxnSpPr>
          <p:nvPr/>
        </p:nvCxnSpPr>
        <p:spPr>
          <a:xfrm>
            <a:off x="2296589" y="1224422"/>
            <a:ext cx="515191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BFC717-263F-0248-B7CE-22A1D0295591}"/>
              </a:ext>
            </a:extLst>
          </p:cNvPr>
          <p:cNvCxnSpPr>
            <a:cxnSpLocks/>
          </p:cNvCxnSpPr>
          <p:nvPr/>
        </p:nvCxnSpPr>
        <p:spPr>
          <a:xfrm>
            <a:off x="7195876" y="1260124"/>
            <a:ext cx="9422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143EB9-2AF1-8B40-B185-F6858440A6FC}"/>
              </a:ext>
            </a:extLst>
          </p:cNvPr>
          <p:cNvCxnSpPr>
            <a:cxnSpLocks/>
          </p:cNvCxnSpPr>
          <p:nvPr/>
        </p:nvCxnSpPr>
        <p:spPr>
          <a:xfrm>
            <a:off x="3058708" y="1593112"/>
            <a:ext cx="97958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9BE169-372A-344C-8AD5-78B48B5C4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9501" cy="4795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32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615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9CDC2F2-3E46-3A47-B9F4-049BABD3AB48}"/>
              </a:ext>
            </a:extLst>
          </p:cNvPr>
          <p:cNvSpPr/>
          <p:nvPr/>
        </p:nvSpPr>
        <p:spPr>
          <a:xfrm>
            <a:off x="871767" y="966989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78793F-5E0F-394C-B59D-40222FEDC024}"/>
              </a:ext>
            </a:extLst>
          </p:cNvPr>
          <p:cNvSpPr/>
          <p:nvPr/>
        </p:nvSpPr>
        <p:spPr>
          <a:xfrm>
            <a:off x="3955708" y="814003"/>
            <a:ext cx="444670" cy="190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DB00A5-FE26-F44F-8603-D2E78FCC6B22}"/>
              </a:ext>
            </a:extLst>
          </p:cNvPr>
          <p:cNvSpPr/>
          <p:nvPr/>
        </p:nvSpPr>
        <p:spPr>
          <a:xfrm>
            <a:off x="871766" y="1371556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18933A-4A96-F240-A010-5227AA22262C}"/>
              </a:ext>
            </a:extLst>
          </p:cNvPr>
          <p:cNvSpPr/>
          <p:nvPr/>
        </p:nvSpPr>
        <p:spPr>
          <a:xfrm>
            <a:off x="2755261" y="1179297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F42F1D-EDCB-C04B-BD41-6A8EFC8A96CF}"/>
              </a:ext>
            </a:extLst>
          </p:cNvPr>
          <p:cNvSpPr/>
          <p:nvPr/>
        </p:nvSpPr>
        <p:spPr>
          <a:xfrm>
            <a:off x="871762" y="1704473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959E27-C86E-8A46-8F43-2E1C2DC1D844}"/>
              </a:ext>
            </a:extLst>
          </p:cNvPr>
          <p:cNvSpPr/>
          <p:nvPr/>
        </p:nvSpPr>
        <p:spPr>
          <a:xfrm>
            <a:off x="871764" y="2037391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4CC695-76A2-E84F-B04C-BF6F1CE09E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501" cy="479501"/>
          </a:xfrm>
          <a:prstGeom prst="ellipse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E4235B9-3AED-8C4B-9553-DB66C8DC4028}"/>
              </a:ext>
            </a:extLst>
          </p:cNvPr>
          <p:cNvSpPr/>
          <p:nvPr/>
        </p:nvSpPr>
        <p:spPr>
          <a:xfrm>
            <a:off x="871763" y="2334748"/>
            <a:ext cx="334537" cy="212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586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1014461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916" tIns="43958" rIns="87916" bIns="43958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#9Slide03 Quicksand Bold" panose="000008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0179FF9-5C59-E344-8BF6-F9AD6CA16009}"/>
              </a:ext>
            </a:extLst>
          </p:cNvPr>
          <p:cNvSpPr/>
          <p:nvPr/>
        </p:nvSpPr>
        <p:spPr>
          <a:xfrm>
            <a:off x="301081" y="472987"/>
            <a:ext cx="613320" cy="401398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#9Slide03 Quicksand Bold" panose="00000800000000000000" pitchFamily="2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7E938-099E-414E-BEF3-4C505AABB764}"/>
              </a:ext>
            </a:extLst>
          </p:cNvPr>
          <p:cNvSpPr txBox="1"/>
          <p:nvPr/>
        </p:nvSpPr>
        <p:spPr>
          <a:xfrm>
            <a:off x="1005062" y="428358"/>
            <a:ext cx="4726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Khoanh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ý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6600"/>
                </a:solidFill>
                <a:cs typeface="Times New Roman" panose="02020603050405020304" pitchFamily="18" charset="0"/>
              </a:rPr>
              <a:t>: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A4AAD-8722-5C45-999B-FC760C985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796"/>
            <a:ext cx="9144000" cy="27943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D535296-2500-F14F-BD0B-EC53C811D8BC}"/>
              </a:ext>
            </a:extLst>
          </p:cNvPr>
          <p:cNvSpPr/>
          <p:nvPr/>
        </p:nvSpPr>
        <p:spPr>
          <a:xfrm>
            <a:off x="1874520" y="2343150"/>
            <a:ext cx="514350" cy="59436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5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" y="1798363"/>
            <a:ext cx="8908355" cy="2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FD52B0-2651-B943-A61C-8140956DD4BC}"/>
              </a:ext>
            </a:extLst>
          </p:cNvPr>
          <p:cNvSpPr txBox="1">
            <a:spLocks/>
          </p:cNvSpPr>
          <p:nvPr/>
        </p:nvSpPr>
        <p:spPr>
          <a:xfrm>
            <a:off x="1026160" y="14859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>
            <a:lvl1pPr marL="267462" indent="-267462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772BD-DBFA-5643-9A5A-07F9EDB5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06" y="2971725"/>
            <a:ext cx="2144464" cy="2144464"/>
          </a:xfrm>
          <a:prstGeom prst="rect">
            <a:avLst/>
          </a:prstGeom>
        </p:spPr>
      </p:pic>
      <p:sp>
        <p:nvSpPr>
          <p:cNvPr id="6" name="Thought Bubble: Cloud 4">
            <a:extLst>
              <a:ext uri="{FF2B5EF4-FFF2-40B4-BE49-F238E27FC236}">
                <a16:creationId xmlns:a16="http://schemas.microsoft.com/office/drawing/2014/main" id="{2F6ECC1D-85FB-CD45-89F0-96FC61E8BC42}"/>
              </a:ext>
            </a:extLst>
          </p:cNvPr>
          <p:cNvSpPr/>
          <p:nvPr/>
        </p:nvSpPr>
        <p:spPr>
          <a:xfrm>
            <a:off x="1835738" y="1074826"/>
            <a:ext cx="4877862" cy="232321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#9Slide03 Quicksand Bold" panose="00000800000000000000" pitchFamily="2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73ECABC-64C7-4743-909E-CB3686F57981}"/>
              </a:ext>
            </a:extLst>
          </p:cNvPr>
          <p:cNvSpPr txBox="1">
            <a:spLocks/>
          </p:cNvSpPr>
          <p:nvPr/>
        </p:nvSpPr>
        <p:spPr>
          <a:xfrm>
            <a:off x="2122588" y="1754259"/>
            <a:ext cx="430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3D5BF-762A-1C41-87F8-CEDD7B41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720" y="2236433"/>
            <a:ext cx="2316960" cy="2316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559A2-FF6F-9D44-AD24-D9EE0050BD3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" cy="5486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318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16" y="3112061"/>
            <a:ext cx="2144464" cy="2144464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2421886" y="1598726"/>
            <a:ext cx="4737887" cy="161503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2703500" y="2013830"/>
            <a:ext cx="4174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81" y="2406244"/>
            <a:ext cx="2316960" cy="2316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82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025" y="1354237"/>
            <a:ext cx="2291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ở</a:t>
            </a:r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trọ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8173" y="1354237"/>
            <a:ext cx="2877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cha </a:t>
            </a:r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mẹ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7814" y="3233748"/>
            <a:ext cx="2291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</a:t>
            </a:r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trê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4373" y="3233748"/>
            <a:ext cx="2625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lá</a:t>
            </a:r>
            <a:r>
              <a:rPr lang="en-US" sz="6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chè</a:t>
            </a:r>
            <a:endParaRPr lang="en-US" sz="6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D72F3-454C-764E-970D-6B3DDF15D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120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9144000" cy="5720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F6580-9263-D341-AC1E-662A63DB36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" y="0"/>
            <a:ext cx="591015" cy="59101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755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16" y="3112061"/>
            <a:ext cx="2144464" cy="2144464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2421886" y="1598726"/>
            <a:ext cx="4737887" cy="1615037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#9Slide03 Quicksand Bold" panose="00000800000000000000" pitchFamily="2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2703500" y="2013830"/>
            <a:ext cx="41746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681" y="2406244"/>
            <a:ext cx="2316960" cy="2316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639BFE-E170-694B-A7D5-545674669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5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23584" y="1539575"/>
            <a:ext cx="2471492" cy="2471492"/>
            <a:chOff x="2204854" y="2344461"/>
            <a:chExt cx="2471492" cy="2471492"/>
          </a:xfrm>
        </p:grpSpPr>
        <p:sp>
          <p:nvSpPr>
            <p:cNvPr id="13" name="Oval 12"/>
            <p:cNvSpPr/>
            <p:nvPr/>
          </p:nvSpPr>
          <p:spPr>
            <a:xfrm>
              <a:off x="2204854" y="2344461"/>
              <a:ext cx="2471492" cy="24714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29FAD4-58D6-3543-8AFA-5A5A92887135}"/>
                </a:ext>
              </a:extLst>
            </p:cNvPr>
            <p:cNvSpPr txBox="1"/>
            <p:nvPr/>
          </p:nvSpPr>
          <p:spPr>
            <a:xfrm>
              <a:off x="2636782" y="2852091"/>
              <a:ext cx="1688998" cy="14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b="1" dirty="0">
                  <a:solidFill>
                    <a:srgbClr val="006600"/>
                  </a:solidFill>
                  <a:latin typeface="#9Slide03 Quicksand Bold" panose="00000800000000000000" pitchFamily="2" charset="0"/>
                </a:rPr>
                <a:t>u </a:t>
              </a:r>
              <a:endParaRPr lang="en-US" sz="8625" b="1" dirty="0">
                <a:latin typeface="#9Slide03 Quicksand Bold" panose="000008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36916" y="1539575"/>
            <a:ext cx="2471492" cy="2471492"/>
            <a:chOff x="4969156" y="2243273"/>
            <a:chExt cx="2471492" cy="2471492"/>
          </a:xfrm>
        </p:grpSpPr>
        <p:sp>
          <p:nvSpPr>
            <p:cNvPr id="16" name="Oval 15"/>
            <p:cNvSpPr/>
            <p:nvPr/>
          </p:nvSpPr>
          <p:spPr>
            <a:xfrm>
              <a:off x="4969156" y="2243273"/>
              <a:ext cx="2471492" cy="24714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29FAD4-58D6-3543-8AFA-5A5A92887135}"/>
                </a:ext>
              </a:extLst>
            </p:cNvPr>
            <p:cNvSpPr txBox="1"/>
            <p:nvPr/>
          </p:nvSpPr>
          <p:spPr>
            <a:xfrm>
              <a:off x="5436550" y="2769209"/>
              <a:ext cx="1536703" cy="14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b="1" dirty="0" err="1">
                  <a:solidFill>
                    <a:srgbClr val="006600"/>
                  </a:solidFill>
                  <a:latin typeface="#9Slide03 Quicksand Bold" panose="00000800000000000000" pitchFamily="2" charset="0"/>
                </a:rPr>
                <a:t>ư</a:t>
              </a:r>
              <a:endParaRPr lang="en-US" sz="8625" b="1" dirty="0">
                <a:latin typeface="#9Slide03 Quicksand Bold" panose="000008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F8F7CF-EC3F-544B-B5A3-668619CA8E01}"/>
              </a:ext>
            </a:extLst>
          </p:cNvPr>
          <p:cNvSpPr txBox="1"/>
          <p:nvPr/>
        </p:nvSpPr>
        <p:spPr>
          <a:xfrm>
            <a:off x="3413178" y="189571"/>
            <a:ext cx="23503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Bài</a:t>
            </a:r>
            <a:r>
              <a:rPr lang="en-US" sz="6000" b="1" dirty="0">
                <a:solidFill>
                  <a:srgbClr val="FF0000"/>
                </a:solidFill>
              </a:rPr>
              <a:t> 30:</a:t>
            </a:r>
          </a:p>
        </p:txBody>
      </p:sp>
    </p:spTree>
    <p:extLst>
      <p:ext uri="{BB962C8B-B14F-4D97-AF65-F5344CB8AC3E}">
        <p14:creationId xmlns:p14="http://schemas.microsoft.com/office/powerpoint/2010/main" val="25583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613" y="259544"/>
            <a:ext cx="2185743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endParaRPr lang="en-US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5490" y="3522681"/>
            <a:ext cx="1914796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tủ</a:t>
            </a:r>
            <a:endParaRPr lang="en-US" sz="66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116680" y="177403"/>
            <a:ext cx="237869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atin typeface="#9Slide03 Quicksand Bold" panose="000008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482" y="3515042"/>
            <a:ext cx="213081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7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ủ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37" y="4404819"/>
            <a:ext cx="841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6600"/>
                </a:solidFill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0286" y="4250930"/>
            <a:ext cx="1857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7200" b="1" dirty="0">
                <a:solidFill>
                  <a:srgbClr val="006600"/>
                </a:solidFill>
                <a:cs typeface="Times New Roman" panose="02020603050405020304" pitchFamily="18" charset="0"/>
              </a:rPr>
              <a:t>U</a:t>
            </a:r>
            <a:endParaRPr lang="en-US" sz="8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1663B-9572-EB44-9C7A-2EEA35E07F8C}"/>
              </a:ext>
            </a:extLst>
          </p:cNvPr>
          <p:cNvSpPr txBox="1"/>
          <p:nvPr/>
        </p:nvSpPr>
        <p:spPr>
          <a:xfrm>
            <a:off x="5911755" y="2418171"/>
            <a:ext cx="2050216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</a:t>
            </a:r>
            <a:r>
              <a:rPr lang="en-US" sz="8625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ủ</a:t>
            </a:r>
            <a:endParaRPr lang="en-US" sz="8625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9FAD4-58D6-3543-8AFA-5A5A92887135}"/>
              </a:ext>
            </a:extLst>
          </p:cNvPr>
          <p:cNvSpPr txBox="1"/>
          <p:nvPr/>
        </p:nvSpPr>
        <p:spPr>
          <a:xfrm>
            <a:off x="6246291" y="998552"/>
            <a:ext cx="201743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>
                <a:solidFill>
                  <a:srgbClr val="006600"/>
                </a:solidFill>
                <a:cs typeface="Times New Roman" panose="02020603050405020304" pitchFamily="18" charset="0"/>
              </a:rPr>
              <a:t>u</a:t>
            </a:r>
            <a:endParaRPr lang="en-US" sz="8625" b="1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" y="798060"/>
            <a:ext cx="3515574" cy="2612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323692-7CAF-7043-8D98-CFE28B470F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1804" cy="501804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17019" y="4466373"/>
            <a:ext cx="841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92777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8" grpId="0"/>
      <p:bldP spid="19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613" y="259544"/>
            <a:ext cx="2185743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quen</a:t>
            </a:r>
            <a:endParaRPr lang="en-US" sz="27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478" y="3472344"/>
            <a:ext cx="220175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sư</a:t>
            </a:r>
            <a:r>
              <a:rPr lang="en-US" sz="54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tử</a:t>
            </a:r>
            <a:endParaRPr lang="en-US" sz="54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AutoShape 2" descr="data:image/png;base64,iVBORw0KGgoAAAANSUhEUgAABVYAAAKRCAYAAAC/c/KQAAAAAXNSR0IArs4c6QAAIABJREFUeF7t2KERAAAIAzG6/9LM8D7oqhzqd44AAQIECBAgQIAAAQIECBAgQIAAAQIEksDS2pgAAQIECBAgQIAAAQIECBAgQIAAAQIETlj1BA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DANojwAAAgAElEQVQ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INDA4IAAAL9SURBV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AFhNYKZEyBAgAABAgQIECBAgAABAgQIECBAQFj1AwQIECBAgAABAgQIECBAgAABAgQIEIgCwmoEMydAgAABAgQIECBAgAABAgQIECBAgICw6gcIECBAgAABAgQIECBAgAABAgQIECAQBYTVCGZOgAABAgQIECBAgAABAgQIECBAgAABYdUPECBAgAABAgQIECBAgAABAgQIECBAIAoIqxHMnAABAgQIECBAgAABAgQIECBAgAABAsKqHyBAgAABAgQIECBAgAABAgQIECBAgEAUEFYjmDkBAgQIECBAgAABAgQIECBAgAABAgSEVT9AgAABAgQIECBAgAABAgQIECBAgACBKCCsRjBzAgQIECBAgAABAgQIECBAgAABAgQICKt+gAABAgQIECBAgAABAgQIECBAgAABAlFAWI1g5gQIECBAgAABAgQIECBAgAABAgQIEBBW/QABAgQIECBAgAABAgQIECBAgAABAgSigLAawcwJECBAgAABAgQIECBAgAABAgQIECAgrPoBAgQIECBAgAABAgQIECBAgAABAgQIRIEHxOcCkheI/XIAAAAASUVORK5CYII="/>
          <p:cNvSpPr>
            <a:spLocks noChangeAspect="1" noChangeArrowheads="1"/>
          </p:cNvSpPr>
          <p:nvPr/>
        </p:nvSpPr>
        <p:spPr bwMode="auto">
          <a:xfrm>
            <a:off x="116680" y="177403"/>
            <a:ext cx="237869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>
              <a:latin typeface="#9Slide03 Quicksand Bold" panose="000008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947" y="3488458"/>
            <a:ext cx="2130812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s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ư</a:t>
            </a:r>
            <a:r>
              <a:rPr lang="en-US" sz="54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ử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209" y="4404817"/>
            <a:ext cx="1176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ư</a:t>
            </a:r>
            <a:endParaRPr lang="en-US" sz="6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9530" y="4218702"/>
            <a:ext cx="1857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Ư</a:t>
            </a:r>
            <a:endParaRPr lang="en-US" sz="8000" b="1" dirty="0">
              <a:solidFill>
                <a:srgbClr val="0066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1663B-9572-EB44-9C7A-2EEA35E07F8C}"/>
              </a:ext>
            </a:extLst>
          </p:cNvPr>
          <p:cNvSpPr txBox="1"/>
          <p:nvPr/>
        </p:nvSpPr>
        <p:spPr>
          <a:xfrm>
            <a:off x="5911755" y="2418171"/>
            <a:ext cx="3131884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s</a:t>
            </a:r>
            <a:r>
              <a:rPr lang="en-US" sz="8625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ư</a:t>
            </a:r>
            <a:r>
              <a:rPr lang="en-US" sz="8625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8625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</a:t>
            </a:r>
            <a:r>
              <a:rPr lang="en-US" sz="8625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ử</a:t>
            </a:r>
            <a:endParaRPr lang="en-US" sz="8625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9FAD4-58D6-3543-8AFA-5A5A92887135}"/>
              </a:ext>
            </a:extLst>
          </p:cNvPr>
          <p:cNvSpPr txBox="1"/>
          <p:nvPr/>
        </p:nvSpPr>
        <p:spPr>
          <a:xfrm>
            <a:off x="6313199" y="998552"/>
            <a:ext cx="2017437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25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ư</a:t>
            </a:r>
            <a:endParaRPr lang="en-US" sz="8625" b="1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" y="978997"/>
            <a:ext cx="3715646" cy="2319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323692-7CAF-7043-8D98-CFE28B470F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01804" cy="501804"/>
          </a:xfrm>
          <a:prstGeom prst="ellipse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0276" y="4485262"/>
            <a:ext cx="1176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endParaRPr lang="en-US" sz="6600" b="1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0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7" grpId="0"/>
      <p:bldP spid="8" grpId="0"/>
      <p:bldP spid="19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328" y="360046"/>
            <a:ext cx="930384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7127" y="196955"/>
            <a:ext cx="1093890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ư</a:t>
            </a:r>
            <a:endParaRPr lang="en-US" sz="11500" b="1" dirty="0">
              <a:ln w="0"/>
              <a:solidFill>
                <a:srgbClr val="0066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215815-0231-AF4A-919E-5B0BD56E3525}"/>
              </a:ext>
            </a:extLst>
          </p:cNvPr>
          <p:cNvSpPr/>
          <p:nvPr/>
        </p:nvSpPr>
        <p:spPr>
          <a:xfrm>
            <a:off x="1502960" y="2665735"/>
            <a:ext cx="1441741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115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ủ</a:t>
            </a:r>
            <a:endParaRPr lang="en-US" sz="115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ADB34-A20A-1044-BDCF-54FE88EC8444}"/>
              </a:ext>
            </a:extLst>
          </p:cNvPr>
          <p:cNvSpPr/>
          <p:nvPr/>
        </p:nvSpPr>
        <p:spPr>
          <a:xfrm>
            <a:off x="5221679" y="2665734"/>
            <a:ext cx="3482364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s</a:t>
            </a:r>
            <a:r>
              <a:rPr lang="en-US" sz="115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ư</a:t>
            </a:r>
            <a:r>
              <a:rPr lang="en-US" sz="11500" b="1" dirty="0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en-US" sz="11500" b="1" dirty="0" err="1">
                <a:ln w="0"/>
                <a:solidFill>
                  <a:srgbClr val="00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ử</a:t>
            </a:r>
            <a:endParaRPr lang="en-US" sz="115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3C9A96-30E3-524C-A77E-F692FB8AF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6785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246</Words>
  <Application>Microsoft Office PowerPoint</Application>
  <PresentationFormat>On-screen Show (16:10)</PresentationFormat>
  <Paragraphs>73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HP001 4 hàng</vt:lpstr>
      <vt:lpstr>#9Slide03 Quicksand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Quynh Tram</cp:lastModifiedBy>
  <cp:revision>237</cp:revision>
  <dcterms:created xsi:type="dcterms:W3CDTF">2020-02-10T09:35:50Z</dcterms:created>
  <dcterms:modified xsi:type="dcterms:W3CDTF">2024-10-25T05:19:24Z</dcterms:modified>
</cp:coreProperties>
</file>