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61" r:id="rId2"/>
    <p:sldId id="267" r:id="rId3"/>
    <p:sldId id="258" r:id="rId4"/>
    <p:sldId id="268" r:id="rId5"/>
    <p:sldId id="288" r:id="rId6"/>
    <p:sldId id="271" r:id="rId7"/>
    <p:sldId id="294" r:id="rId8"/>
    <p:sldId id="295" r:id="rId9"/>
    <p:sldId id="270" r:id="rId10"/>
    <p:sldId id="262" r:id="rId11"/>
    <p:sldId id="263" r:id="rId12"/>
    <p:sldId id="274" r:id="rId13"/>
    <p:sldId id="265" r:id="rId14"/>
    <p:sldId id="276" r:id="rId15"/>
  </p:sldIdLst>
  <p:sldSz cx="12192000" cy="6858000"/>
  <p:notesSz cx="6858000" cy="9144000"/>
  <p:embeddedFontLst>
    <p:embeddedFont>
      <p:font typeface="Cambria" pitchFamily="18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#9Slide07 HoneyCream" charset="0"/>
      <p:regular r:id="rId25"/>
    </p:embeddedFont>
    <p:embeddedFont>
      <p:font typeface="#9Slide07 Stormtrooper" charset="0"/>
      <p:regular r:id="rId26"/>
    </p:embeddedFont>
    <p:embeddedFont>
      <p:font typeface="#9Slide07 SVNAppleberry" charset="0"/>
      <p:regular r:id="rId27"/>
    </p:embeddedFont>
    <p:embeddedFont>
      <p:font typeface="Snap ITC" pitchFamily="8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4660"/>
  </p:normalViewPr>
  <p:slideViewPr>
    <p:cSldViewPr snapToGrid="0">
      <p:cViewPr>
        <p:scale>
          <a:sx n="44" d="100"/>
          <a:sy n="44" d="100"/>
        </p:scale>
        <p:origin x="-1668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03E5C-14E3-417F-ABB1-2A6FAB649DB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550AA-C623-4E0B-97CA-1D30F70A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Ở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ở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550AA-C623-4E0B-97CA-1D30F70A01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9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0CC763F-DDC6-4B60-83BE-366ACFCF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261048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49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68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685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D9A9ED92-12D2-4653-A680-B4CBE06B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774FF76B-B85B-4BE6-9BFD-3D9DF9457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70">
            <a:extLst>
              <a:ext uri="{FF2B5EF4-FFF2-40B4-BE49-F238E27FC236}">
                <a16:creationId xmlns="" xmlns:a16="http://schemas.microsoft.com/office/drawing/2014/main" id="{8351B55C-D111-4AF7-804C-578560C9017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111526" y="3243779"/>
            <a:ext cx="6786646" cy="3838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0232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="" xmlns:a16="http://schemas.microsoft.com/office/drawing/2014/main" id="{9AAB8F60-1A40-4959-8931-DF7E40F8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="" xmlns:a16="http://schemas.microsoft.com/office/drawing/2014/main" id="{F72B5008-2770-4773-8CF8-5C65D680BB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368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358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>
            <a:extLst>
              <a:ext uri="{FF2B5EF4-FFF2-40B4-BE49-F238E27FC236}">
                <a16:creationId xmlns="" xmlns:a16="http://schemas.microsoft.com/office/drawing/2014/main" id="{C14A0B31-725D-4D4F-94C2-246BC8ABC4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495300"/>
            <a:ext cx="110490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022016A1-639D-4292-8308-4E010177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784725"/>
            <a:ext cx="11049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93082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="" xmlns:a16="http://schemas.microsoft.com/office/drawing/2014/main" id="{1207A7C6-B807-4F7F-9E64-1EF88641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300" y="390525"/>
            <a:ext cx="57785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87453F15-2B75-48D9-A1FF-5B7A978BAE0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400" y="1041400"/>
            <a:ext cx="307340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="" xmlns:a16="http://schemas.microsoft.com/office/drawing/2014/main" id="{D02CD71B-17E5-4BD8-833F-6B9A3EA37CC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8400" y="4406901"/>
            <a:ext cx="307340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="" xmlns:a16="http://schemas.microsoft.com/office/drawing/2014/main" id="{01139E90-7A27-46E5-A527-CF59E28F8ED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32700" y="5270500"/>
            <a:ext cx="307340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764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DD102F47-CB03-499D-ACFA-E36FA89E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7CEFB97B-15E0-49C9-A0FD-124F7F473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40262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C9299649-FDF1-47DE-B9AE-8CBA49DE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4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F6B22C7D-7270-4765-8B40-1536C77FF1D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8800" y="2619375"/>
            <a:ext cx="28448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="" xmlns:a16="http://schemas.microsoft.com/office/drawing/2014/main" id="{5B09C148-5EFC-41C3-AF83-438BDCF7BF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915400" y="2619375"/>
            <a:ext cx="28448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79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D1AB9D28-5C7E-4279-9B2D-D56471FA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6E977F44-52E4-4544-B838-EEBA906517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82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FF76995B-CA23-4DE7-983C-31D169B68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8413" y="1336675"/>
            <a:ext cx="4286250" cy="2960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04A9CDDA-29DF-4983-BA86-E9B1E60A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521" y="5133770"/>
            <a:ext cx="4390155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991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665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0C24EE5-D2B8-4421-A4F7-7145087C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B493-F93E-4974-9CBE-DB440FC7C5D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946676C-A8BB-47ED-BCDF-72ABCE6D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11B5E5-F6E4-4E6B-8D72-26004B64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95698-0BCC-4A93-AB22-BF7A8DA1F3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Iti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Itim"/>
            </a:endParaRPr>
          </a:p>
        </p:txBody>
      </p:sp>
    </p:spTree>
    <p:extLst>
      <p:ext uri="{BB962C8B-B14F-4D97-AF65-F5344CB8AC3E}">
        <p14:creationId xmlns:p14="http://schemas.microsoft.com/office/powerpoint/2010/main" val="188373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DB2A2-A61F-4E20-B9B9-E0B6BD2D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088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25C2EF-D9ED-41BB-A64E-DB21007711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3325813"/>
            <a:ext cx="10515600" cy="301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862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1FC305-CF00-4BBC-84EC-926C640731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8325" y="639763"/>
            <a:ext cx="4948238" cy="515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89ED3096-408C-425F-8C02-B0CF054E4B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75439" y="639762"/>
            <a:ext cx="4948238" cy="515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430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099820-EE64-4693-8613-6144C950BF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0081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76315B5-69CC-4EE4-9E63-49A77455A9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03999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020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BC0B7A36-7B45-4E1D-8CC1-9EB8107608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4081" y="17881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FE954F-32E0-4063-A783-89B576D076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640319" y="690880"/>
            <a:ext cx="4124961" cy="5527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59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3E03E7DE-B533-4D63-A8F2-A422226329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0081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41759D-DD3B-40D3-9693-93F2A25B85F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03999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095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7C2D0B7F-93A3-49B6-A2CA-4BAB01B6FB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48460" y="3429000"/>
            <a:ext cx="9489439" cy="3063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="" xmlns:a16="http://schemas.microsoft.com/office/drawing/2014/main" id="{7905D955-50EE-4609-B446-FC17CF3A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5908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7942AF22-4800-4358-AF53-5DED9E4F0F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11960" y="1690688"/>
            <a:ext cx="9489439" cy="3063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="" xmlns:a16="http://schemas.microsoft.com/office/drawing/2014/main" id="{02A68E24-5ED6-4D70-BF08-A0A6BB26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289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BE391EB-9B3C-4594-8A04-63BA7DB3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24F257-4213-4DCD-9C65-5B7D2535D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C74A2E-0DD8-42F7-A502-14C326A2C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B493-F93E-4974-9CBE-DB440FC7C5D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61CC91-4753-436C-996A-27ACB813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A04129-EDCB-4FA3-B383-3D91C6BED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95698-0BCC-4A93-AB22-BF7A8DA1F3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Iti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Itim"/>
            </a:endParaRPr>
          </a:p>
        </p:txBody>
      </p:sp>
    </p:spTree>
    <p:extLst>
      <p:ext uri="{BB962C8B-B14F-4D97-AF65-F5344CB8AC3E}">
        <p14:creationId xmlns:p14="http://schemas.microsoft.com/office/powerpoint/2010/main" val="344793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8.wdp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60.sv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2.sv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0.wdp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7.wdp"/><Relationship Id="rId3" Type="http://schemas.microsoft.com/office/2007/relationships/hdphoto" Target="../media/hdphoto3.wdp"/><Relationship Id="rId7" Type="http://schemas.openxmlformats.org/officeDocument/2006/relationships/image" Target="../media/image35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40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5.wdp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9.xml"/><Relationship Id="rId3" Type="http://schemas.openxmlformats.org/officeDocument/2006/relationships/slide" Target="slide6.xml"/><Relationship Id="rId7" Type="http://schemas.openxmlformats.org/officeDocument/2006/relationships/image" Target="../media/image38.png"/><Relationship Id="rId12" Type="http://schemas.openxmlformats.org/officeDocument/2006/relationships/slide" Target="slide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7.xml"/><Relationship Id="rId11" Type="http://schemas.microsoft.com/office/2007/relationships/hdphoto" Target="../media/hdphoto9.wdp"/><Relationship Id="rId5" Type="http://schemas.microsoft.com/office/2007/relationships/hdphoto" Target="../media/hdphoto4.wdp"/><Relationship Id="rId15" Type="http://schemas.microsoft.com/office/2007/relationships/hdphoto" Target="../media/hdphoto10.wdp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slide" Target="slide8.xml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7.wdp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="" xmlns:a16="http://schemas.microsoft.com/office/drawing/2014/main" id="{83BCADA5-9CA6-411B-82A6-B518A0A5BD27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81049" y="3193026"/>
            <a:ext cx="504496" cy="47194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="" xmlns:a16="http://schemas.microsoft.com/office/drawing/2014/main" id="{AFCD1956-E576-44E9-AC62-26B05DCA47C8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85799" y="2276486"/>
            <a:ext cx="190500" cy="1905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="" xmlns:a16="http://schemas.microsoft.com/office/drawing/2014/main" id="{3297A50C-8111-46EB-BAE0-099C0F836F00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729465" y="455899"/>
            <a:ext cx="488225" cy="488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" y="-191311"/>
            <a:ext cx="1557503" cy="1557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93" y="455899"/>
            <a:ext cx="11504149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0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83776F44-4580-4BE2-8652-6D78473758F3}"/>
              </a:ext>
            </a:extLst>
          </p:cNvPr>
          <p:cNvSpPr/>
          <p:nvPr/>
        </p:nvSpPr>
        <p:spPr>
          <a:xfrm>
            <a:off x="0" y="3274337"/>
            <a:ext cx="7154251" cy="286316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4445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Bài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 </a:t>
            </a:r>
            <a:r>
              <a:rPr kumimoji="0" lang="en-US" sz="4000" b="0" i="0" u="sng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giải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:</a:t>
            </a:r>
          </a:p>
          <a:p>
            <a:pPr lvl="0" algn="ctr">
              <a:defRPr/>
            </a:pP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+ 2 = 10 (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>
              <a:defRPr/>
            </a:pP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489E5F8E-BC1A-49CD-9435-99EEF88531CA}"/>
              </a:ext>
            </a:extLst>
          </p:cNvPr>
          <p:cNvSpPr/>
          <p:nvPr/>
        </p:nvSpPr>
        <p:spPr>
          <a:xfrm>
            <a:off x="5918431" y="270700"/>
            <a:ext cx="6180881" cy="3003637"/>
          </a:xfrm>
          <a:prstGeom prst="roundRect">
            <a:avLst>
              <a:gd name="adj" fmla="val 50000"/>
            </a:avLst>
          </a:prstGeom>
          <a:solidFill>
            <a:srgbClr val="C1C3F3"/>
          </a:solidFill>
          <a:ln w="4445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	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Tóm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tắt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Có</a:t>
            </a:r>
            <a:r>
              <a:rPr 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	        : 8 </a:t>
            </a:r>
            <a:r>
              <a:rPr 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quả</a:t>
            </a:r>
            <a:r>
              <a:rPr 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trứng</a:t>
            </a:r>
            <a:endParaRPr 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Itim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Thêm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      : 2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quả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trứng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tim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Có</a:t>
            </a:r>
            <a:r>
              <a:rPr 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tất</a:t>
            </a:r>
            <a:r>
              <a:rPr 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cả</a:t>
            </a:r>
            <a:r>
              <a:rPr 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 : … </a:t>
            </a:r>
            <a:r>
              <a:rPr 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quả</a:t>
            </a:r>
            <a:r>
              <a:rPr 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trứng</a:t>
            </a:r>
            <a:r>
              <a:rPr 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?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tim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D812146E-AA54-4C87-90BC-1A4A7E4C3544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356032" y="2665365"/>
            <a:ext cx="530789" cy="3216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BB3912FC-03E9-4E84-8763-638994C107C2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76796" y="5462926"/>
            <a:ext cx="384533" cy="3691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DA3000BE-F65A-4BC4-9FAF-26FF7E5C1892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73558" y="3274337"/>
            <a:ext cx="530789" cy="32169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E42A7AB1-0D4E-4562-BAD8-6D4AF8C2F8F5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333572" y="273895"/>
            <a:ext cx="530789" cy="474916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41" t="33497"/>
          <a:stretch/>
        </p:blipFill>
        <p:spPr>
          <a:xfrm>
            <a:off x="10053499" y="3950205"/>
            <a:ext cx="2732249" cy="3025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311" b="96707" l="39148" r="91195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95" t="68223"/>
          <a:stretch/>
        </p:blipFill>
        <p:spPr>
          <a:xfrm>
            <a:off x="7695527" y="4762249"/>
            <a:ext cx="2965802" cy="10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880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14846553" y="9988952"/>
            <a:ext cx="2087301" cy="34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: Shape 6">
            <a:extLst>
              <a:ext uri="{FF2B5EF4-FFF2-40B4-BE49-F238E27FC236}">
                <a16:creationId xmlns="" xmlns:a16="http://schemas.microsoft.com/office/drawing/2014/main" id="{EAF91665-7BBD-4F63-86F9-0BC0A875F921}"/>
              </a:ext>
            </a:extLst>
          </p:cNvPr>
          <p:cNvSpPr/>
          <p:nvPr/>
        </p:nvSpPr>
        <p:spPr>
          <a:xfrm>
            <a:off x="10655697" y="283956"/>
            <a:ext cx="288895" cy="254288"/>
          </a:xfrm>
          <a:custGeom>
            <a:avLst/>
            <a:gdLst>
              <a:gd name="connsiteX0" fmla="*/ 287006 w 288895"/>
              <a:gd name="connsiteY0" fmla="*/ 130295 h 254288"/>
              <a:gd name="connsiteX1" fmla="*/ 265368 w 288895"/>
              <a:gd name="connsiteY1" fmla="*/ 73388 h 254288"/>
              <a:gd name="connsiteX2" fmla="*/ 190718 w 288895"/>
              <a:gd name="connsiteY2" fmla="*/ 51751 h 254288"/>
              <a:gd name="connsiteX3" fmla="*/ 167782 w 288895"/>
              <a:gd name="connsiteY3" fmla="*/ 54564 h 254288"/>
              <a:gd name="connsiteX4" fmla="*/ 149174 w 288895"/>
              <a:gd name="connsiteY4" fmla="*/ 26435 h 254288"/>
              <a:gd name="connsiteX5" fmla="*/ 78851 w 288895"/>
              <a:gd name="connsiteY5" fmla="*/ 469 h 254288"/>
              <a:gd name="connsiteX6" fmla="*/ 71277 w 288895"/>
              <a:gd name="connsiteY6" fmla="*/ 2200 h 254288"/>
              <a:gd name="connsiteX7" fmla="*/ 58727 w 288895"/>
              <a:gd name="connsiteY7" fmla="*/ 5879 h 254288"/>
              <a:gd name="connsiteX8" fmla="*/ 56781 w 288895"/>
              <a:gd name="connsiteY8" fmla="*/ 5879 h 254288"/>
              <a:gd name="connsiteX9" fmla="*/ 53751 w 288895"/>
              <a:gd name="connsiteY9" fmla="*/ 5879 h 254288"/>
              <a:gd name="connsiteX10" fmla="*/ 46610 w 288895"/>
              <a:gd name="connsiteY10" fmla="*/ 10206 h 254288"/>
              <a:gd name="connsiteX11" fmla="*/ 1172 w 288895"/>
              <a:gd name="connsiteY11" fmla="*/ 87236 h 254288"/>
              <a:gd name="connsiteX12" fmla="*/ 1172 w 288895"/>
              <a:gd name="connsiteY12" fmla="*/ 119477 h 254288"/>
              <a:gd name="connsiteX13" fmla="*/ 1172 w 288895"/>
              <a:gd name="connsiteY13" fmla="*/ 121424 h 254288"/>
              <a:gd name="connsiteX14" fmla="*/ 1172 w 288895"/>
              <a:gd name="connsiteY14" fmla="*/ 124453 h 254288"/>
              <a:gd name="connsiteX15" fmla="*/ 2686 w 288895"/>
              <a:gd name="connsiteY15" fmla="*/ 129214 h 254288"/>
              <a:gd name="connsiteX16" fmla="*/ 80150 w 288895"/>
              <a:gd name="connsiteY16" fmla="*/ 240215 h 254288"/>
              <a:gd name="connsiteX17" fmla="*/ 99623 w 288895"/>
              <a:gd name="connsiteY17" fmla="*/ 249086 h 254288"/>
              <a:gd name="connsiteX18" fmla="*/ 106547 w 288895"/>
              <a:gd name="connsiteY18" fmla="*/ 251034 h 254288"/>
              <a:gd name="connsiteX19" fmla="*/ 121694 w 288895"/>
              <a:gd name="connsiteY19" fmla="*/ 254279 h 254288"/>
              <a:gd name="connsiteX20" fmla="*/ 127536 w 288895"/>
              <a:gd name="connsiteY20" fmla="*/ 254279 h 254288"/>
              <a:gd name="connsiteX21" fmla="*/ 189420 w 288895"/>
              <a:gd name="connsiteY21" fmla="*/ 244975 h 254288"/>
              <a:gd name="connsiteX22" fmla="*/ 284409 w 288895"/>
              <a:gd name="connsiteY22" fmla="*/ 161454 h 254288"/>
              <a:gd name="connsiteX23" fmla="*/ 288087 w 288895"/>
              <a:gd name="connsiteY23" fmla="*/ 136570 h 254288"/>
              <a:gd name="connsiteX24" fmla="*/ 288087 w 288895"/>
              <a:gd name="connsiteY24" fmla="*/ 131594 h 25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895" h="254288">
                <a:moveTo>
                  <a:pt x="287006" y="130295"/>
                </a:moveTo>
                <a:cubicBezTo>
                  <a:pt x="287070" y="109306"/>
                  <a:pt x="279367" y="89037"/>
                  <a:pt x="265368" y="73388"/>
                </a:cubicBezTo>
                <a:cubicBezTo>
                  <a:pt x="246391" y="52941"/>
                  <a:pt x="217678" y="44621"/>
                  <a:pt x="190718" y="51751"/>
                </a:cubicBezTo>
                <a:cubicBezTo>
                  <a:pt x="182993" y="51806"/>
                  <a:pt x="175290" y="52750"/>
                  <a:pt x="167782" y="54564"/>
                </a:cubicBezTo>
                <a:cubicBezTo>
                  <a:pt x="163260" y="44182"/>
                  <a:pt x="156963" y="34665"/>
                  <a:pt x="149174" y="26435"/>
                </a:cubicBezTo>
                <a:cubicBezTo>
                  <a:pt x="131062" y="7300"/>
                  <a:pt x="105055" y="-2299"/>
                  <a:pt x="78851" y="469"/>
                </a:cubicBezTo>
                <a:cubicBezTo>
                  <a:pt x="76254" y="607"/>
                  <a:pt x="73680" y="1193"/>
                  <a:pt x="71277" y="2200"/>
                </a:cubicBezTo>
                <a:cubicBezTo>
                  <a:pt x="67166" y="2200"/>
                  <a:pt x="63055" y="4364"/>
                  <a:pt x="58727" y="5879"/>
                </a:cubicBezTo>
                <a:lnTo>
                  <a:pt x="56781" y="5879"/>
                </a:lnTo>
                <a:lnTo>
                  <a:pt x="53751" y="5879"/>
                </a:lnTo>
                <a:cubicBezTo>
                  <a:pt x="51176" y="6980"/>
                  <a:pt x="48775" y="8437"/>
                  <a:pt x="46610" y="10206"/>
                </a:cubicBezTo>
                <a:cubicBezTo>
                  <a:pt x="18654" y="25778"/>
                  <a:pt x="1280" y="55232"/>
                  <a:pt x="1172" y="87236"/>
                </a:cubicBezTo>
                <a:cubicBezTo>
                  <a:pt x="-560" y="97914"/>
                  <a:pt x="-560" y="108799"/>
                  <a:pt x="1172" y="119477"/>
                </a:cubicBezTo>
                <a:cubicBezTo>
                  <a:pt x="1280" y="120121"/>
                  <a:pt x="1280" y="120779"/>
                  <a:pt x="1172" y="121424"/>
                </a:cubicBezTo>
                <a:lnTo>
                  <a:pt x="1172" y="124453"/>
                </a:lnTo>
                <a:cubicBezTo>
                  <a:pt x="1540" y="126078"/>
                  <a:pt x="2059" y="127671"/>
                  <a:pt x="2686" y="129214"/>
                </a:cubicBezTo>
                <a:cubicBezTo>
                  <a:pt x="12509" y="175133"/>
                  <a:pt x="40444" y="215152"/>
                  <a:pt x="80150" y="240215"/>
                </a:cubicBezTo>
                <a:cubicBezTo>
                  <a:pt x="85732" y="244847"/>
                  <a:pt x="92461" y="247909"/>
                  <a:pt x="99623" y="249086"/>
                </a:cubicBezTo>
                <a:cubicBezTo>
                  <a:pt x="101873" y="249934"/>
                  <a:pt x="104188" y="250586"/>
                  <a:pt x="106547" y="251034"/>
                </a:cubicBezTo>
                <a:cubicBezTo>
                  <a:pt x="111264" y="253290"/>
                  <a:pt x="116457" y="254403"/>
                  <a:pt x="121694" y="254279"/>
                </a:cubicBezTo>
                <a:lnTo>
                  <a:pt x="127536" y="254279"/>
                </a:lnTo>
                <a:cubicBezTo>
                  <a:pt x="148481" y="254007"/>
                  <a:pt x="169318" y="250876"/>
                  <a:pt x="189420" y="244975"/>
                </a:cubicBezTo>
                <a:cubicBezTo>
                  <a:pt x="235139" y="239081"/>
                  <a:pt x="272703" y="206042"/>
                  <a:pt x="284409" y="161454"/>
                </a:cubicBezTo>
                <a:cubicBezTo>
                  <a:pt x="288412" y="153816"/>
                  <a:pt x="289710" y="145042"/>
                  <a:pt x="288087" y="136570"/>
                </a:cubicBezTo>
                <a:lnTo>
                  <a:pt x="288087" y="131594"/>
                </a:lnTo>
                <a:close/>
              </a:path>
            </a:pathLst>
          </a:custGeom>
          <a:solidFill>
            <a:srgbClr val="FFE1BD"/>
          </a:solidFill>
          <a:ln w="21634" cap="flat">
            <a:solidFill>
              <a:srgbClr val="73635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7">
            <a:extLst>
              <a:ext uri="{FF2B5EF4-FFF2-40B4-BE49-F238E27FC236}">
                <a16:creationId xmlns="" xmlns:a16="http://schemas.microsoft.com/office/drawing/2014/main" id="{4C6489DF-66CC-47F7-B1F4-C045C84D2127}"/>
              </a:ext>
            </a:extLst>
          </p:cNvPr>
          <p:cNvSpPr/>
          <p:nvPr/>
        </p:nvSpPr>
        <p:spPr>
          <a:xfrm>
            <a:off x="5861709" y="177398"/>
            <a:ext cx="460474" cy="427791"/>
          </a:xfrm>
          <a:custGeom>
            <a:avLst/>
            <a:gdLst>
              <a:gd name="connsiteX0" fmla="*/ 457456 w 460474"/>
              <a:gd name="connsiteY0" fmla="*/ 281860 h 427791"/>
              <a:gd name="connsiteX1" fmla="*/ 440578 w 460474"/>
              <a:gd name="connsiteY1" fmla="*/ 182543 h 427791"/>
              <a:gd name="connsiteX2" fmla="*/ 328062 w 460474"/>
              <a:gd name="connsiteY2" fmla="*/ 122390 h 427791"/>
              <a:gd name="connsiteX3" fmla="*/ 289980 w 460474"/>
              <a:gd name="connsiteY3" fmla="*/ 118928 h 427791"/>
              <a:gd name="connsiteX4" fmla="*/ 269641 w 460474"/>
              <a:gd name="connsiteY4" fmla="*/ 67431 h 427791"/>
              <a:gd name="connsiteX5" fmla="*/ 164698 w 460474"/>
              <a:gd name="connsiteY5" fmla="*/ 570 h 427791"/>
              <a:gd name="connsiteX6" fmla="*/ 151499 w 460474"/>
              <a:gd name="connsiteY6" fmla="*/ 570 h 427791"/>
              <a:gd name="connsiteX7" fmla="*/ 129862 w 460474"/>
              <a:gd name="connsiteY7" fmla="*/ 2085 h 427791"/>
              <a:gd name="connsiteX8" fmla="*/ 126399 w 460474"/>
              <a:gd name="connsiteY8" fmla="*/ 2085 h 427791"/>
              <a:gd name="connsiteX9" fmla="*/ 120990 w 460474"/>
              <a:gd name="connsiteY9" fmla="*/ 2085 h 427791"/>
              <a:gd name="connsiteX10" fmla="*/ 108224 w 460474"/>
              <a:gd name="connsiteY10" fmla="*/ 6412 h 427791"/>
              <a:gd name="connsiteX11" fmla="*/ 9772 w 460474"/>
              <a:gd name="connsiteY11" fmla="*/ 111788 h 427791"/>
              <a:gd name="connsiteX12" fmla="*/ 36 w 460474"/>
              <a:gd name="connsiteY12" fmla="*/ 163935 h 427791"/>
              <a:gd name="connsiteX13" fmla="*/ 36 w 460474"/>
              <a:gd name="connsiteY13" fmla="*/ 167397 h 427791"/>
              <a:gd name="connsiteX14" fmla="*/ 36 w 460474"/>
              <a:gd name="connsiteY14" fmla="*/ 172157 h 427791"/>
              <a:gd name="connsiteX15" fmla="*/ 36 w 460474"/>
              <a:gd name="connsiteY15" fmla="*/ 180596 h 427791"/>
              <a:gd name="connsiteX16" fmla="*/ 86586 w 460474"/>
              <a:gd name="connsiteY16" fmla="*/ 383557 h 427791"/>
              <a:gd name="connsiteX17" fmla="*/ 114931 w 460474"/>
              <a:gd name="connsiteY17" fmla="*/ 405195 h 427791"/>
              <a:gd name="connsiteX18" fmla="*/ 125317 w 460474"/>
              <a:gd name="connsiteY18" fmla="*/ 410604 h 427791"/>
              <a:gd name="connsiteX19" fmla="*/ 148686 w 460474"/>
              <a:gd name="connsiteY19" fmla="*/ 420774 h 427791"/>
              <a:gd name="connsiteX20" fmla="*/ 151499 w 460474"/>
              <a:gd name="connsiteY20" fmla="*/ 420774 h 427791"/>
              <a:gd name="connsiteX21" fmla="*/ 152581 w 460474"/>
              <a:gd name="connsiteY21" fmla="*/ 420774 h 427791"/>
              <a:gd name="connsiteX22" fmla="*/ 157990 w 460474"/>
              <a:gd name="connsiteY22" fmla="*/ 420774 h 427791"/>
              <a:gd name="connsiteX23" fmla="*/ 260986 w 460474"/>
              <a:gd name="connsiteY23" fmla="*/ 426616 h 427791"/>
              <a:gd name="connsiteX24" fmla="*/ 442309 w 460474"/>
              <a:gd name="connsiteY24" fmla="*/ 324486 h 427791"/>
              <a:gd name="connsiteX25" fmla="*/ 456590 w 460474"/>
              <a:gd name="connsiteY25" fmla="*/ 285538 h 427791"/>
              <a:gd name="connsiteX26" fmla="*/ 456590 w 460474"/>
              <a:gd name="connsiteY26" fmla="*/ 281860 h 42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0474" h="427791">
                <a:moveTo>
                  <a:pt x="457456" y="281860"/>
                </a:moveTo>
                <a:cubicBezTo>
                  <a:pt x="464531" y="247811"/>
                  <a:pt x="458516" y="212341"/>
                  <a:pt x="440578" y="182543"/>
                </a:cubicBezTo>
                <a:cubicBezTo>
                  <a:pt x="417166" y="143144"/>
                  <a:pt x="373826" y="119978"/>
                  <a:pt x="328062" y="122390"/>
                </a:cubicBezTo>
                <a:cubicBezTo>
                  <a:pt x="315512" y="119961"/>
                  <a:pt x="302768" y="118801"/>
                  <a:pt x="289980" y="118928"/>
                </a:cubicBezTo>
                <a:cubicBezTo>
                  <a:pt x="286193" y="100723"/>
                  <a:pt x="279334" y="83303"/>
                  <a:pt x="269641" y="67431"/>
                </a:cubicBezTo>
                <a:cubicBezTo>
                  <a:pt x="247094" y="29896"/>
                  <a:pt x="208233" y="5134"/>
                  <a:pt x="164698" y="570"/>
                </a:cubicBezTo>
                <a:cubicBezTo>
                  <a:pt x="160327" y="-189"/>
                  <a:pt x="155870" y="-189"/>
                  <a:pt x="151499" y="570"/>
                </a:cubicBezTo>
                <a:cubicBezTo>
                  <a:pt x="144250" y="545"/>
                  <a:pt x="137023" y="1051"/>
                  <a:pt x="129862" y="2085"/>
                </a:cubicBezTo>
                <a:lnTo>
                  <a:pt x="126399" y="2085"/>
                </a:lnTo>
                <a:lnTo>
                  <a:pt x="120990" y="2085"/>
                </a:lnTo>
                <a:cubicBezTo>
                  <a:pt x="116532" y="2872"/>
                  <a:pt x="112227" y="4331"/>
                  <a:pt x="108224" y="6412"/>
                </a:cubicBezTo>
                <a:cubicBezTo>
                  <a:pt x="59150" y="21757"/>
                  <a:pt x="21760" y="61781"/>
                  <a:pt x="9772" y="111788"/>
                </a:cubicBezTo>
                <a:cubicBezTo>
                  <a:pt x="3800" y="128548"/>
                  <a:pt x="511" y="146148"/>
                  <a:pt x="36" y="163935"/>
                </a:cubicBezTo>
                <a:cubicBezTo>
                  <a:pt x="36" y="163935"/>
                  <a:pt x="36" y="166098"/>
                  <a:pt x="36" y="167397"/>
                </a:cubicBezTo>
                <a:lnTo>
                  <a:pt x="36" y="172157"/>
                </a:lnTo>
                <a:cubicBezTo>
                  <a:pt x="-181" y="174966"/>
                  <a:pt x="-181" y="177787"/>
                  <a:pt x="36" y="180596"/>
                </a:cubicBezTo>
                <a:cubicBezTo>
                  <a:pt x="814" y="257052"/>
                  <a:pt x="31951" y="330062"/>
                  <a:pt x="86586" y="383557"/>
                </a:cubicBezTo>
                <a:cubicBezTo>
                  <a:pt x="93986" y="393114"/>
                  <a:pt x="103766" y="400573"/>
                  <a:pt x="114931" y="405195"/>
                </a:cubicBezTo>
                <a:cubicBezTo>
                  <a:pt x="118177" y="407142"/>
                  <a:pt x="121855" y="408873"/>
                  <a:pt x="125317" y="410604"/>
                </a:cubicBezTo>
                <a:cubicBezTo>
                  <a:pt x="132263" y="415691"/>
                  <a:pt x="140247" y="419166"/>
                  <a:pt x="148686" y="420774"/>
                </a:cubicBezTo>
                <a:lnTo>
                  <a:pt x="151499" y="420774"/>
                </a:lnTo>
                <a:lnTo>
                  <a:pt x="152581" y="420774"/>
                </a:lnTo>
                <a:lnTo>
                  <a:pt x="157990" y="420774"/>
                </a:lnTo>
                <a:cubicBezTo>
                  <a:pt x="191896" y="427354"/>
                  <a:pt x="226538" y="429321"/>
                  <a:pt x="260986" y="426616"/>
                </a:cubicBezTo>
                <a:cubicBezTo>
                  <a:pt x="336609" y="432772"/>
                  <a:pt x="408381" y="392346"/>
                  <a:pt x="442309" y="324486"/>
                </a:cubicBezTo>
                <a:cubicBezTo>
                  <a:pt x="451202" y="313414"/>
                  <a:pt x="456222" y="299733"/>
                  <a:pt x="456590" y="285538"/>
                </a:cubicBezTo>
                <a:lnTo>
                  <a:pt x="456590" y="281860"/>
                </a:lnTo>
                <a:close/>
              </a:path>
            </a:pathLst>
          </a:custGeom>
          <a:solidFill>
            <a:srgbClr val="C1C3F3"/>
          </a:solidFill>
          <a:ln w="21634" cap="flat">
            <a:solidFill>
              <a:srgbClr val="73635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9">
            <a:extLst>
              <a:ext uri="{FF2B5EF4-FFF2-40B4-BE49-F238E27FC236}">
                <a16:creationId xmlns="" xmlns:a16="http://schemas.microsoft.com/office/drawing/2014/main" id="{F2AC84AE-AC4C-42C7-969D-741A548BE0AC}"/>
              </a:ext>
            </a:extLst>
          </p:cNvPr>
          <p:cNvSpPr/>
          <p:nvPr/>
        </p:nvSpPr>
        <p:spPr>
          <a:xfrm>
            <a:off x="939734" y="928782"/>
            <a:ext cx="6398619" cy="2811827"/>
          </a:xfrm>
          <a:custGeom>
            <a:avLst/>
            <a:gdLst>
              <a:gd name="connsiteX0" fmla="*/ 17183 w 6398619"/>
              <a:gd name="connsiteY0" fmla="*/ 444667 h 2811827"/>
              <a:gd name="connsiteX1" fmla="*/ 17183 w 6398619"/>
              <a:gd name="connsiteY1" fmla="*/ 130704 h 2811827"/>
              <a:gd name="connsiteX2" fmla="*/ 1826525 w 6398619"/>
              <a:gd name="connsiteY2" fmla="*/ 39610 h 2811827"/>
              <a:gd name="connsiteX3" fmla="*/ 4429970 w 6398619"/>
              <a:gd name="connsiteY3" fmla="*/ 39610 h 2811827"/>
              <a:gd name="connsiteX4" fmla="*/ 6317424 w 6398619"/>
              <a:gd name="connsiteY4" fmla="*/ 169436 h 2811827"/>
              <a:gd name="connsiteX5" fmla="*/ 6317424 w 6398619"/>
              <a:gd name="connsiteY5" fmla="*/ 2811828 h 281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8619" h="2811827">
                <a:moveTo>
                  <a:pt x="17183" y="444667"/>
                </a:moveTo>
                <a:cubicBezTo>
                  <a:pt x="17183" y="444667"/>
                  <a:pt x="-21765" y="169868"/>
                  <a:pt x="17183" y="130704"/>
                </a:cubicBezTo>
                <a:cubicBezTo>
                  <a:pt x="56131" y="91540"/>
                  <a:pt x="1383818" y="78774"/>
                  <a:pt x="1826525" y="39610"/>
                </a:cubicBezTo>
                <a:cubicBezTo>
                  <a:pt x="2269232" y="445"/>
                  <a:pt x="4026427" y="-25303"/>
                  <a:pt x="4429970" y="39610"/>
                </a:cubicBezTo>
                <a:cubicBezTo>
                  <a:pt x="4833512" y="104523"/>
                  <a:pt x="6317424" y="169436"/>
                  <a:pt x="6317424" y="169436"/>
                </a:cubicBezTo>
                <a:cubicBezTo>
                  <a:pt x="6317424" y="169436"/>
                  <a:pt x="6499829" y="2707751"/>
                  <a:pt x="6317424" y="2811828"/>
                </a:cubicBezTo>
                <a:close/>
              </a:path>
            </a:pathLst>
          </a:custGeom>
          <a:solidFill>
            <a:srgbClr val="DBEFFA"/>
          </a:solidFill>
          <a:ln w="43267" cap="flat">
            <a:solidFill>
              <a:srgbClr val="73635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10">
            <a:extLst>
              <a:ext uri="{FF2B5EF4-FFF2-40B4-BE49-F238E27FC236}">
                <a16:creationId xmlns="" xmlns:a16="http://schemas.microsoft.com/office/drawing/2014/main" id="{84668FAF-49F6-4C0F-A671-009C3EF2A97A}"/>
              </a:ext>
            </a:extLst>
          </p:cNvPr>
          <p:cNvSpPr/>
          <p:nvPr/>
        </p:nvSpPr>
        <p:spPr>
          <a:xfrm>
            <a:off x="470456" y="869988"/>
            <a:ext cx="6838995" cy="5065345"/>
          </a:xfrm>
          <a:custGeom>
            <a:avLst/>
            <a:gdLst>
              <a:gd name="connsiteX0" fmla="*/ 404065 w 6838995"/>
              <a:gd name="connsiteY0" fmla="*/ 5064081 h 5065345"/>
              <a:gd name="connsiteX1" fmla="*/ -127 w 6838995"/>
              <a:gd name="connsiteY1" fmla="*/ 558469 h 5065345"/>
              <a:gd name="connsiteX2" fmla="*/ 6265710 w 6838995"/>
              <a:gd name="connsiteY2" fmla="*/ 1 h 5065345"/>
              <a:gd name="connsiteX3" fmla="*/ 6565825 w 6838995"/>
              <a:gd name="connsiteY3" fmla="*/ 1894162 h 5065345"/>
              <a:gd name="connsiteX4" fmla="*/ 6816173 w 6838995"/>
              <a:gd name="connsiteY4" fmla="*/ 4486572 h 5065345"/>
              <a:gd name="connsiteX5" fmla="*/ 4332168 w 6838995"/>
              <a:gd name="connsiteY5" fmla="*/ 4775435 h 5065345"/>
              <a:gd name="connsiteX6" fmla="*/ 2137242 w 6838995"/>
              <a:gd name="connsiteY6" fmla="*/ 4967793 h 5065345"/>
              <a:gd name="connsiteX7" fmla="*/ 404065 w 6838995"/>
              <a:gd name="connsiteY7" fmla="*/ 5064081 h 50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8995" h="5065345">
                <a:moveTo>
                  <a:pt x="404065" y="5064081"/>
                </a:moveTo>
                <a:cubicBezTo>
                  <a:pt x="404065" y="5064081"/>
                  <a:pt x="327035" y="3118638"/>
                  <a:pt x="-127" y="558469"/>
                </a:cubicBezTo>
                <a:cubicBezTo>
                  <a:pt x="-127" y="558469"/>
                  <a:pt x="3878859" y="134803"/>
                  <a:pt x="6265710" y="1"/>
                </a:cubicBezTo>
                <a:cubicBezTo>
                  <a:pt x="6265710" y="1"/>
                  <a:pt x="6426478" y="645019"/>
                  <a:pt x="6565825" y="1894162"/>
                </a:cubicBezTo>
                <a:cubicBezTo>
                  <a:pt x="6765324" y="3681650"/>
                  <a:pt x="6893203" y="4390284"/>
                  <a:pt x="6816173" y="4486572"/>
                </a:cubicBezTo>
                <a:cubicBezTo>
                  <a:pt x="6739142" y="4582859"/>
                  <a:pt x="5468362" y="4736920"/>
                  <a:pt x="4332168" y="4775435"/>
                </a:cubicBezTo>
                <a:cubicBezTo>
                  <a:pt x="3195974" y="4813950"/>
                  <a:pt x="3000369" y="4835804"/>
                  <a:pt x="2137242" y="4967793"/>
                </a:cubicBezTo>
                <a:cubicBezTo>
                  <a:pt x="1379275" y="5083772"/>
                  <a:pt x="404065" y="5064081"/>
                  <a:pt x="404065" y="5064081"/>
                </a:cubicBezTo>
                <a:close/>
              </a:path>
            </a:pathLst>
          </a:custGeom>
          <a:solidFill>
            <a:srgbClr val="FFFFFF"/>
          </a:solidFill>
          <a:ln w="43267" cap="flat">
            <a:solidFill>
              <a:srgbClr val="73635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11">
            <a:extLst>
              <a:ext uri="{FF2B5EF4-FFF2-40B4-BE49-F238E27FC236}">
                <a16:creationId xmlns="" xmlns:a16="http://schemas.microsoft.com/office/drawing/2014/main" id="{4372D03F-5E60-4839-B2FB-88372B23AFB6}"/>
              </a:ext>
            </a:extLst>
          </p:cNvPr>
          <p:cNvSpPr/>
          <p:nvPr/>
        </p:nvSpPr>
        <p:spPr>
          <a:xfrm>
            <a:off x="1039948" y="1147551"/>
            <a:ext cx="6091405" cy="4428798"/>
          </a:xfrm>
          <a:custGeom>
            <a:avLst/>
            <a:gdLst>
              <a:gd name="connsiteX0" fmla="*/ 6550 w 6091405"/>
              <a:gd name="connsiteY0" fmla="*/ 603259 h 4428798"/>
              <a:gd name="connsiteX1" fmla="*/ 5577817 w 6091405"/>
              <a:gd name="connsiteY1" fmla="*/ 1 h 4428798"/>
              <a:gd name="connsiteX2" fmla="*/ 6091279 w 6091405"/>
              <a:gd name="connsiteY2" fmla="*/ 3889589 h 4428798"/>
              <a:gd name="connsiteX3" fmla="*/ 3793358 w 6091405"/>
              <a:gd name="connsiteY3" fmla="*/ 4133445 h 4428798"/>
              <a:gd name="connsiteX4" fmla="*/ 352969 w 6091405"/>
              <a:gd name="connsiteY4" fmla="*/ 4428799 h 4428798"/>
              <a:gd name="connsiteX5" fmla="*/ 211675 w 6091405"/>
              <a:gd name="connsiteY5" fmla="*/ 2631574 h 4428798"/>
              <a:gd name="connsiteX6" fmla="*/ 100240 w 6091405"/>
              <a:gd name="connsiteY6" fmla="*/ 1655931 h 4428798"/>
              <a:gd name="connsiteX7" fmla="*/ 6550 w 6091405"/>
              <a:gd name="connsiteY7" fmla="*/ 603259 h 4428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1405" h="4428798">
                <a:moveTo>
                  <a:pt x="6550" y="603259"/>
                </a:moveTo>
                <a:cubicBezTo>
                  <a:pt x="6550" y="603259"/>
                  <a:pt x="4217024" y="12767"/>
                  <a:pt x="5577817" y="1"/>
                </a:cubicBezTo>
                <a:cubicBezTo>
                  <a:pt x="5577817" y="1"/>
                  <a:pt x="6014249" y="1925753"/>
                  <a:pt x="6091279" y="3889589"/>
                </a:cubicBezTo>
                <a:cubicBezTo>
                  <a:pt x="6091279" y="3889589"/>
                  <a:pt x="5487805" y="4094930"/>
                  <a:pt x="3793358" y="4133445"/>
                </a:cubicBezTo>
                <a:cubicBezTo>
                  <a:pt x="2098912" y="4171960"/>
                  <a:pt x="352969" y="4428799"/>
                  <a:pt x="352969" y="4428799"/>
                </a:cubicBezTo>
                <a:cubicBezTo>
                  <a:pt x="352969" y="4428799"/>
                  <a:pt x="314454" y="3311862"/>
                  <a:pt x="211675" y="2631574"/>
                </a:cubicBezTo>
                <a:cubicBezTo>
                  <a:pt x="108896" y="1951286"/>
                  <a:pt x="91369" y="1951286"/>
                  <a:pt x="100240" y="1655931"/>
                </a:cubicBezTo>
                <a:cubicBezTo>
                  <a:pt x="109112" y="1360577"/>
                  <a:pt x="-31965" y="770302"/>
                  <a:pt x="6550" y="603259"/>
                </a:cubicBezTo>
                <a:close/>
              </a:path>
            </a:pathLst>
          </a:custGeom>
          <a:solidFill>
            <a:srgbClr val="CCCCCC"/>
          </a:solidFill>
          <a:ln w="43267" cap="flat">
            <a:solidFill>
              <a:srgbClr val="73635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13">
            <a:extLst>
              <a:ext uri="{FF2B5EF4-FFF2-40B4-BE49-F238E27FC236}">
                <a16:creationId xmlns="" xmlns:a16="http://schemas.microsoft.com/office/drawing/2014/main" id="{6A0ECC05-100C-4283-9B1F-21A14A9595ED}"/>
              </a:ext>
            </a:extLst>
          </p:cNvPr>
          <p:cNvSpPr/>
          <p:nvPr/>
        </p:nvSpPr>
        <p:spPr>
          <a:xfrm>
            <a:off x="361426" y="275979"/>
            <a:ext cx="497748" cy="477620"/>
          </a:xfrm>
          <a:custGeom>
            <a:avLst/>
            <a:gdLst>
              <a:gd name="connsiteX0" fmla="*/ 266815 w 497748"/>
              <a:gd name="connsiteY0" fmla="*/ 53452 h 477620"/>
              <a:gd name="connsiteX1" fmla="*/ 359857 w 497748"/>
              <a:gd name="connsiteY1" fmla="*/ 4551 h 477620"/>
              <a:gd name="connsiteX2" fmla="*/ 413021 w 497748"/>
              <a:gd name="connsiteY2" fmla="*/ 21161 h 477620"/>
              <a:gd name="connsiteX3" fmla="*/ 416981 w 497748"/>
              <a:gd name="connsiteY3" fmla="*/ 45879 h 477620"/>
              <a:gd name="connsiteX4" fmla="*/ 399021 w 497748"/>
              <a:gd name="connsiteY4" fmla="*/ 149523 h 477620"/>
              <a:gd name="connsiteX5" fmla="*/ 410489 w 497748"/>
              <a:gd name="connsiteY5" fmla="*/ 184360 h 477620"/>
              <a:gd name="connsiteX6" fmla="*/ 485788 w 497748"/>
              <a:gd name="connsiteY6" fmla="*/ 257712 h 477620"/>
              <a:gd name="connsiteX7" fmla="*/ 486373 w 497748"/>
              <a:gd name="connsiteY7" fmla="*/ 313401 h 477620"/>
              <a:gd name="connsiteX8" fmla="*/ 464151 w 497748"/>
              <a:gd name="connsiteY8" fmla="*/ 324789 h 477620"/>
              <a:gd name="connsiteX9" fmla="*/ 360074 w 497748"/>
              <a:gd name="connsiteY9" fmla="*/ 339719 h 477620"/>
              <a:gd name="connsiteX10" fmla="*/ 330430 w 497748"/>
              <a:gd name="connsiteY10" fmla="*/ 361356 h 477620"/>
              <a:gd name="connsiteX11" fmla="*/ 283909 w 497748"/>
              <a:gd name="connsiteY11" fmla="*/ 455696 h 477620"/>
              <a:gd name="connsiteX12" fmla="*/ 231503 w 497748"/>
              <a:gd name="connsiteY12" fmla="*/ 473608 h 477620"/>
              <a:gd name="connsiteX13" fmla="*/ 213586 w 497748"/>
              <a:gd name="connsiteY13" fmla="*/ 455696 h 477620"/>
              <a:gd name="connsiteX14" fmla="*/ 167066 w 497748"/>
              <a:gd name="connsiteY14" fmla="*/ 361356 h 477620"/>
              <a:gd name="connsiteX15" fmla="*/ 137422 w 497748"/>
              <a:gd name="connsiteY15" fmla="*/ 339719 h 477620"/>
              <a:gd name="connsiteX16" fmla="*/ 33345 w 497748"/>
              <a:gd name="connsiteY16" fmla="*/ 324789 h 477620"/>
              <a:gd name="connsiteX17" fmla="*/ 326 w 497748"/>
              <a:gd name="connsiteY17" fmla="*/ 279944 h 477620"/>
              <a:gd name="connsiteX18" fmla="*/ 11707 w 497748"/>
              <a:gd name="connsiteY18" fmla="*/ 257712 h 477620"/>
              <a:gd name="connsiteX19" fmla="*/ 87223 w 497748"/>
              <a:gd name="connsiteY19" fmla="*/ 184360 h 477620"/>
              <a:gd name="connsiteX20" fmla="*/ 98474 w 497748"/>
              <a:gd name="connsiteY20" fmla="*/ 149523 h 477620"/>
              <a:gd name="connsiteX21" fmla="*/ 80731 w 497748"/>
              <a:gd name="connsiteY21" fmla="*/ 45879 h 477620"/>
              <a:gd name="connsiteX22" fmla="*/ 112604 w 497748"/>
              <a:gd name="connsiteY22" fmla="*/ 580 h 477620"/>
              <a:gd name="connsiteX23" fmla="*/ 137638 w 497748"/>
              <a:gd name="connsiteY23" fmla="*/ 4551 h 477620"/>
              <a:gd name="connsiteX24" fmla="*/ 230248 w 497748"/>
              <a:gd name="connsiteY24" fmla="*/ 53452 h 477620"/>
              <a:gd name="connsiteX25" fmla="*/ 266815 w 497748"/>
              <a:gd name="connsiteY25" fmla="*/ 53452 h 47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97748" h="477620">
                <a:moveTo>
                  <a:pt x="266815" y="53452"/>
                </a:moveTo>
                <a:lnTo>
                  <a:pt x="359857" y="4551"/>
                </a:lnTo>
                <a:cubicBezTo>
                  <a:pt x="379115" y="-5541"/>
                  <a:pt x="402916" y="1895"/>
                  <a:pt x="413021" y="21161"/>
                </a:cubicBezTo>
                <a:cubicBezTo>
                  <a:pt x="416981" y="28750"/>
                  <a:pt x="418387" y="37428"/>
                  <a:pt x="416981" y="45879"/>
                </a:cubicBezTo>
                <a:lnTo>
                  <a:pt x="399021" y="149523"/>
                </a:lnTo>
                <a:cubicBezTo>
                  <a:pt x="396879" y="162316"/>
                  <a:pt x="401164" y="175346"/>
                  <a:pt x="410489" y="184360"/>
                </a:cubicBezTo>
                <a:lnTo>
                  <a:pt x="485788" y="257712"/>
                </a:lnTo>
                <a:cubicBezTo>
                  <a:pt x="501324" y="272925"/>
                  <a:pt x="501606" y="297858"/>
                  <a:pt x="486373" y="313401"/>
                </a:cubicBezTo>
                <a:cubicBezTo>
                  <a:pt x="480401" y="319509"/>
                  <a:pt x="472611" y="323505"/>
                  <a:pt x="464151" y="324789"/>
                </a:cubicBezTo>
                <a:lnTo>
                  <a:pt x="360074" y="339719"/>
                </a:lnTo>
                <a:cubicBezTo>
                  <a:pt x="347264" y="341675"/>
                  <a:pt x="336207" y="349748"/>
                  <a:pt x="330430" y="361356"/>
                </a:cubicBezTo>
                <a:lnTo>
                  <a:pt x="283909" y="455696"/>
                </a:lnTo>
                <a:cubicBezTo>
                  <a:pt x="274388" y="475116"/>
                  <a:pt x="250912" y="483135"/>
                  <a:pt x="231503" y="473608"/>
                </a:cubicBezTo>
                <a:cubicBezTo>
                  <a:pt x="223713" y="469787"/>
                  <a:pt x="217416" y="463486"/>
                  <a:pt x="213586" y="455696"/>
                </a:cubicBezTo>
                <a:lnTo>
                  <a:pt x="167066" y="361356"/>
                </a:lnTo>
                <a:cubicBezTo>
                  <a:pt x="161288" y="349748"/>
                  <a:pt x="150231" y="341675"/>
                  <a:pt x="137422" y="339719"/>
                </a:cubicBezTo>
                <a:lnTo>
                  <a:pt x="33345" y="324789"/>
                </a:lnTo>
                <a:cubicBezTo>
                  <a:pt x="11837" y="321526"/>
                  <a:pt x="-2942" y="301448"/>
                  <a:pt x="326" y="279944"/>
                </a:cubicBezTo>
                <a:cubicBezTo>
                  <a:pt x="1602" y="271495"/>
                  <a:pt x="5605" y="263690"/>
                  <a:pt x="11707" y="257712"/>
                </a:cubicBezTo>
                <a:lnTo>
                  <a:pt x="87223" y="184360"/>
                </a:lnTo>
                <a:cubicBezTo>
                  <a:pt x="96375" y="175244"/>
                  <a:pt x="100573" y="162270"/>
                  <a:pt x="98474" y="149523"/>
                </a:cubicBezTo>
                <a:lnTo>
                  <a:pt x="80731" y="45879"/>
                </a:lnTo>
                <a:cubicBezTo>
                  <a:pt x="77031" y="24569"/>
                  <a:pt x="91290" y="4289"/>
                  <a:pt x="112604" y="580"/>
                </a:cubicBezTo>
                <a:cubicBezTo>
                  <a:pt x="121150" y="-908"/>
                  <a:pt x="129957" y="489"/>
                  <a:pt x="137638" y="4551"/>
                </a:cubicBezTo>
                <a:lnTo>
                  <a:pt x="230248" y="53452"/>
                </a:lnTo>
                <a:cubicBezTo>
                  <a:pt x="241694" y="59492"/>
                  <a:pt x="255369" y="59492"/>
                  <a:pt x="266815" y="53452"/>
                </a:cubicBezTo>
                <a:close/>
              </a:path>
            </a:pathLst>
          </a:custGeom>
          <a:solidFill>
            <a:srgbClr val="FFE1BD"/>
          </a:solidFill>
          <a:ln w="43267" cap="flat">
            <a:solidFill>
              <a:srgbClr val="73635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14">
            <a:extLst>
              <a:ext uri="{FF2B5EF4-FFF2-40B4-BE49-F238E27FC236}">
                <a16:creationId xmlns="" xmlns:a16="http://schemas.microsoft.com/office/drawing/2014/main" id="{4E07EB8C-3586-49CA-AE6F-34248F482A58}"/>
              </a:ext>
            </a:extLst>
          </p:cNvPr>
          <p:cNvSpPr/>
          <p:nvPr/>
        </p:nvSpPr>
        <p:spPr>
          <a:xfrm>
            <a:off x="-2996373" y="177967"/>
            <a:ext cx="21637" cy="21637"/>
          </a:xfrm>
          <a:custGeom>
            <a:avLst/>
            <a:gdLst/>
            <a:ahLst/>
            <a:cxnLst/>
            <a:rect l="l" t="t" r="r" b="b"/>
            <a:pathLst>
              <a:path w="21637" h="21637"/>
            </a:pathLst>
          </a:custGeom>
          <a:solidFill>
            <a:srgbClr val="F06E88"/>
          </a:solidFill>
          <a:ln w="32450" cap="flat">
            <a:solidFill>
              <a:srgbClr val="73635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2" name="Graphic 2">
            <a:extLst>
              <a:ext uri="{FF2B5EF4-FFF2-40B4-BE49-F238E27FC236}">
                <a16:creationId xmlns="" xmlns:a16="http://schemas.microsoft.com/office/drawing/2014/main" id="{BFFA9E80-49AB-4134-B4E1-A122B992F946}"/>
              </a:ext>
            </a:extLst>
          </p:cNvPr>
          <p:cNvGrpSpPr/>
          <p:nvPr/>
        </p:nvGrpSpPr>
        <p:grpSpPr>
          <a:xfrm>
            <a:off x="9585063" y="5848984"/>
            <a:ext cx="3403596" cy="2352242"/>
            <a:chOff x="9585063" y="5848984"/>
            <a:chExt cx="3403596" cy="2352242"/>
          </a:xfrm>
        </p:grpSpPr>
        <p:sp>
          <p:nvSpPr>
            <p:cNvPr id="83" name="Freeform: Shape 44">
              <a:extLst>
                <a:ext uri="{FF2B5EF4-FFF2-40B4-BE49-F238E27FC236}">
                  <a16:creationId xmlns="" xmlns:a16="http://schemas.microsoft.com/office/drawing/2014/main" id="{0662133E-C6D3-4F52-A336-9165C1B6D094}"/>
                </a:ext>
              </a:extLst>
            </p:cNvPr>
            <p:cNvSpPr/>
            <p:nvPr/>
          </p:nvSpPr>
          <p:spPr>
            <a:xfrm>
              <a:off x="9585063" y="5848984"/>
              <a:ext cx="3139400" cy="2106438"/>
            </a:xfrm>
            <a:custGeom>
              <a:avLst/>
              <a:gdLst>
                <a:gd name="connsiteX0" fmla="*/ 2085963 w 3139400"/>
                <a:gd name="connsiteY0" fmla="*/ 866 h 2106438"/>
                <a:gd name="connsiteX1" fmla="*/ 1096904 w 3139400"/>
                <a:gd name="connsiteY1" fmla="*/ 690459 h 2106438"/>
                <a:gd name="connsiteX2" fmla="*/ 192429 w 3139400"/>
                <a:gd name="connsiteY2" fmla="*/ 680094 h 2106438"/>
                <a:gd name="connsiteX3" fmla="*/ 182064 w 3139400"/>
                <a:gd name="connsiteY3" fmla="*/ 1584592 h 2106438"/>
                <a:gd name="connsiteX4" fmla="*/ 1086541 w 3139400"/>
                <a:gd name="connsiteY4" fmla="*/ 1594935 h 2106438"/>
                <a:gd name="connsiteX5" fmla="*/ 1146022 w 3139400"/>
                <a:gd name="connsiteY5" fmla="*/ 1528053 h 2106438"/>
                <a:gd name="connsiteX6" fmla="*/ 2560887 w 3139400"/>
                <a:gd name="connsiteY6" fmla="*/ 1993025 h 2106438"/>
                <a:gd name="connsiteX7" fmla="*/ 3025859 w 3139400"/>
                <a:gd name="connsiteY7" fmla="*/ 578159 h 2106438"/>
                <a:gd name="connsiteX8" fmla="*/ 2085963 w 3139400"/>
                <a:gd name="connsiteY8" fmla="*/ 1 h 210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39400" h="2106438">
                  <a:moveTo>
                    <a:pt x="2085963" y="866"/>
                  </a:moveTo>
                  <a:cubicBezTo>
                    <a:pt x="1644338" y="780"/>
                    <a:pt x="1249516" y="276054"/>
                    <a:pt x="1096904" y="690459"/>
                  </a:cubicBezTo>
                  <a:cubicBezTo>
                    <a:pt x="849998" y="437839"/>
                    <a:pt x="445048" y="433186"/>
                    <a:pt x="192429" y="680094"/>
                  </a:cubicBezTo>
                  <a:cubicBezTo>
                    <a:pt x="-60213" y="927002"/>
                    <a:pt x="-64844" y="1331951"/>
                    <a:pt x="182064" y="1584592"/>
                  </a:cubicBezTo>
                  <a:cubicBezTo>
                    <a:pt x="428972" y="1837212"/>
                    <a:pt x="833920" y="1841843"/>
                    <a:pt x="1086541" y="1594935"/>
                  </a:cubicBezTo>
                  <a:cubicBezTo>
                    <a:pt x="1107897" y="1574055"/>
                    <a:pt x="1127781" y="1551703"/>
                    <a:pt x="1146022" y="1528053"/>
                  </a:cubicBezTo>
                  <a:cubicBezTo>
                    <a:pt x="1408335" y="2047162"/>
                    <a:pt x="2041779" y="2255338"/>
                    <a:pt x="2560887" y="1993025"/>
                  </a:cubicBezTo>
                  <a:cubicBezTo>
                    <a:pt x="3079997" y="1730733"/>
                    <a:pt x="3288174" y="1097268"/>
                    <a:pt x="3025859" y="578159"/>
                  </a:cubicBezTo>
                  <a:cubicBezTo>
                    <a:pt x="2846700" y="223583"/>
                    <a:pt x="2483230" y="1"/>
                    <a:pt x="2085963" y="1"/>
                  </a:cubicBezTo>
                  <a:close/>
                </a:path>
              </a:pathLst>
            </a:custGeom>
            <a:solidFill>
              <a:srgbClr val="DBE7D1"/>
            </a:solidFill>
            <a:ln w="43267" cap="flat">
              <a:solidFill>
                <a:srgbClr val="7363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45">
              <a:extLst>
                <a:ext uri="{FF2B5EF4-FFF2-40B4-BE49-F238E27FC236}">
                  <a16:creationId xmlns="" xmlns:a16="http://schemas.microsoft.com/office/drawing/2014/main" id="{858D7C38-2D12-47F7-8902-7C71DF99CC52}"/>
                </a:ext>
              </a:extLst>
            </p:cNvPr>
            <p:cNvSpPr/>
            <p:nvPr/>
          </p:nvSpPr>
          <p:spPr>
            <a:xfrm>
              <a:off x="9849260" y="6094789"/>
              <a:ext cx="3139400" cy="2106438"/>
            </a:xfrm>
            <a:custGeom>
              <a:avLst/>
              <a:gdLst>
                <a:gd name="connsiteX0" fmla="*/ 2085746 w 3139400"/>
                <a:gd name="connsiteY0" fmla="*/ 1 h 2106438"/>
                <a:gd name="connsiteX1" fmla="*/ 1096904 w 3139400"/>
                <a:gd name="connsiteY1" fmla="*/ 690458 h 2106438"/>
                <a:gd name="connsiteX2" fmla="*/ 192427 w 3139400"/>
                <a:gd name="connsiteY2" fmla="*/ 680094 h 2106438"/>
                <a:gd name="connsiteX3" fmla="*/ 182064 w 3139400"/>
                <a:gd name="connsiteY3" fmla="*/ 1584592 h 2106438"/>
                <a:gd name="connsiteX4" fmla="*/ 1086540 w 3139400"/>
                <a:gd name="connsiteY4" fmla="*/ 1594935 h 2106438"/>
                <a:gd name="connsiteX5" fmla="*/ 1146022 w 3139400"/>
                <a:gd name="connsiteY5" fmla="*/ 1528053 h 2106438"/>
                <a:gd name="connsiteX6" fmla="*/ 2560887 w 3139400"/>
                <a:gd name="connsiteY6" fmla="*/ 1993024 h 2106438"/>
                <a:gd name="connsiteX7" fmla="*/ 3025860 w 3139400"/>
                <a:gd name="connsiteY7" fmla="*/ 578159 h 2106438"/>
                <a:gd name="connsiteX8" fmla="*/ 2085746 w 3139400"/>
                <a:gd name="connsiteY8" fmla="*/ 1 h 210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39400" h="2106438">
                  <a:moveTo>
                    <a:pt x="2085746" y="1"/>
                  </a:moveTo>
                  <a:cubicBezTo>
                    <a:pt x="1643970" y="65"/>
                    <a:pt x="1249147" y="275751"/>
                    <a:pt x="1096904" y="690458"/>
                  </a:cubicBezTo>
                  <a:cubicBezTo>
                    <a:pt x="849997" y="437838"/>
                    <a:pt x="445048" y="433186"/>
                    <a:pt x="192427" y="680094"/>
                  </a:cubicBezTo>
                  <a:cubicBezTo>
                    <a:pt x="-60213" y="927001"/>
                    <a:pt x="-64843" y="1331950"/>
                    <a:pt x="182064" y="1584592"/>
                  </a:cubicBezTo>
                  <a:cubicBezTo>
                    <a:pt x="428971" y="1837212"/>
                    <a:pt x="833920" y="1841842"/>
                    <a:pt x="1086540" y="1594935"/>
                  </a:cubicBezTo>
                  <a:cubicBezTo>
                    <a:pt x="1107896" y="1574055"/>
                    <a:pt x="1127781" y="1551703"/>
                    <a:pt x="1146022" y="1528053"/>
                  </a:cubicBezTo>
                  <a:cubicBezTo>
                    <a:pt x="1408335" y="2047162"/>
                    <a:pt x="2041779" y="2255338"/>
                    <a:pt x="2560887" y="1993024"/>
                  </a:cubicBezTo>
                  <a:cubicBezTo>
                    <a:pt x="3079997" y="1730733"/>
                    <a:pt x="3288173" y="1097268"/>
                    <a:pt x="3025860" y="578159"/>
                  </a:cubicBezTo>
                  <a:cubicBezTo>
                    <a:pt x="2846657" y="223517"/>
                    <a:pt x="2483101" y="-65"/>
                    <a:pt x="2085746" y="1"/>
                  </a:cubicBezTo>
                  <a:close/>
                </a:path>
              </a:pathLst>
            </a:custGeom>
            <a:solidFill>
              <a:srgbClr val="B2D6B8">
                <a:alpha val="40000"/>
              </a:srgbClr>
            </a:solidFill>
            <a:ln w="216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5" name="Graphic 54">
            <a:extLst>
              <a:ext uri="{FF2B5EF4-FFF2-40B4-BE49-F238E27FC236}">
                <a16:creationId xmlns="" xmlns:a16="http://schemas.microsoft.com/office/drawing/2014/main" id="{7778E327-386F-48C9-93B6-67DDF3AB4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281" y="2297488"/>
            <a:ext cx="710514" cy="464009"/>
          </a:xfrm>
          <a:prstGeom prst="rect">
            <a:avLst/>
          </a:prstGeom>
        </p:spPr>
      </p:pic>
      <p:pic>
        <p:nvPicPr>
          <p:cNvPr id="86" name="Graphic 56">
            <a:extLst>
              <a:ext uri="{FF2B5EF4-FFF2-40B4-BE49-F238E27FC236}">
                <a16:creationId xmlns="" xmlns:a16="http://schemas.microsoft.com/office/drawing/2014/main" id="{08735282-822C-4FE5-9A3B-3E6A872D9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611" y="2819287"/>
            <a:ext cx="592011" cy="464009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AB4ACF64-4A32-4FD3-9BF9-E2E1B67D2F69}"/>
              </a:ext>
            </a:extLst>
          </p:cNvPr>
          <p:cNvGrpSpPr/>
          <p:nvPr/>
        </p:nvGrpSpPr>
        <p:grpSpPr>
          <a:xfrm>
            <a:off x="-249687" y="5141081"/>
            <a:ext cx="4278416" cy="1915502"/>
            <a:chOff x="-249687" y="5141081"/>
            <a:chExt cx="4278416" cy="1915502"/>
          </a:xfrm>
        </p:grpSpPr>
        <p:sp>
          <p:nvSpPr>
            <p:cNvPr id="79" name="Freeform: Shape 40">
              <a:extLst>
                <a:ext uri="{FF2B5EF4-FFF2-40B4-BE49-F238E27FC236}">
                  <a16:creationId xmlns="" xmlns:a16="http://schemas.microsoft.com/office/drawing/2014/main" id="{74F496A6-BB67-43E6-B0F2-32ADCF3D02E5}"/>
                </a:ext>
              </a:extLst>
            </p:cNvPr>
            <p:cNvSpPr/>
            <p:nvPr/>
          </p:nvSpPr>
          <p:spPr>
            <a:xfrm>
              <a:off x="-204465" y="5141081"/>
              <a:ext cx="4233194" cy="1761874"/>
            </a:xfrm>
            <a:custGeom>
              <a:avLst/>
              <a:gdLst>
                <a:gd name="connsiteX0" fmla="*/ 4233067 w 4233194"/>
                <a:gd name="connsiteY0" fmla="*/ 1761875 h 1761874"/>
                <a:gd name="connsiteX1" fmla="*/ 3135756 w 4233194"/>
                <a:gd name="connsiteY1" fmla="*/ 820831 h 1761874"/>
                <a:gd name="connsiteX2" fmla="*/ 2947789 w 4233194"/>
                <a:gd name="connsiteY2" fmla="*/ 853092 h 1761874"/>
                <a:gd name="connsiteX3" fmla="*/ 1482486 w 4233194"/>
                <a:gd name="connsiteY3" fmla="*/ 47197 h 1761874"/>
                <a:gd name="connsiteX4" fmla="*/ 748320 w 4233194"/>
                <a:gd name="connsiteY4" fmla="*/ 666576 h 1761874"/>
                <a:gd name="connsiteX5" fmla="*/ -127 w 4233194"/>
                <a:gd name="connsiteY5" fmla="*/ 277098 h 1761874"/>
                <a:gd name="connsiteX6" fmla="*/ -127 w 4233194"/>
                <a:gd name="connsiteY6" fmla="*/ 1761875 h 176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3194" h="1761874">
                  <a:moveTo>
                    <a:pt x="4233067" y="1761875"/>
                  </a:moveTo>
                  <a:cubicBezTo>
                    <a:pt x="4189921" y="1198993"/>
                    <a:pt x="3698638" y="777686"/>
                    <a:pt x="3135756" y="820831"/>
                  </a:cubicBezTo>
                  <a:cubicBezTo>
                    <a:pt x="3072228" y="825699"/>
                    <a:pt x="3009305" y="836496"/>
                    <a:pt x="2947789" y="853092"/>
                  </a:cubicBezTo>
                  <a:cubicBezTo>
                    <a:pt x="2765687" y="225925"/>
                    <a:pt x="2109654" y="-134883"/>
                    <a:pt x="1482486" y="47197"/>
                  </a:cubicBezTo>
                  <a:cubicBezTo>
                    <a:pt x="1161145" y="140499"/>
                    <a:pt x="894396" y="365553"/>
                    <a:pt x="748320" y="666576"/>
                  </a:cubicBezTo>
                  <a:cubicBezTo>
                    <a:pt x="569268" y="431807"/>
                    <a:pt x="294903" y="289020"/>
                    <a:pt x="-127" y="277098"/>
                  </a:cubicBezTo>
                  <a:lnTo>
                    <a:pt x="-127" y="1761875"/>
                  </a:lnTo>
                  <a:close/>
                </a:path>
              </a:pathLst>
            </a:custGeom>
            <a:solidFill>
              <a:srgbClr val="DBE7D1"/>
            </a:solidFill>
            <a:ln w="43267" cap="flat">
              <a:solidFill>
                <a:srgbClr val="7363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41">
              <a:extLst>
                <a:ext uri="{FF2B5EF4-FFF2-40B4-BE49-F238E27FC236}">
                  <a16:creationId xmlns="" xmlns:a16="http://schemas.microsoft.com/office/drawing/2014/main" id="{A02AF016-5E0D-4707-BA01-507548056DD0}"/>
                </a:ext>
              </a:extLst>
            </p:cNvPr>
            <p:cNvSpPr/>
            <p:nvPr/>
          </p:nvSpPr>
          <p:spPr>
            <a:xfrm>
              <a:off x="-204465" y="5141081"/>
              <a:ext cx="4233194" cy="1761874"/>
            </a:xfrm>
            <a:custGeom>
              <a:avLst/>
              <a:gdLst>
                <a:gd name="connsiteX0" fmla="*/ 4233067 w 4233194"/>
                <a:gd name="connsiteY0" fmla="*/ 1761875 h 1761874"/>
                <a:gd name="connsiteX1" fmla="*/ 3135756 w 4233194"/>
                <a:gd name="connsiteY1" fmla="*/ 820831 h 1761874"/>
                <a:gd name="connsiteX2" fmla="*/ 2947789 w 4233194"/>
                <a:gd name="connsiteY2" fmla="*/ 853092 h 1761874"/>
                <a:gd name="connsiteX3" fmla="*/ 1482486 w 4233194"/>
                <a:gd name="connsiteY3" fmla="*/ 47197 h 1761874"/>
                <a:gd name="connsiteX4" fmla="*/ 748320 w 4233194"/>
                <a:gd name="connsiteY4" fmla="*/ 666576 h 1761874"/>
                <a:gd name="connsiteX5" fmla="*/ -127 w 4233194"/>
                <a:gd name="connsiteY5" fmla="*/ 277098 h 1761874"/>
                <a:gd name="connsiteX6" fmla="*/ -127 w 4233194"/>
                <a:gd name="connsiteY6" fmla="*/ 1761875 h 176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3194" h="1761874">
                  <a:moveTo>
                    <a:pt x="4233067" y="1761875"/>
                  </a:moveTo>
                  <a:cubicBezTo>
                    <a:pt x="4189921" y="1198993"/>
                    <a:pt x="3698638" y="777686"/>
                    <a:pt x="3135756" y="820831"/>
                  </a:cubicBezTo>
                  <a:cubicBezTo>
                    <a:pt x="3072228" y="825699"/>
                    <a:pt x="3009305" y="836496"/>
                    <a:pt x="2947789" y="853092"/>
                  </a:cubicBezTo>
                  <a:cubicBezTo>
                    <a:pt x="2765687" y="225925"/>
                    <a:pt x="2109654" y="-134883"/>
                    <a:pt x="1482486" y="47197"/>
                  </a:cubicBezTo>
                  <a:cubicBezTo>
                    <a:pt x="1161145" y="140499"/>
                    <a:pt x="894396" y="365553"/>
                    <a:pt x="748320" y="666576"/>
                  </a:cubicBezTo>
                  <a:cubicBezTo>
                    <a:pt x="569268" y="431807"/>
                    <a:pt x="294903" y="289020"/>
                    <a:pt x="-127" y="277098"/>
                  </a:cubicBezTo>
                  <a:lnTo>
                    <a:pt x="-127" y="1761875"/>
                  </a:lnTo>
                  <a:close/>
                </a:path>
              </a:pathLst>
            </a:custGeom>
            <a:noFill/>
            <a:ln w="43267" cap="flat">
              <a:solidFill>
                <a:srgbClr val="7363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42">
              <a:extLst>
                <a:ext uri="{FF2B5EF4-FFF2-40B4-BE49-F238E27FC236}">
                  <a16:creationId xmlns="" xmlns:a16="http://schemas.microsoft.com/office/drawing/2014/main" id="{F2C7923C-AE93-43A7-8C99-2E514433D321}"/>
                </a:ext>
              </a:extLst>
            </p:cNvPr>
            <p:cNvSpPr/>
            <p:nvPr/>
          </p:nvSpPr>
          <p:spPr>
            <a:xfrm>
              <a:off x="-249687" y="5683024"/>
              <a:ext cx="3849341" cy="1373559"/>
            </a:xfrm>
            <a:custGeom>
              <a:avLst/>
              <a:gdLst>
                <a:gd name="connsiteX0" fmla="*/ 3849215 w 3849341"/>
                <a:gd name="connsiteY0" fmla="*/ 1373127 h 1373559"/>
                <a:gd name="connsiteX1" fmla="*/ 2923123 w 3849341"/>
                <a:gd name="connsiteY1" fmla="*/ 637446 h 1373559"/>
                <a:gd name="connsiteX2" fmla="*/ 2680348 w 3849341"/>
                <a:gd name="connsiteY2" fmla="*/ 665143 h 1373559"/>
                <a:gd name="connsiteX3" fmla="*/ 1648014 w 3849341"/>
                <a:gd name="connsiteY3" fmla="*/ 1 h 1373559"/>
                <a:gd name="connsiteX4" fmla="*/ 680378 w 3849341"/>
                <a:gd name="connsiteY4" fmla="*/ 519305 h 1373559"/>
                <a:gd name="connsiteX5" fmla="*/ -127 w 3849341"/>
                <a:gd name="connsiteY5" fmla="*/ 216378 h 1373559"/>
                <a:gd name="connsiteX6" fmla="*/ -127 w 3849341"/>
                <a:gd name="connsiteY6" fmla="*/ 1373560 h 137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49341" h="1373559">
                  <a:moveTo>
                    <a:pt x="3849215" y="1373127"/>
                  </a:moveTo>
                  <a:cubicBezTo>
                    <a:pt x="3812863" y="962012"/>
                    <a:pt x="3412134" y="637446"/>
                    <a:pt x="2923123" y="637446"/>
                  </a:cubicBezTo>
                  <a:cubicBezTo>
                    <a:pt x="2841419" y="637425"/>
                    <a:pt x="2759953" y="646708"/>
                    <a:pt x="2680348" y="665143"/>
                  </a:cubicBezTo>
                  <a:cubicBezTo>
                    <a:pt x="2550522" y="280857"/>
                    <a:pt x="2137675" y="1"/>
                    <a:pt x="1648014" y="1"/>
                  </a:cubicBezTo>
                  <a:cubicBezTo>
                    <a:pt x="1222401" y="1"/>
                    <a:pt x="854777" y="212050"/>
                    <a:pt x="680378" y="519305"/>
                  </a:cubicBezTo>
                  <a:cubicBezTo>
                    <a:pt x="522423" y="342092"/>
                    <a:pt x="277268" y="225465"/>
                    <a:pt x="-127" y="216378"/>
                  </a:cubicBezTo>
                  <a:lnTo>
                    <a:pt x="-127" y="1373560"/>
                  </a:lnTo>
                  <a:close/>
                </a:path>
              </a:pathLst>
            </a:custGeom>
            <a:solidFill>
              <a:srgbClr val="B2D6B8">
                <a:alpha val="40000"/>
              </a:srgbClr>
            </a:solidFill>
            <a:ln w="216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8" name="Freeform: Shape 32">
            <a:extLst>
              <a:ext uri="{FF2B5EF4-FFF2-40B4-BE49-F238E27FC236}">
                <a16:creationId xmlns="" xmlns:a16="http://schemas.microsoft.com/office/drawing/2014/main" id="{2A7D7345-03D3-4C5E-9ACD-819271C3D77E}"/>
              </a:ext>
            </a:extLst>
          </p:cNvPr>
          <p:cNvSpPr/>
          <p:nvPr/>
        </p:nvSpPr>
        <p:spPr>
          <a:xfrm>
            <a:off x="7169816" y="2234126"/>
            <a:ext cx="4857206" cy="3667116"/>
          </a:xfrm>
          <a:custGeom>
            <a:avLst/>
            <a:gdLst>
              <a:gd name="connsiteX0" fmla="*/ 3643818 w 3670032"/>
              <a:gd name="connsiteY0" fmla="*/ 924920 h 1000759"/>
              <a:gd name="connsiteX1" fmla="*/ 3606169 w 3670032"/>
              <a:gd name="connsiteY1" fmla="*/ 76074 h 1000759"/>
              <a:gd name="connsiteX2" fmla="*/ 32275 w 3670032"/>
              <a:gd name="connsiteY2" fmla="*/ 115887 h 1000759"/>
              <a:gd name="connsiteX3" fmla="*/ 32275 w 3670032"/>
              <a:gd name="connsiteY3" fmla="*/ 987885 h 1000759"/>
              <a:gd name="connsiteX4" fmla="*/ 3643818 w 3670032"/>
              <a:gd name="connsiteY4" fmla="*/ 924920 h 100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032" h="1000759">
                <a:moveTo>
                  <a:pt x="3643818" y="924920"/>
                </a:moveTo>
                <a:cubicBezTo>
                  <a:pt x="3645982" y="924920"/>
                  <a:pt x="3721065" y="203736"/>
                  <a:pt x="3606169" y="76074"/>
                </a:cubicBezTo>
                <a:cubicBezTo>
                  <a:pt x="3491273" y="-51589"/>
                  <a:pt x="155392" y="-5068"/>
                  <a:pt x="32275" y="115887"/>
                </a:cubicBezTo>
                <a:cubicBezTo>
                  <a:pt x="-37615" y="184695"/>
                  <a:pt x="26433" y="924270"/>
                  <a:pt x="32275" y="987885"/>
                </a:cubicBezTo>
                <a:cubicBezTo>
                  <a:pt x="32275" y="988101"/>
                  <a:pt x="1648176" y="1042845"/>
                  <a:pt x="3643818" y="924920"/>
                </a:cubicBezTo>
                <a:close/>
              </a:path>
            </a:pathLst>
          </a:custGeom>
          <a:solidFill>
            <a:srgbClr val="FFE1BD"/>
          </a:solidFill>
          <a:ln w="43267" cap="flat">
            <a:solidFill>
              <a:srgbClr val="73635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93CDE7A6-766B-4229-9650-D5863A1C26AB}"/>
              </a:ext>
            </a:extLst>
          </p:cNvPr>
          <p:cNvSpPr txBox="1"/>
          <p:nvPr/>
        </p:nvSpPr>
        <p:spPr>
          <a:xfrm>
            <a:off x="7469500" y="2457724"/>
            <a:ext cx="44263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cắm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tim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592051" y="5180515"/>
            <a:ext cx="907280" cy="686635"/>
            <a:chOff x="6347459" y="5631976"/>
            <a:chExt cx="778109" cy="686635"/>
          </a:xfrm>
        </p:grpSpPr>
        <p:sp>
          <p:nvSpPr>
            <p:cNvPr id="54" name="Freeform: Shape 4">
              <a:extLst>
                <a:ext uri="{FF2B5EF4-FFF2-40B4-BE49-F238E27FC236}">
                  <a16:creationId xmlns="" xmlns:a16="http://schemas.microsoft.com/office/drawing/2014/main" id="{ECC2FC8D-0494-4EBC-A6E0-D87D286777E9}"/>
                </a:ext>
              </a:extLst>
            </p:cNvPr>
            <p:cNvSpPr/>
            <p:nvPr/>
          </p:nvSpPr>
          <p:spPr>
            <a:xfrm>
              <a:off x="6347459" y="5631976"/>
              <a:ext cx="778109" cy="686635"/>
            </a:xfrm>
            <a:custGeom>
              <a:avLst/>
              <a:gdLst>
                <a:gd name="connsiteX0" fmla="*/ 618146 w 778109"/>
                <a:gd name="connsiteY0" fmla="*/ 204500 h 686635"/>
                <a:gd name="connsiteX1" fmla="*/ 448658 w 778109"/>
                <a:gd name="connsiteY1" fmla="*/ 782 h 686635"/>
                <a:gd name="connsiteX2" fmla="*/ 422108 w 778109"/>
                <a:gd name="connsiteY2" fmla="*/ 241 h 686635"/>
                <a:gd name="connsiteX3" fmla="*/ 226071 w 778109"/>
                <a:gd name="connsiteY3" fmla="*/ 168798 h 686635"/>
                <a:gd name="connsiteX4" fmla="*/ 9694 w 778109"/>
                <a:gd name="connsiteY4" fmla="*/ 273525 h 686635"/>
                <a:gd name="connsiteX5" fmla="*/ 147526 w 778109"/>
                <a:gd name="connsiteY5" fmla="*/ 476919 h 686635"/>
                <a:gd name="connsiteX6" fmla="*/ 234077 w 778109"/>
                <a:gd name="connsiteY6" fmla="*/ 654780 h 686635"/>
                <a:gd name="connsiteX7" fmla="*/ 497494 w 778109"/>
                <a:gd name="connsiteY7" fmla="*/ 601920 h 686635"/>
                <a:gd name="connsiteX8" fmla="*/ 507361 w 778109"/>
                <a:gd name="connsiteY8" fmla="*/ 585324 h 686635"/>
                <a:gd name="connsiteX9" fmla="*/ 533326 w 778109"/>
                <a:gd name="connsiteY9" fmla="*/ 556546 h 686635"/>
                <a:gd name="connsiteX10" fmla="*/ 765498 w 778109"/>
                <a:gd name="connsiteY10" fmla="*/ 463287 h 686635"/>
                <a:gd name="connsiteX11" fmla="*/ 618146 w 778109"/>
                <a:gd name="connsiteY11" fmla="*/ 204500 h 68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8109" h="686635">
                  <a:moveTo>
                    <a:pt x="618146" y="204500"/>
                  </a:moveTo>
                  <a:cubicBezTo>
                    <a:pt x="627602" y="101440"/>
                    <a:pt x="551718" y="10238"/>
                    <a:pt x="448658" y="782"/>
                  </a:cubicBezTo>
                  <a:cubicBezTo>
                    <a:pt x="439830" y="-19"/>
                    <a:pt x="430958" y="-214"/>
                    <a:pt x="422108" y="241"/>
                  </a:cubicBezTo>
                  <a:cubicBezTo>
                    <a:pt x="323505" y="-1317"/>
                    <a:pt x="239313" y="71083"/>
                    <a:pt x="226071" y="168798"/>
                  </a:cubicBezTo>
                  <a:cubicBezTo>
                    <a:pt x="136491" y="149757"/>
                    <a:pt x="44747" y="168798"/>
                    <a:pt x="9694" y="273525"/>
                  </a:cubicBezTo>
                  <a:cubicBezTo>
                    <a:pt x="-29037" y="386690"/>
                    <a:pt x="52970" y="451819"/>
                    <a:pt x="147526" y="476919"/>
                  </a:cubicBezTo>
                  <a:cubicBezTo>
                    <a:pt x="141446" y="547609"/>
                    <a:pt x="174703" y="615941"/>
                    <a:pt x="234077" y="654780"/>
                  </a:cubicBezTo>
                  <a:cubicBezTo>
                    <a:pt x="321407" y="712921"/>
                    <a:pt x="439354" y="689250"/>
                    <a:pt x="497494" y="601920"/>
                  </a:cubicBezTo>
                  <a:cubicBezTo>
                    <a:pt x="501065" y="596554"/>
                    <a:pt x="504353" y="591014"/>
                    <a:pt x="507361" y="585324"/>
                  </a:cubicBezTo>
                  <a:cubicBezTo>
                    <a:pt x="516795" y="576474"/>
                    <a:pt x="525472" y="566845"/>
                    <a:pt x="533326" y="556546"/>
                  </a:cubicBezTo>
                  <a:cubicBezTo>
                    <a:pt x="623772" y="587488"/>
                    <a:pt x="728065" y="569312"/>
                    <a:pt x="765498" y="463287"/>
                  </a:cubicBezTo>
                  <a:cubicBezTo>
                    <a:pt x="811370" y="337789"/>
                    <a:pt x="723738" y="247343"/>
                    <a:pt x="618146" y="204500"/>
                  </a:cubicBezTo>
                  <a:close/>
                </a:path>
              </a:pathLst>
            </a:custGeom>
            <a:solidFill>
              <a:srgbClr val="FAC6D2"/>
            </a:solidFill>
            <a:ln w="43267" cap="flat">
              <a:solidFill>
                <a:srgbClr val="7363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">
              <a:extLst>
                <a:ext uri="{FF2B5EF4-FFF2-40B4-BE49-F238E27FC236}">
                  <a16:creationId xmlns="" xmlns:a16="http://schemas.microsoft.com/office/drawing/2014/main" id="{F5860FB0-CCB3-43C6-9DD6-66751F01658D}"/>
                </a:ext>
              </a:extLst>
            </p:cNvPr>
            <p:cNvSpPr/>
            <p:nvPr/>
          </p:nvSpPr>
          <p:spPr>
            <a:xfrm>
              <a:off x="6620948" y="5926015"/>
              <a:ext cx="185245" cy="191710"/>
            </a:xfrm>
            <a:custGeom>
              <a:avLst/>
              <a:gdLst>
                <a:gd name="connsiteX0" fmla="*/ 92455 w 185245"/>
                <a:gd name="connsiteY0" fmla="*/ 1 h 191710"/>
                <a:gd name="connsiteX1" fmla="*/ 92455 w 185245"/>
                <a:gd name="connsiteY1" fmla="*/ 191711 h 191710"/>
                <a:gd name="connsiteX2" fmla="*/ 92455 w 185245"/>
                <a:gd name="connsiteY2" fmla="*/ 1 h 191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245" h="191710">
                  <a:moveTo>
                    <a:pt x="92455" y="1"/>
                  </a:moveTo>
                  <a:cubicBezTo>
                    <a:pt x="-30880" y="1"/>
                    <a:pt x="-31096" y="191711"/>
                    <a:pt x="92455" y="191711"/>
                  </a:cubicBezTo>
                  <a:cubicBezTo>
                    <a:pt x="216006" y="191711"/>
                    <a:pt x="216006" y="1"/>
                    <a:pt x="92455" y="1"/>
                  </a:cubicBezTo>
                  <a:close/>
                </a:path>
              </a:pathLst>
            </a:custGeom>
            <a:solidFill>
              <a:srgbClr val="FFE1BD"/>
            </a:solidFill>
            <a:ln w="32450" cap="flat">
              <a:solidFill>
                <a:srgbClr val="7363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7" name="Freeform: Shape 8">
            <a:extLst>
              <a:ext uri="{FF2B5EF4-FFF2-40B4-BE49-F238E27FC236}">
                <a16:creationId xmlns="" xmlns:a16="http://schemas.microsoft.com/office/drawing/2014/main" id="{5E6240CD-2D1F-470E-80DD-89DF079B2BE9}"/>
              </a:ext>
            </a:extLst>
          </p:cNvPr>
          <p:cNvSpPr/>
          <p:nvPr/>
        </p:nvSpPr>
        <p:spPr>
          <a:xfrm>
            <a:off x="11208441" y="2131510"/>
            <a:ext cx="685551" cy="390348"/>
          </a:xfrm>
          <a:custGeom>
            <a:avLst/>
            <a:gdLst>
              <a:gd name="connsiteX0" fmla="*/ 57542 w 685551"/>
              <a:gd name="connsiteY0" fmla="*/ 390349 h 390348"/>
              <a:gd name="connsiteX1" fmla="*/ 42395 w 685551"/>
              <a:gd name="connsiteY1" fmla="*/ 388401 h 390348"/>
              <a:gd name="connsiteX2" fmla="*/ 1889 w 685551"/>
              <a:gd name="connsiteY2" fmla="*/ 317798 h 390348"/>
              <a:gd name="connsiteX3" fmla="*/ 1933 w 685551"/>
              <a:gd name="connsiteY3" fmla="*/ 317646 h 390348"/>
              <a:gd name="connsiteX4" fmla="*/ 45208 w 685551"/>
              <a:gd name="connsiteY4" fmla="*/ 162071 h 390348"/>
              <a:gd name="connsiteX5" fmla="*/ 83291 w 685551"/>
              <a:gd name="connsiteY5" fmla="*/ 122258 h 390348"/>
              <a:gd name="connsiteX6" fmla="*/ 137385 w 685551"/>
              <a:gd name="connsiteY6" fmla="*/ 132861 h 390348"/>
              <a:gd name="connsiteX7" fmla="*/ 198835 w 685551"/>
              <a:gd name="connsiteY7" fmla="*/ 183276 h 390348"/>
              <a:gd name="connsiteX8" fmla="*/ 227397 w 685551"/>
              <a:gd name="connsiteY8" fmla="*/ 95427 h 390348"/>
              <a:gd name="connsiteX9" fmla="*/ 299840 w 685551"/>
              <a:gd name="connsiteY9" fmla="*/ 58329 h 390348"/>
              <a:gd name="connsiteX10" fmla="*/ 320439 w 685551"/>
              <a:gd name="connsiteY10" fmla="*/ 70111 h 390348"/>
              <a:gd name="connsiteX11" fmla="*/ 390978 w 685551"/>
              <a:gd name="connsiteY11" fmla="*/ 132644 h 390348"/>
              <a:gd name="connsiteX12" fmla="*/ 404176 w 685551"/>
              <a:gd name="connsiteY12" fmla="*/ 48690 h 390348"/>
              <a:gd name="connsiteX13" fmla="*/ 439879 w 685551"/>
              <a:gd name="connsiteY13" fmla="*/ 4116 h 390348"/>
              <a:gd name="connsiteX14" fmla="*/ 496353 w 685551"/>
              <a:gd name="connsiteY14" fmla="*/ 12122 h 390348"/>
              <a:gd name="connsiteX15" fmla="*/ 662963 w 685551"/>
              <a:gd name="connsiteY15" fmla="*/ 140434 h 390348"/>
              <a:gd name="connsiteX16" fmla="*/ 673457 w 685551"/>
              <a:gd name="connsiteY16" fmla="*/ 221250 h 390348"/>
              <a:gd name="connsiteX17" fmla="*/ 592641 w 685551"/>
              <a:gd name="connsiteY17" fmla="*/ 231745 h 390348"/>
              <a:gd name="connsiteX18" fmla="*/ 503061 w 685551"/>
              <a:gd name="connsiteY18" fmla="*/ 162720 h 390348"/>
              <a:gd name="connsiteX19" fmla="*/ 488564 w 685551"/>
              <a:gd name="connsiteY19" fmla="*/ 254464 h 390348"/>
              <a:gd name="connsiteX20" fmla="*/ 422784 w 685551"/>
              <a:gd name="connsiteY20" fmla="*/ 302392 h 390348"/>
              <a:gd name="connsiteX21" fmla="*/ 393574 w 685551"/>
              <a:gd name="connsiteY21" fmla="*/ 288652 h 390348"/>
              <a:gd name="connsiteX22" fmla="*/ 308538 w 685551"/>
              <a:gd name="connsiteY22" fmla="*/ 213569 h 390348"/>
              <a:gd name="connsiteX23" fmla="*/ 280841 w 685551"/>
              <a:gd name="connsiteY23" fmla="*/ 298605 h 390348"/>
              <a:gd name="connsiteX24" fmla="*/ 207901 w 685551"/>
              <a:gd name="connsiteY24" fmla="*/ 335432 h 390348"/>
              <a:gd name="connsiteX25" fmla="*/ 189314 w 685551"/>
              <a:gd name="connsiteY25" fmla="*/ 325219 h 390348"/>
              <a:gd name="connsiteX26" fmla="*/ 131326 w 685551"/>
              <a:gd name="connsiteY26" fmla="*/ 278482 h 390348"/>
              <a:gd name="connsiteX27" fmla="*/ 112284 w 685551"/>
              <a:gd name="connsiteY27" fmla="*/ 347939 h 390348"/>
              <a:gd name="connsiteX28" fmla="*/ 57542 w 685551"/>
              <a:gd name="connsiteY28" fmla="*/ 390349 h 39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85551" h="390348">
                <a:moveTo>
                  <a:pt x="57542" y="390349"/>
                </a:moveTo>
                <a:cubicBezTo>
                  <a:pt x="52435" y="390349"/>
                  <a:pt x="47350" y="389678"/>
                  <a:pt x="42395" y="388401"/>
                </a:cubicBezTo>
                <a:cubicBezTo>
                  <a:pt x="11712" y="380092"/>
                  <a:pt x="-6420" y="348480"/>
                  <a:pt x="1889" y="317798"/>
                </a:cubicBezTo>
                <a:cubicBezTo>
                  <a:pt x="1910" y="317754"/>
                  <a:pt x="1910" y="317690"/>
                  <a:pt x="1933" y="317646"/>
                </a:cubicBezTo>
                <a:lnTo>
                  <a:pt x="45208" y="162071"/>
                </a:lnTo>
                <a:cubicBezTo>
                  <a:pt x="50422" y="143253"/>
                  <a:pt x="64725" y="128301"/>
                  <a:pt x="83291" y="122258"/>
                </a:cubicBezTo>
                <a:cubicBezTo>
                  <a:pt x="101942" y="116366"/>
                  <a:pt x="122324" y="120360"/>
                  <a:pt x="137385" y="132861"/>
                </a:cubicBezTo>
                <a:lnTo>
                  <a:pt x="198835" y="183276"/>
                </a:lnTo>
                <a:lnTo>
                  <a:pt x="227397" y="95427"/>
                </a:lnTo>
                <a:cubicBezTo>
                  <a:pt x="237155" y="65176"/>
                  <a:pt x="269591" y="48567"/>
                  <a:pt x="299840" y="58329"/>
                </a:cubicBezTo>
                <a:cubicBezTo>
                  <a:pt x="307456" y="60783"/>
                  <a:pt x="314467" y="64797"/>
                  <a:pt x="320439" y="70111"/>
                </a:cubicBezTo>
                <a:lnTo>
                  <a:pt x="390978" y="132644"/>
                </a:lnTo>
                <a:lnTo>
                  <a:pt x="404176" y="48690"/>
                </a:lnTo>
                <a:cubicBezTo>
                  <a:pt x="407422" y="28595"/>
                  <a:pt x="420990" y="11679"/>
                  <a:pt x="439879" y="4116"/>
                </a:cubicBezTo>
                <a:cubicBezTo>
                  <a:pt x="458789" y="-3476"/>
                  <a:pt x="480298" y="-425"/>
                  <a:pt x="496353" y="12122"/>
                </a:cubicBezTo>
                <a:lnTo>
                  <a:pt x="662963" y="140434"/>
                </a:lnTo>
                <a:cubicBezTo>
                  <a:pt x="688171" y="159853"/>
                  <a:pt x="692867" y="196036"/>
                  <a:pt x="673457" y="221250"/>
                </a:cubicBezTo>
                <a:cubicBezTo>
                  <a:pt x="654049" y="246465"/>
                  <a:pt x="617848" y="251164"/>
                  <a:pt x="592641" y="231745"/>
                </a:cubicBezTo>
                <a:lnTo>
                  <a:pt x="503061" y="162720"/>
                </a:lnTo>
                <a:lnTo>
                  <a:pt x="488564" y="254464"/>
                </a:lnTo>
                <a:cubicBezTo>
                  <a:pt x="483630" y="285860"/>
                  <a:pt x="454182" y="307325"/>
                  <a:pt x="422784" y="302392"/>
                </a:cubicBezTo>
                <a:cubicBezTo>
                  <a:pt x="411923" y="300704"/>
                  <a:pt x="401796" y="295922"/>
                  <a:pt x="393574" y="288652"/>
                </a:cubicBezTo>
                <a:lnTo>
                  <a:pt x="308538" y="213569"/>
                </a:lnTo>
                <a:lnTo>
                  <a:pt x="280841" y="298605"/>
                </a:lnTo>
                <a:cubicBezTo>
                  <a:pt x="270866" y="328919"/>
                  <a:pt x="238216" y="345407"/>
                  <a:pt x="207901" y="335432"/>
                </a:cubicBezTo>
                <a:cubicBezTo>
                  <a:pt x="201129" y="333204"/>
                  <a:pt x="194832" y="329742"/>
                  <a:pt x="189314" y="325219"/>
                </a:cubicBezTo>
                <a:lnTo>
                  <a:pt x="131326" y="278482"/>
                </a:lnTo>
                <a:lnTo>
                  <a:pt x="112284" y="347939"/>
                </a:lnTo>
                <a:cubicBezTo>
                  <a:pt x="105468" y="372649"/>
                  <a:pt x="83182" y="389916"/>
                  <a:pt x="57542" y="390349"/>
                </a:cubicBezTo>
                <a:close/>
              </a:path>
            </a:pathLst>
          </a:custGeom>
          <a:solidFill>
            <a:srgbClr val="FFB8CA"/>
          </a:solidFill>
          <a:ln w="32450" cap="flat">
            <a:solidFill>
              <a:srgbClr val="73635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9534155" y="3101558"/>
            <a:ext cx="2243083" cy="14363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9675798" y="3726738"/>
            <a:ext cx="2243083" cy="14363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7662768" y="4351918"/>
            <a:ext cx="2546103" cy="7182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8657863" y="4945981"/>
            <a:ext cx="3119375" cy="11575"/>
          </a:xfrm>
          <a:prstGeom prst="line">
            <a:avLst/>
          </a:prstGeom>
          <a:ln w="57150">
            <a:solidFill>
              <a:schemeClr val="accent4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7795223" y="5572008"/>
            <a:ext cx="3119375" cy="11575"/>
          </a:xfrm>
          <a:prstGeom prst="line">
            <a:avLst/>
          </a:prstGeom>
          <a:ln w="57150">
            <a:solidFill>
              <a:schemeClr val="accent4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576" y="737715"/>
            <a:ext cx="1542422" cy="1932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59419">
            <a:off x="1321118" y="1820942"/>
            <a:ext cx="5465043" cy="319463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220D877F-A2B2-4795-A079-4B9C796F55C8}"/>
              </a:ext>
            </a:extLst>
          </p:cNvPr>
          <p:cNvGrpSpPr/>
          <p:nvPr/>
        </p:nvGrpSpPr>
        <p:grpSpPr>
          <a:xfrm>
            <a:off x="5955444" y="637981"/>
            <a:ext cx="1992591" cy="1951711"/>
            <a:chOff x="5333704" y="4176148"/>
            <a:chExt cx="2490002" cy="2062436"/>
          </a:xfrm>
        </p:grpSpPr>
        <p:sp>
          <p:nvSpPr>
            <p:cNvPr id="72" name="Freeform: Shape 26">
              <a:extLst>
                <a:ext uri="{FF2B5EF4-FFF2-40B4-BE49-F238E27FC236}">
                  <a16:creationId xmlns="" xmlns:a16="http://schemas.microsoft.com/office/drawing/2014/main" id="{DB2C3F8D-3AC4-4C34-9076-519F82D26D20}"/>
                </a:ext>
              </a:extLst>
            </p:cNvPr>
            <p:cNvSpPr/>
            <p:nvPr/>
          </p:nvSpPr>
          <p:spPr>
            <a:xfrm>
              <a:off x="5333704" y="4176148"/>
              <a:ext cx="2490002" cy="2062436"/>
            </a:xfrm>
            <a:custGeom>
              <a:avLst/>
              <a:gdLst>
                <a:gd name="connsiteX0" fmla="*/ 1987040 w 2490002"/>
                <a:gd name="connsiteY0" fmla="*/ 560810 h 2062436"/>
                <a:gd name="connsiteX1" fmla="*/ 1905249 w 2490002"/>
                <a:gd name="connsiteY1" fmla="*/ 129377 h 2062436"/>
                <a:gd name="connsiteX2" fmla="*/ 1473815 w 2490002"/>
                <a:gd name="connsiteY2" fmla="*/ 211167 h 2062436"/>
                <a:gd name="connsiteX3" fmla="*/ 1420998 w 2490002"/>
                <a:gd name="connsiteY3" fmla="*/ 360229 h 2062436"/>
                <a:gd name="connsiteX4" fmla="*/ 1420998 w 2490002"/>
                <a:gd name="connsiteY4" fmla="*/ 376025 h 2062436"/>
                <a:gd name="connsiteX5" fmla="*/ 1317137 w 2490002"/>
                <a:gd name="connsiteY5" fmla="*/ 363691 h 2062436"/>
                <a:gd name="connsiteX6" fmla="*/ 1151392 w 2490002"/>
                <a:gd name="connsiteY6" fmla="*/ 357849 h 2062436"/>
                <a:gd name="connsiteX7" fmla="*/ 1155071 w 2490002"/>
                <a:gd name="connsiteY7" fmla="*/ 337509 h 2062436"/>
                <a:gd name="connsiteX8" fmla="*/ 871726 w 2490002"/>
                <a:gd name="connsiteY8" fmla="*/ 1152 h 2062436"/>
                <a:gd name="connsiteX9" fmla="*/ 535368 w 2490002"/>
                <a:gd name="connsiteY9" fmla="*/ 284497 h 2062436"/>
                <a:gd name="connsiteX10" fmla="*/ 574099 w 2490002"/>
                <a:gd name="connsiteY10" fmla="*/ 463224 h 2062436"/>
                <a:gd name="connsiteX11" fmla="*/ 1999 w 2490002"/>
                <a:gd name="connsiteY11" fmla="*/ 1103699 h 2062436"/>
                <a:gd name="connsiteX12" fmla="*/ 1172598 w 2490002"/>
                <a:gd name="connsiteY12" fmla="*/ 2055757 h 2062436"/>
                <a:gd name="connsiteX13" fmla="*/ 2487735 w 2490002"/>
                <a:gd name="connsiteY13" fmla="*/ 1315749 h 2062436"/>
                <a:gd name="connsiteX14" fmla="*/ 1987040 w 2490002"/>
                <a:gd name="connsiteY14" fmla="*/ 560810 h 206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0002" h="2062436">
                  <a:moveTo>
                    <a:pt x="1987040" y="560810"/>
                  </a:moveTo>
                  <a:cubicBezTo>
                    <a:pt x="2083586" y="419083"/>
                    <a:pt x="2046976" y="225924"/>
                    <a:pt x="1905249" y="129377"/>
                  </a:cubicBezTo>
                  <a:cubicBezTo>
                    <a:pt x="1763522" y="32829"/>
                    <a:pt x="1570363" y="69462"/>
                    <a:pt x="1473815" y="211167"/>
                  </a:cubicBezTo>
                  <a:cubicBezTo>
                    <a:pt x="1443631" y="255459"/>
                    <a:pt x="1425455" y="306827"/>
                    <a:pt x="1420998" y="360229"/>
                  </a:cubicBezTo>
                  <a:cubicBezTo>
                    <a:pt x="1420998" y="365638"/>
                    <a:pt x="1420998" y="370615"/>
                    <a:pt x="1420998" y="376025"/>
                  </a:cubicBezTo>
                  <a:cubicBezTo>
                    <a:pt x="1386810" y="371264"/>
                    <a:pt x="1352190" y="366504"/>
                    <a:pt x="1317137" y="363691"/>
                  </a:cubicBezTo>
                  <a:cubicBezTo>
                    <a:pt x="1260880" y="358714"/>
                    <a:pt x="1205920" y="357632"/>
                    <a:pt x="1151392" y="357849"/>
                  </a:cubicBezTo>
                  <a:cubicBezTo>
                    <a:pt x="1151392" y="350925"/>
                    <a:pt x="1154639" y="344433"/>
                    <a:pt x="1155071" y="337509"/>
                  </a:cubicBezTo>
                  <a:cubicBezTo>
                    <a:pt x="1169720" y="166377"/>
                    <a:pt x="1042858" y="15800"/>
                    <a:pt x="871726" y="1152"/>
                  </a:cubicBezTo>
                  <a:cubicBezTo>
                    <a:pt x="700593" y="-13497"/>
                    <a:pt x="550017" y="113365"/>
                    <a:pt x="535368" y="284497"/>
                  </a:cubicBezTo>
                  <a:cubicBezTo>
                    <a:pt x="529851" y="346619"/>
                    <a:pt x="543353" y="408957"/>
                    <a:pt x="574099" y="463224"/>
                  </a:cubicBezTo>
                  <a:cubicBezTo>
                    <a:pt x="249534" y="590670"/>
                    <a:pt x="26018" y="822193"/>
                    <a:pt x="1999" y="1103699"/>
                  </a:cubicBezTo>
                  <a:cubicBezTo>
                    <a:pt x="-37814" y="1571073"/>
                    <a:pt x="486251" y="1997336"/>
                    <a:pt x="1172598" y="2055757"/>
                  </a:cubicBezTo>
                  <a:cubicBezTo>
                    <a:pt x="1858944" y="2114179"/>
                    <a:pt x="2447705" y="1782906"/>
                    <a:pt x="2487735" y="1315749"/>
                  </a:cubicBezTo>
                  <a:cubicBezTo>
                    <a:pt x="2513051" y="1020611"/>
                    <a:pt x="2311821" y="741485"/>
                    <a:pt x="1987040" y="560810"/>
                  </a:cubicBezTo>
                  <a:close/>
                </a:path>
              </a:pathLst>
            </a:custGeom>
            <a:solidFill>
              <a:srgbClr val="FFFFFF"/>
            </a:solidFill>
            <a:ln w="43267" cap="flat">
              <a:solidFill>
                <a:srgbClr val="7363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27">
              <a:extLst>
                <a:ext uri="{FF2B5EF4-FFF2-40B4-BE49-F238E27FC236}">
                  <a16:creationId xmlns="" xmlns:a16="http://schemas.microsoft.com/office/drawing/2014/main" id="{C303C259-FA06-4180-949A-971829EC0BE0}"/>
                </a:ext>
              </a:extLst>
            </p:cNvPr>
            <p:cNvSpPr/>
            <p:nvPr/>
          </p:nvSpPr>
          <p:spPr>
            <a:xfrm>
              <a:off x="6801782" y="5094844"/>
              <a:ext cx="170072" cy="170072"/>
            </a:xfrm>
            <a:custGeom>
              <a:avLst/>
              <a:gdLst>
                <a:gd name="connsiteX0" fmla="*/ 170072 w 170072"/>
                <a:gd name="connsiteY0" fmla="*/ 85036 h 170072"/>
                <a:gd name="connsiteX1" fmla="*/ 85036 w 170072"/>
                <a:gd name="connsiteY1" fmla="*/ 170072 h 170072"/>
                <a:gd name="connsiteX2" fmla="*/ 0 w 170072"/>
                <a:gd name="connsiteY2" fmla="*/ 85036 h 170072"/>
                <a:gd name="connsiteX3" fmla="*/ 85036 w 170072"/>
                <a:gd name="connsiteY3" fmla="*/ 0 h 170072"/>
                <a:gd name="connsiteX4" fmla="*/ 170072 w 170072"/>
                <a:gd name="connsiteY4" fmla="*/ 85036 h 17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72" h="170072">
                  <a:moveTo>
                    <a:pt x="170072" y="85036"/>
                  </a:moveTo>
                  <a:cubicBezTo>
                    <a:pt x="170072" y="132000"/>
                    <a:pt x="132000" y="170072"/>
                    <a:pt x="85036" y="170072"/>
                  </a:cubicBezTo>
                  <a:cubicBezTo>
                    <a:pt x="38072" y="170072"/>
                    <a:pt x="0" y="132000"/>
                    <a:pt x="0" y="85036"/>
                  </a:cubicBezTo>
                  <a:cubicBezTo>
                    <a:pt x="0" y="38072"/>
                    <a:pt x="38072" y="0"/>
                    <a:pt x="85036" y="0"/>
                  </a:cubicBezTo>
                  <a:cubicBezTo>
                    <a:pt x="132001" y="0"/>
                    <a:pt x="170072" y="38072"/>
                    <a:pt x="170072" y="85036"/>
                  </a:cubicBezTo>
                  <a:close/>
                </a:path>
              </a:pathLst>
            </a:custGeom>
            <a:solidFill>
              <a:srgbClr val="736357"/>
            </a:solidFill>
            <a:ln w="216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28">
              <a:extLst>
                <a:ext uri="{FF2B5EF4-FFF2-40B4-BE49-F238E27FC236}">
                  <a16:creationId xmlns="" xmlns:a16="http://schemas.microsoft.com/office/drawing/2014/main" id="{1F9145B4-C468-4A62-84DB-E3AF290CDCD1}"/>
                </a:ext>
              </a:extLst>
            </p:cNvPr>
            <p:cNvSpPr/>
            <p:nvPr/>
          </p:nvSpPr>
          <p:spPr>
            <a:xfrm>
              <a:off x="6205665" y="5043996"/>
              <a:ext cx="170072" cy="170072"/>
            </a:xfrm>
            <a:custGeom>
              <a:avLst/>
              <a:gdLst>
                <a:gd name="connsiteX0" fmla="*/ 170072 w 170072"/>
                <a:gd name="connsiteY0" fmla="*/ 85036 h 170072"/>
                <a:gd name="connsiteX1" fmla="*/ 85036 w 170072"/>
                <a:gd name="connsiteY1" fmla="*/ 170072 h 170072"/>
                <a:gd name="connsiteX2" fmla="*/ 0 w 170072"/>
                <a:gd name="connsiteY2" fmla="*/ 85036 h 170072"/>
                <a:gd name="connsiteX3" fmla="*/ 85036 w 170072"/>
                <a:gd name="connsiteY3" fmla="*/ 0 h 170072"/>
                <a:gd name="connsiteX4" fmla="*/ 170072 w 170072"/>
                <a:gd name="connsiteY4" fmla="*/ 85036 h 17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72" h="170072">
                  <a:moveTo>
                    <a:pt x="170072" y="85036"/>
                  </a:moveTo>
                  <a:cubicBezTo>
                    <a:pt x="170072" y="132000"/>
                    <a:pt x="132000" y="170072"/>
                    <a:pt x="85036" y="170072"/>
                  </a:cubicBezTo>
                  <a:cubicBezTo>
                    <a:pt x="38072" y="170072"/>
                    <a:pt x="0" y="132000"/>
                    <a:pt x="0" y="85036"/>
                  </a:cubicBezTo>
                  <a:cubicBezTo>
                    <a:pt x="0" y="38072"/>
                    <a:pt x="38072" y="0"/>
                    <a:pt x="85036" y="0"/>
                  </a:cubicBezTo>
                  <a:cubicBezTo>
                    <a:pt x="132001" y="0"/>
                    <a:pt x="170072" y="38072"/>
                    <a:pt x="170072" y="85036"/>
                  </a:cubicBezTo>
                  <a:close/>
                </a:path>
              </a:pathLst>
            </a:custGeom>
            <a:solidFill>
              <a:srgbClr val="736357"/>
            </a:solidFill>
            <a:ln w="216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29">
              <a:extLst>
                <a:ext uri="{FF2B5EF4-FFF2-40B4-BE49-F238E27FC236}">
                  <a16:creationId xmlns="" xmlns:a16="http://schemas.microsoft.com/office/drawing/2014/main" id="{4AE3E7B1-770C-4FF7-BCB1-0D709A856564}"/>
                </a:ext>
              </a:extLst>
            </p:cNvPr>
            <p:cNvSpPr/>
            <p:nvPr/>
          </p:nvSpPr>
          <p:spPr>
            <a:xfrm rot="292800">
              <a:off x="6433227" y="5238228"/>
              <a:ext cx="255540" cy="129826"/>
            </a:xfrm>
            <a:custGeom>
              <a:avLst/>
              <a:gdLst>
                <a:gd name="connsiteX0" fmla="*/ 231612 w 255540"/>
                <a:gd name="connsiteY0" fmla="*/ 0 h 129826"/>
                <a:gd name="connsiteX1" fmla="*/ 255414 w 255540"/>
                <a:gd name="connsiteY1" fmla="*/ 0 h 129826"/>
                <a:gd name="connsiteX2" fmla="*/ 255414 w 255540"/>
                <a:gd name="connsiteY2" fmla="*/ 129826 h 129826"/>
                <a:gd name="connsiteX3" fmla="*/ 231612 w 255540"/>
                <a:gd name="connsiteY3" fmla="*/ 129826 h 129826"/>
                <a:gd name="connsiteX4" fmla="*/ 23675 w 255540"/>
                <a:gd name="connsiteY4" fmla="*/ 129826 h 129826"/>
                <a:gd name="connsiteX5" fmla="*/ -127 w 255540"/>
                <a:gd name="connsiteY5" fmla="*/ 129826 h 129826"/>
                <a:gd name="connsiteX6" fmla="*/ -127 w 255540"/>
                <a:gd name="connsiteY6" fmla="*/ 0 h 129826"/>
                <a:gd name="connsiteX7" fmla="*/ 23675 w 255540"/>
                <a:gd name="connsiteY7" fmla="*/ 0 h 12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540" h="129826">
                  <a:moveTo>
                    <a:pt x="231612" y="0"/>
                  </a:moveTo>
                  <a:cubicBezTo>
                    <a:pt x="244758" y="0"/>
                    <a:pt x="255414" y="0"/>
                    <a:pt x="255414" y="0"/>
                  </a:cubicBezTo>
                  <a:lnTo>
                    <a:pt x="255414" y="129826"/>
                  </a:lnTo>
                  <a:cubicBezTo>
                    <a:pt x="255414" y="129826"/>
                    <a:pt x="244758" y="129826"/>
                    <a:pt x="231612" y="129826"/>
                  </a:cubicBezTo>
                  <a:lnTo>
                    <a:pt x="23675" y="129826"/>
                  </a:lnTo>
                  <a:cubicBezTo>
                    <a:pt x="10529" y="129826"/>
                    <a:pt x="-127" y="129826"/>
                    <a:pt x="-127" y="129826"/>
                  </a:cubicBezTo>
                  <a:lnTo>
                    <a:pt x="-127" y="0"/>
                  </a:lnTo>
                  <a:cubicBezTo>
                    <a:pt x="-127" y="0"/>
                    <a:pt x="10529" y="0"/>
                    <a:pt x="23675" y="0"/>
                  </a:cubicBezTo>
                  <a:close/>
                </a:path>
              </a:pathLst>
            </a:custGeom>
            <a:solidFill>
              <a:srgbClr val="736357"/>
            </a:solidFill>
            <a:ln w="216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30">
              <a:extLst>
                <a:ext uri="{FF2B5EF4-FFF2-40B4-BE49-F238E27FC236}">
                  <a16:creationId xmlns="" xmlns:a16="http://schemas.microsoft.com/office/drawing/2014/main" id="{0688A4BE-A526-4B42-9A0D-9E91AB7AAE74}"/>
                </a:ext>
              </a:extLst>
            </p:cNvPr>
            <p:cNvSpPr/>
            <p:nvPr/>
          </p:nvSpPr>
          <p:spPr>
            <a:xfrm>
              <a:off x="6938749" y="5354929"/>
              <a:ext cx="450496" cy="450496"/>
            </a:xfrm>
            <a:custGeom>
              <a:avLst/>
              <a:gdLst>
                <a:gd name="connsiteX0" fmla="*/ 450496 w 450496"/>
                <a:gd name="connsiteY0" fmla="*/ 225248 h 450496"/>
                <a:gd name="connsiteX1" fmla="*/ 225248 w 450496"/>
                <a:gd name="connsiteY1" fmla="*/ 450496 h 450496"/>
                <a:gd name="connsiteX2" fmla="*/ 0 w 450496"/>
                <a:gd name="connsiteY2" fmla="*/ 225248 h 450496"/>
                <a:gd name="connsiteX3" fmla="*/ 225248 w 450496"/>
                <a:gd name="connsiteY3" fmla="*/ 0 h 450496"/>
                <a:gd name="connsiteX4" fmla="*/ 450496 w 450496"/>
                <a:gd name="connsiteY4" fmla="*/ 225248 h 45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96" h="450496">
                  <a:moveTo>
                    <a:pt x="450496" y="225248"/>
                  </a:moveTo>
                  <a:cubicBezTo>
                    <a:pt x="450496" y="349650"/>
                    <a:pt x="349649" y="450496"/>
                    <a:pt x="225248" y="450496"/>
                  </a:cubicBezTo>
                  <a:cubicBezTo>
                    <a:pt x="100847" y="450496"/>
                    <a:pt x="0" y="349650"/>
                    <a:pt x="0" y="225248"/>
                  </a:cubicBezTo>
                  <a:cubicBezTo>
                    <a:pt x="0" y="100847"/>
                    <a:pt x="100847" y="0"/>
                    <a:pt x="225248" y="0"/>
                  </a:cubicBezTo>
                  <a:cubicBezTo>
                    <a:pt x="349649" y="0"/>
                    <a:pt x="450496" y="100847"/>
                    <a:pt x="450496" y="225248"/>
                  </a:cubicBezTo>
                  <a:close/>
                </a:path>
              </a:pathLst>
            </a:custGeom>
            <a:solidFill>
              <a:srgbClr val="FFDCE2"/>
            </a:solidFill>
            <a:ln w="216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31">
              <a:extLst>
                <a:ext uri="{FF2B5EF4-FFF2-40B4-BE49-F238E27FC236}">
                  <a16:creationId xmlns="" xmlns:a16="http://schemas.microsoft.com/office/drawing/2014/main" id="{41836202-1712-43CC-A0B1-747E9781807F}"/>
                </a:ext>
              </a:extLst>
            </p:cNvPr>
            <p:cNvSpPr/>
            <p:nvPr/>
          </p:nvSpPr>
          <p:spPr>
            <a:xfrm>
              <a:off x="5724443" y="5251285"/>
              <a:ext cx="450496" cy="450496"/>
            </a:xfrm>
            <a:custGeom>
              <a:avLst/>
              <a:gdLst>
                <a:gd name="connsiteX0" fmla="*/ 450496 w 450496"/>
                <a:gd name="connsiteY0" fmla="*/ 225248 h 450496"/>
                <a:gd name="connsiteX1" fmla="*/ 225248 w 450496"/>
                <a:gd name="connsiteY1" fmla="*/ 450496 h 450496"/>
                <a:gd name="connsiteX2" fmla="*/ 0 w 450496"/>
                <a:gd name="connsiteY2" fmla="*/ 225248 h 450496"/>
                <a:gd name="connsiteX3" fmla="*/ 225248 w 450496"/>
                <a:gd name="connsiteY3" fmla="*/ 0 h 450496"/>
                <a:gd name="connsiteX4" fmla="*/ 450496 w 450496"/>
                <a:gd name="connsiteY4" fmla="*/ 225248 h 45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96" h="450496">
                  <a:moveTo>
                    <a:pt x="450496" y="225248"/>
                  </a:moveTo>
                  <a:cubicBezTo>
                    <a:pt x="450496" y="349649"/>
                    <a:pt x="349649" y="450496"/>
                    <a:pt x="225248" y="450496"/>
                  </a:cubicBezTo>
                  <a:cubicBezTo>
                    <a:pt x="100847" y="450496"/>
                    <a:pt x="0" y="349649"/>
                    <a:pt x="0" y="225248"/>
                  </a:cubicBezTo>
                  <a:cubicBezTo>
                    <a:pt x="0" y="100847"/>
                    <a:pt x="100847" y="0"/>
                    <a:pt x="225248" y="0"/>
                  </a:cubicBezTo>
                  <a:cubicBezTo>
                    <a:pt x="349649" y="0"/>
                    <a:pt x="450496" y="100847"/>
                    <a:pt x="450496" y="225248"/>
                  </a:cubicBezTo>
                  <a:close/>
                </a:path>
              </a:pathLst>
            </a:custGeom>
            <a:solidFill>
              <a:srgbClr val="FFDCE2"/>
            </a:solidFill>
            <a:ln w="216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6601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9E15A42B-DDB2-44B4-B668-A808B8D474A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588959" y="5553150"/>
            <a:ext cx="848014" cy="7587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9F07DA62-EB53-45BD-B2E9-7CBD3AF4934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52891">
            <a:off x="7946254" y="563585"/>
            <a:ext cx="587319" cy="489433"/>
          </a:xfrm>
          <a:prstGeom prst="rect">
            <a:avLst/>
          </a:prstGeom>
        </p:spPr>
      </p:pic>
      <p:sp>
        <p:nvSpPr>
          <p:cNvPr id="22" name="Rectangle: Rounded Corners 5">
            <a:extLst>
              <a:ext uri="{FF2B5EF4-FFF2-40B4-BE49-F238E27FC236}">
                <a16:creationId xmlns="" xmlns:a16="http://schemas.microsoft.com/office/drawing/2014/main" id="{ACEB0870-AFF1-4398-A475-F11B5BC60DE8}"/>
              </a:ext>
            </a:extLst>
          </p:cNvPr>
          <p:cNvSpPr/>
          <p:nvPr/>
        </p:nvSpPr>
        <p:spPr>
          <a:xfrm>
            <a:off x="5301205" y="415636"/>
            <a:ext cx="6786622" cy="252090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u="sng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sng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u="sng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u="sng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      =       (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>
              <a:defRPr/>
            </a:pP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 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   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Rectangle: Rounded Corners 6">
            <a:extLst>
              <a:ext uri="{FF2B5EF4-FFF2-40B4-BE49-F238E27FC236}">
                <a16:creationId xmlns="" xmlns:a16="http://schemas.microsoft.com/office/drawing/2014/main" id="{31043D85-2A31-458D-87E4-D61ADD2938B5}"/>
              </a:ext>
            </a:extLst>
          </p:cNvPr>
          <p:cNvSpPr/>
          <p:nvPr/>
        </p:nvSpPr>
        <p:spPr>
          <a:xfrm>
            <a:off x="81825" y="415636"/>
            <a:ext cx="4989854" cy="25528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rgbClr val="715D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>
              <a:defRPr/>
            </a:pP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   :     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3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:     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3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…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15739" y="1302015"/>
            <a:ext cx="415524" cy="390025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15739" y="1745204"/>
            <a:ext cx="415524" cy="390025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87835" y="1204639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87835" y="1647828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37430" y="1187200"/>
            <a:ext cx="5959491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67724" y="1759434"/>
            <a:ext cx="415524" cy="390025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12180" y="1759434"/>
            <a:ext cx="415524" cy="390025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97453" y="1747248"/>
            <a:ext cx="415524" cy="390025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308650" y="2217018"/>
            <a:ext cx="415524" cy="390025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52891" y="1668686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52127" y="1669120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1510" y="1659403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80746" y="2156727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872" y="2936545"/>
            <a:ext cx="3887588" cy="26360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793" y="2817128"/>
            <a:ext cx="3938357" cy="21825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64" b="82364" l="63230" r="92118">
                        <a14:foregroundMark x1="74734" y1="30545" x2="76736" y2="28000"/>
                        <a14:foregroundMark x1="75543" y1="33939" x2="76012" y2="33091"/>
                        <a14:foregroundMark x1="75330" y1="34788" x2="76140" y2="34788"/>
                        <a14:foregroundMark x1="70814" y1="33091" x2="72348" y2="31879"/>
                        <a14:foregroundMark x1="70558" y1="30182" x2="71496" y2="30182"/>
                        <a14:foregroundMark x1="71027" y1="26848" x2="71496" y2="27333"/>
                        <a14:foregroundMark x1="72220" y1="24788" x2="72689" y2="26182"/>
                        <a14:foregroundMark x1="73754" y1="23152" x2="74606" y2="23939"/>
                        <a14:foregroundMark x1="75799" y1="22788" x2="75543" y2="23455"/>
                        <a14:foregroundMark x1="77461" y1="24121" x2="77461" y2="24121"/>
                        <a14:foregroundMark x1="78867" y1="25636" x2="78867" y2="25636"/>
                        <a14:foregroundMark x1="80528" y1="26848" x2="80528" y2="26848"/>
                        <a14:foregroundMark x1="80784" y1="30182" x2="80784" y2="30182"/>
                        <a14:foregroundMark x1="80315" y1="33091" x2="80315" y2="33091"/>
                        <a14:foregroundMark x1="78739" y1="56061" x2="79463" y2="52970"/>
                        <a14:foregroundMark x1="73541" y1="56061" x2="72816" y2="51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10" t="16034" r="7720" b="16624"/>
          <a:stretch/>
        </p:blipFill>
        <p:spPr>
          <a:xfrm>
            <a:off x="4005790" y="1420241"/>
            <a:ext cx="2761934" cy="449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42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18" grpId="0"/>
      <p:bldP spid="26" grpId="0"/>
      <p:bldP spid="34" grpId="0" animBg="1"/>
      <p:bldP spid="14" grpId="0" animBg="1"/>
      <p:bldP spid="15" grpId="0" animBg="1"/>
      <p:bldP spid="20" grpId="0" animBg="1"/>
      <p:bldP spid="25" grpId="0" animBg="1"/>
      <p:bldP spid="27" grpId="0"/>
      <p:bldP spid="28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1" b="89988" l="3459" r="98847">
                        <a14:foregroundMark x1="39563" y1="39563" x2="40109" y2="390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56" b="12654"/>
          <a:stretch/>
        </p:blipFill>
        <p:spPr>
          <a:xfrm rot="691252">
            <a:off x="3422373" y="3955152"/>
            <a:ext cx="5268035" cy="2970651"/>
          </a:xfrm>
          <a:prstGeom prst="rect">
            <a:avLst/>
          </a:prstGeom>
        </p:spPr>
      </p:pic>
      <p:sp>
        <p:nvSpPr>
          <p:cNvPr id="19" name="Rectangle: Rounded Corners 6">
            <a:extLst>
              <a:ext uri="{FF2B5EF4-FFF2-40B4-BE49-F238E27FC236}">
                <a16:creationId xmlns="" xmlns:a16="http://schemas.microsoft.com/office/drawing/2014/main" id="{31043D85-2A31-458D-87E4-D61ADD2938B5}"/>
              </a:ext>
            </a:extLst>
          </p:cNvPr>
          <p:cNvSpPr/>
          <p:nvPr/>
        </p:nvSpPr>
        <p:spPr>
          <a:xfrm>
            <a:off x="1759352" y="290857"/>
            <a:ext cx="10127848" cy="1867830"/>
          </a:xfrm>
          <a:prstGeom prst="roundRect">
            <a:avLst>
              <a:gd name="adj" fmla="val 50000"/>
            </a:avLst>
          </a:prstGeom>
          <a:solidFill>
            <a:srgbClr val="FEE0BC"/>
          </a:solidFill>
          <a:ln w="38100">
            <a:solidFill>
              <a:srgbClr val="715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co,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co?</a:t>
            </a:r>
          </a:p>
        </p:txBody>
      </p:sp>
      <p:pic>
        <p:nvPicPr>
          <p:cNvPr id="20" name="Graphic 11">
            <a:extLst>
              <a:ext uri="{FF2B5EF4-FFF2-40B4-BE49-F238E27FC236}">
                <a16:creationId xmlns="" xmlns:a16="http://schemas.microsoft.com/office/drawing/2014/main" id="{834A05CB-108B-43E4-8D64-84F97A0BD3E7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31265" y="2807905"/>
            <a:ext cx="457507" cy="396506"/>
          </a:xfrm>
          <a:prstGeom prst="rect">
            <a:avLst/>
          </a:prstGeom>
        </p:spPr>
      </p:pic>
      <p:sp>
        <p:nvSpPr>
          <p:cNvPr id="22" name="Rectangle: Rounded Corners 5">
            <a:extLst>
              <a:ext uri="{FF2B5EF4-FFF2-40B4-BE49-F238E27FC236}">
                <a16:creationId xmlns="" xmlns:a16="http://schemas.microsoft.com/office/drawing/2014/main" id="{ACEB0870-AFF1-4398-A475-F11B5BC60DE8}"/>
              </a:ext>
            </a:extLst>
          </p:cNvPr>
          <p:cNvSpPr/>
          <p:nvPr/>
        </p:nvSpPr>
        <p:spPr>
          <a:xfrm>
            <a:off x="5391459" y="2358428"/>
            <a:ext cx="6786622" cy="20515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200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       (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>
              <a:defRPr/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    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Rectangle: Rounded Corners 6">
            <a:extLst>
              <a:ext uri="{FF2B5EF4-FFF2-40B4-BE49-F238E27FC236}">
                <a16:creationId xmlns="" xmlns:a16="http://schemas.microsoft.com/office/drawing/2014/main" id="{31043D85-2A31-458D-87E4-D61ADD2938B5}"/>
              </a:ext>
            </a:extLst>
          </p:cNvPr>
          <p:cNvSpPr/>
          <p:nvPr/>
        </p:nvSpPr>
        <p:spPr>
          <a:xfrm>
            <a:off x="166987" y="2353571"/>
            <a:ext cx="4989854" cy="212631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>
              <a:defRPr/>
            </a:pP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       :     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defRPr/>
            </a:pP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:     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defRPr/>
            </a:pP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…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33798" y="2874224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33798" y="3416726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72064" y="2839837"/>
            <a:ext cx="560131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246424" y="439965"/>
            <a:ext cx="1884555" cy="498583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575343" y="411640"/>
            <a:ext cx="2807148" cy="498583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7482745" y="993502"/>
            <a:ext cx="3744698" cy="498583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150766" y="1548897"/>
            <a:ext cx="3460799" cy="498583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48530" y="3001415"/>
            <a:ext cx="415524" cy="390025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648530" y="3459000"/>
            <a:ext cx="415524" cy="390025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38" y="-156670"/>
            <a:ext cx="1956986" cy="213378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136128" y="3369348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31027" y="3347792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187566" y="3361621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68613" y="3347791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231653" y="3484187"/>
            <a:ext cx="415524" cy="390025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815127" y="3496179"/>
            <a:ext cx="415524" cy="390025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359474" y="3484187"/>
            <a:ext cx="415524" cy="390025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284725" y="3458995"/>
            <a:ext cx="415524" cy="390025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51090" y="3825995"/>
            <a:ext cx="67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492487" y="3898335"/>
            <a:ext cx="415524" cy="390025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40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4" grpId="1"/>
      <p:bldP spid="25" grpId="0"/>
      <p:bldP spid="25" grpId="1"/>
      <p:bldP spid="26" grpId="0" animBg="1"/>
      <p:bldP spid="27" grpId="1" animBg="1"/>
      <p:bldP spid="27" grpId="2" animBg="1"/>
      <p:bldP spid="28" grpId="1" animBg="1"/>
      <p:bldP spid="28" grpId="2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5" grpId="0"/>
      <p:bldP spid="45" grpId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90D75D4-E554-40B9-A324-65E34E74E3F9}"/>
              </a:ext>
            </a:extLst>
          </p:cNvPr>
          <p:cNvSpPr/>
          <p:nvPr/>
        </p:nvSpPr>
        <p:spPr>
          <a:xfrm>
            <a:off x="6991620" y="3537072"/>
            <a:ext cx="2900516" cy="5357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15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15D55"/>
              </a:solidFill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36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23">
            <a:extLst>
              <a:ext uri="{FF2B5EF4-FFF2-40B4-BE49-F238E27FC236}">
                <a16:creationId xmlns="" xmlns:a16="http://schemas.microsoft.com/office/drawing/2014/main" id="{60447A95-8EEC-4DF3-BD85-A305D71DF7CF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8428" y="3666235"/>
            <a:ext cx="1938070" cy="11253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60447A95-8EEC-4DF3-BD85-A305D71DF7CF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98242" y="1454205"/>
            <a:ext cx="1938070" cy="11253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51293ED-AF23-41FE-820D-3F5E7F3AB596}"/>
              </a:ext>
            </a:extLst>
          </p:cNvPr>
          <p:cNvSpPr/>
          <p:nvPr/>
        </p:nvSpPr>
        <p:spPr>
          <a:xfrm>
            <a:off x="2313934" y="3539669"/>
            <a:ext cx="7975717" cy="1600200"/>
          </a:xfrm>
          <a:prstGeom prst="rect">
            <a:avLst/>
          </a:prstGeom>
          <a:solidFill>
            <a:schemeClr val="bg1"/>
          </a:solidFill>
          <a:ln w="38100">
            <a:solidFill>
              <a:srgbClr val="715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D20B6DC0-F4B7-4681-B729-CC5EA9EB9DF6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101833" y="4834777"/>
            <a:ext cx="5029433" cy="22493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12F82D25-7DB2-4A10-AD16-C79C60C09678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456785" y="4791566"/>
            <a:ext cx="5786015" cy="206643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B628F27-1EE4-4227-A73D-CE07513AE0C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8869944" y="3205660"/>
            <a:ext cx="479848" cy="46065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70FD7DF3-724E-44AC-974B-111959AFB964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898682" y="5807049"/>
            <a:ext cx="152400" cy="15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B61A8A6-D50C-45A5-88E9-C093C98BA976}"/>
              </a:ext>
            </a:extLst>
          </p:cNvPr>
          <p:cNvSpPr/>
          <p:nvPr/>
        </p:nvSpPr>
        <p:spPr>
          <a:xfrm>
            <a:off x="2313934" y="1376323"/>
            <a:ext cx="7975717" cy="1600200"/>
          </a:xfrm>
          <a:prstGeom prst="rect">
            <a:avLst/>
          </a:prstGeom>
          <a:solidFill>
            <a:schemeClr val="bg1"/>
          </a:solidFill>
          <a:ln w="38100">
            <a:solidFill>
              <a:srgbClr val="715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248F203A-4763-4C47-A933-EBA0C7BC61C5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9678088" y="511344"/>
            <a:ext cx="1417098" cy="117784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="" xmlns:a16="http://schemas.microsoft.com/office/drawing/2014/main" id="{01A61737-80D0-4CF3-985B-40C78F97418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768584" y="5365244"/>
            <a:ext cx="470323" cy="38852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="" xmlns:a16="http://schemas.microsoft.com/office/drawing/2014/main" id="{9A000B39-8034-4897-8602-6839E7A9803E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533170" y="1051842"/>
            <a:ext cx="705737" cy="37362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="" xmlns:a16="http://schemas.microsoft.com/office/drawing/2014/main" id="{A15C5EA9-E1AC-408A-8215-0ED3C008B305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45557" y="3205660"/>
            <a:ext cx="760079" cy="460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0379" y="339913"/>
            <a:ext cx="7541406" cy="932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41" y="1600927"/>
            <a:ext cx="1079086" cy="853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99" y="3771286"/>
            <a:ext cx="1079086" cy="8413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5517" y="1421190"/>
            <a:ext cx="7992549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18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61" y="2170101"/>
            <a:ext cx="587095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01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0A9FFA5-63DC-4A36-BEF5-63AA78623B0D}"/>
              </a:ext>
            </a:extLst>
          </p:cNvPr>
          <p:cNvCxnSpPr>
            <a:cxnSpLocks/>
          </p:cNvCxnSpPr>
          <p:nvPr/>
        </p:nvCxnSpPr>
        <p:spPr>
          <a:xfrm flipH="1" flipV="1">
            <a:off x="441960" y="2310061"/>
            <a:ext cx="11109962" cy="2"/>
          </a:xfrm>
          <a:prstGeom prst="line">
            <a:avLst/>
          </a:prstGeom>
          <a:ln w="57150">
            <a:solidFill>
              <a:srgbClr val="715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1D0BA8A-C263-486E-A527-D5785C4FDC32}"/>
              </a:ext>
            </a:extLst>
          </p:cNvPr>
          <p:cNvSpPr/>
          <p:nvPr/>
        </p:nvSpPr>
        <p:spPr>
          <a:xfrm>
            <a:off x="1617814" y="2147232"/>
            <a:ext cx="282341" cy="282341"/>
          </a:xfrm>
          <a:prstGeom prst="ellipse">
            <a:avLst/>
          </a:prstGeom>
          <a:solidFill>
            <a:srgbClr val="FEE0BC"/>
          </a:solidFill>
          <a:ln w="57150">
            <a:solidFill>
              <a:srgbClr val="715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36284C2-B336-4E05-AE2A-3F6FE4F60817}"/>
              </a:ext>
            </a:extLst>
          </p:cNvPr>
          <p:cNvSpPr/>
          <p:nvPr/>
        </p:nvSpPr>
        <p:spPr>
          <a:xfrm>
            <a:off x="4664880" y="2168890"/>
            <a:ext cx="282341" cy="282341"/>
          </a:xfrm>
          <a:prstGeom prst="ellipse">
            <a:avLst/>
          </a:prstGeom>
          <a:solidFill>
            <a:srgbClr val="FEE0BC"/>
          </a:solidFill>
          <a:ln w="57150">
            <a:solidFill>
              <a:srgbClr val="715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936284C2-B336-4E05-AE2A-3F6FE4F60817}"/>
              </a:ext>
            </a:extLst>
          </p:cNvPr>
          <p:cNvSpPr/>
          <p:nvPr/>
        </p:nvSpPr>
        <p:spPr>
          <a:xfrm>
            <a:off x="7606392" y="2171293"/>
            <a:ext cx="282341" cy="282341"/>
          </a:xfrm>
          <a:prstGeom prst="ellipse">
            <a:avLst/>
          </a:prstGeom>
          <a:solidFill>
            <a:srgbClr val="FEE0BC"/>
          </a:solidFill>
          <a:ln w="57150">
            <a:solidFill>
              <a:srgbClr val="715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936284C2-B336-4E05-AE2A-3F6FE4F60817}"/>
              </a:ext>
            </a:extLst>
          </p:cNvPr>
          <p:cNvSpPr/>
          <p:nvPr/>
        </p:nvSpPr>
        <p:spPr>
          <a:xfrm>
            <a:off x="10734839" y="2147232"/>
            <a:ext cx="282341" cy="282341"/>
          </a:xfrm>
          <a:prstGeom prst="ellipse">
            <a:avLst/>
          </a:prstGeom>
          <a:solidFill>
            <a:srgbClr val="FEE0BC"/>
          </a:solidFill>
          <a:ln w="57150">
            <a:solidFill>
              <a:srgbClr val="715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37" y="267858"/>
            <a:ext cx="11900423" cy="18655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789" b="99697" l="7618" r="52208">
                        <a14:foregroundMark x1="74042" y1="12917" x2="74575" y2="12310"/>
                        <a14:foregroundMark x1="76613" y1="8672" x2="76613" y2="8672"/>
                        <a14:foregroundMark x1="73557" y1="7580" x2="73557" y2="7580"/>
                        <a14:foregroundMark x1="81562" y1="30018" x2="81562" y2="30018"/>
                        <a14:foregroundMark x1="37700" y1="46210" x2="37700" y2="46452"/>
                        <a14:foregroundMark x1="21300" y1="46452" x2="21300" y2="46452"/>
                        <a14:foregroundMark x1="20087" y1="44330" x2="20087" y2="44330"/>
                        <a14:foregroundMark x1="34789" y1="48575" x2="34789" y2="48575"/>
                        <a14:foregroundMark x1="20621" y1="83141" x2="24891" y2="82717"/>
                        <a14:foregroundMark x1="16691" y1="87204" x2="16351" y2="83323"/>
                        <a14:foregroundMark x1="19457" y1="87204" x2="24406" y2="88235"/>
                        <a14:foregroundMark x1="21494" y1="81019" x2="23726" y2="81019"/>
                        <a14:foregroundMark x1="20475" y1="77805" x2="20815" y2="78896"/>
                        <a14:foregroundMark x1="33430" y1="58824" x2="34110" y2="58156"/>
                        <a14:foregroundMark x1="28821" y1="55367" x2="29355" y2="5518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4" t="51342" r="45753" b="2562"/>
          <a:stretch/>
        </p:blipFill>
        <p:spPr>
          <a:xfrm flipH="1">
            <a:off x="2929808" y="2429573"/>
            <a:ext cx="5920903" cy="4772071"/>
          </a:xfrm>
          <a:prstGeom prst="rect">
            <a:avLst/>
          </a:prstGeom>
        </p:spPr>
      </p:pic>
      <p:pic>
        <p:nvPicPr>
          <p:cNvPr id="40" name="Graphic 19">
            <a:extLst>
              <a:ext uri="{FF2B5EF4-FFF2-40B4-BE49-F238E27FC236}">
                <a16:creationId xmlns="" xmlns:a16="http://schemas.microsoft.com/office/drawing/2014/main" id="{D9A7DDF9-7939-4215-87C0-5AFBB1508E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32375" y="4749875"/>
            <a:ext cx="482426" cy="482426"/>
          </a:xfrm>
          <a:prstGeom prst="rect">
            <a:avLst/>
          </a:prstGeom>
        </p:spPr>
      </p:pic>
      <p:pic>
        <p:nvPicPr>
          <p:cNvPr id="41" name="Graphic 27">
            <a:extLst>
              <a:ext uri="{FF2B5EF4-FFF2-40B4-BE49-F238E27FC236}">
                <a16:creationId xmlns="" xmlns:a16="http://schemas.microsoft.com/office/drawing/2014/main" id="{1ED689CA-97E9-40F1-A40D-4B403AC749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115" y="5159983"/>
            <a:ext cx="1698017" cy="1698017"/>
          </a:xfrm>
          <a:prstGeom prst="rect">
            <a:avLst/>
          </a:prstGeom>
        </p:spPr>
      </p:pic>
      <p:pic>
        <p:nvPicPr>
          <p:cNvPr id="42" name="Graphic 37">
            <a:extLst>
              <a:ext uri="{FF2B5EF4-FFF2-40B4-BE49-F238E27FC236}">
                <a16:creationId xmlns="" xmlns:a16="http://schemas.microsoft.com/office/drawing/2014/main" id="{3DFB64F1-21A5-4F3A-A439-839B1FBDB4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10" y="2168890"/>
            <a:ext cx="2052785" cy="2052785"/>
          </a:xfrm>
          <a:prstGeom prst="rect">
            <a:avLst/>
          </a:prstGeom>
        </p:spPr>
      </p:pic>
      <p:pic>
        <p:nvPicPr>
          <p:cNvPr id="44" name="Graphic 65">
            <a:extLst>
              <a:ext uri="{FF2B5EF4-FFF2-40B4-BE49-F238E27FC236}">
                <a16:creationId xmlns="" xmlns:a16="http://schemas.microsoft.com/office/drawing/2014/main" id="{FFD1D529-7A5B-405B-9CB3-A1CF71B707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36" y="4991088"/>
            <a:ext cx="1646152" cy="1646152"/>
          </a:xfrm>
          <a:prstGeom prst="rect">
            <a:avLst/>
          </a:prstGeom>
        </p:spPr>
      </p:pic>
      <p:pic>
        <p:nvPicPr>
          <p:cNvPr id="47" name="Graphic 155">
            <a:extLst>
              <a:ext uri="{FF2B5EF4-FFF2-40B4-BE49-F238E27FC236}">
                <a16:creationId xmlns="" xmlns:a16="http://schemas.microsoft.com/office/drawing/2014/main" id="{B039B6BB-6CAC-4D4D-B295-4E52553E4D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914709">
            <a:off x="211487" y="1956202"/>
            <a:ext cx="2091144" cy="209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7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8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9" b="48575" l="53518" r="98108">
                        <a14:foregroundMark x1="74042" y1="12917" x2="74575" y2="12310"/>
                        <a14:foregroundMark x1="76613" y1="8672" x2="76613" y2="8672"/>
                        <a14:foregroundMark x1="73557" y1="7580" x2="73557" y2="7580"/>
                        <a14:foregroundMark x1="81562" y1="30018" x2="81562" y2="3001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47" t="2686" b="51218"/>
          <a:stretch/>
        </p:blipFill>
        <p:spPr>
          <a:xfrm>
            <a:off x="-79035" y="1442795"/>
            <a:ext cx="4060927" cy="3272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18" b="51364" l="4367" r="48957">
                        <a14:foregroundMark x1="74042" y1="12917" x2="74575" y2="12310"/>
                        <a14:foregroundMark x1="76613" y1="8672" x2="76613" y2="8672"/>
                        <a14:foregroundMark x1="73557" y1="7580" x2="73557" y2="7580"/>
                        <a14:foregroundMark x1="81562" y1="30018" x2="81562" y2="30018"/>
                        <a14:foregroundMark x1="37700" y1="46210" x2="37700" y2="46452"/>
                        <a14:foregroundMark x1="21300" y1="46452" x2="21300" y2="46452"/>
                        <a14:foregroundMark x1="20087" y1="44330" x2="20087" y2="44330"/>
                        <a14:foregroundMark x1="34789" y1="48575" x2="34789" y2="485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6" t="6527" r="47631" b="47377"/>
          <a:stretch/>
        </p:blipFill>
        <p:spPr>
          <a:xfrm>
            <a:off x="2422335" y="1735359"/>
            <a:ext cx="3786232" cy="3051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971" b="97817" l="50995" r="95585">
                        <a14:foregroundMark x1="74042" y1="12917" x2="74575" y2="12310"/>
                        <a14:foregroundMark x1="76613" y1="8672" x2="76613" y2="8672"/>
                        <a14:foregroundMark x1="73557" y1="7580" x2="73557" y2="7580"/>
                        <a14:foregroundMark x1="81562" y1="30018" x2="81562" y2="30018"/>
                        <a14:foregroundMark x1="37700" y1="46210" x2="37700" y2="46452"/>
                        <a14:foregroundMark x1="21300" y1="46452" x2="21300" y2="46452"/>
                        <a14:foregroundMark x1="20087" y1="44330" x2="20087" y2="44330"/>
                        <a14:foregroundMark x1="34789" y1="48575" x2="34789" y2="485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20" t="49848" r="3927" b="4056"/>
          <a:stretch/>
        </p:blipFill>
        <p:spPr>
          <a:xfrm>
            <a:off x="5494314" y="1558799"/>
            <a:ext cx="3715673" cy="299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phic 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2D368FA-E9D7-45B2-8B31-FC42619ACC98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438510" y="5436863"/>
            <a:ext cx="1468507" cy="1421137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71" b="49242" l="50218" r="85881">
                        <a14:foregroundMark x1="35032" y1="13584" x2="35032" y2="13584"/>
                        <a14:foregroundMark x1="38622" y1="12068" x2="38622" y2="12068"/>
                        <a14:foregroundMark x1="43717" y1="9642" x2="43911" y2="9460"/>
                        <a14:foregroundMark x1="43814" y1="14857" x2="43814" y2="14857"/>
                        <a14:foregroundMark x1="30859" y1="40691" x2="33139" y2="37659"/>
                        <a14:foregroundMark x1="30374" y1="41237" x2="34352" y2="40570"/>
                        <a14:foregroundMark x1="52062" y1="38690" x2="52596" y2="37417"/>
                        <a14:foregroundMark x1="52596" y1="36446" x2="52935" y2="37295"/>
                        <a14:foregroundMark x1="52741" y1="33172" x2="52741" y2="33172"/>
                        <a14:foregroundMark x1="54682" y1="34566" x2="54682" y2="34566"/>
                        <a14:foregroundMark x1="54148" y1="35233" x2="54148" y2="35233"/>
                        <a14:foregroundMark x1="65793" y1="36750" x2="69869" y2="3869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8" t="4261" r="13197" b="51203"/>
          <a:stretch/>
        </p:blipFill>
        <p:spPr>
          <a:xfrm>
            <a:off x="8860766" y="1761593"/>
            <a:ext cx="2921183" cy="2791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66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6BCD5F3E-F74C-4D69-A573-671D9BB66025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-1"/>
            <a:ext cx="12192000" cy="4106333"/>
          </a:xfrm>
          <a:prstGeom prst="rect">
            <a:avLst/>
          </a:prstGeom>
        </p:spPr>
      </p:pic>
      <p:pic>
        <p:nvPicPr>
          <p:cNvPr id="6" name="Graphic 3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7FB0541-4784-4316-9AFE-25D5C0ED45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541744" y="226195"/>
            <a:ext cx="1383630" cy="13282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3176" y="324407"/>
            <a:ext cx="2248084" cy="1505998"/>
            <a:chOff x="213176" y="324407"/>
            <a:chExt cx="2248084" cy="1505998"/>
          </a:xfrm>
        </p:grpSpPr>
        <p:pic>
          <p:nvPicPr>
            <p:cNvPr id="5" name="Graphic 4">
              <a:extLst>
                <a:ext uri="{FF2B5EF4-FFF2-40B4-BE49-F238E27FC236}">
                  <a16:creationId xmlns="" xmlns:a16="http://schemas.microsoft.com/office/drawing/2014/main" id="{96F2D4AC-9D25-4BF7-B664-EF8DC75B8371}"/>
                </a:ext>
              </a:extLst>
            </p:cNvPr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213176" y="324407"/>
              <a:ext cx="2248084" cy="150599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47658" y="523408"/>
              <a:ext cx="5791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70C0"/>
                  </a:solidFill>
                  <a:latin typeface="Snap ITC" panose="04040A07060A02020202" pitchFamily="82" charset="0"/>
                </a:rPr>
                <a:t>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808945" y="1268335"/>
            <a:ext cx="6574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Stormtrooper" panose="020B0500000000000000" pitchFamily="34" charset="0"/>
              </a:rPr>
              <a:t>2 + 8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1331" y="3720373"/>
            <a:ext cx="2649336" cy="2040255"/>
          </a:xfrm>
          <a:prstGeom prst="plaque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#9Slide07 Stormtrooper" panose="020B0500000000000000" pitchFamily="34" charset="0"/>
              </a:rPr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5" b="47726" l="12276" r="47938">
                        <a14:foregroundMark x1="35032" y1="13584" x2="35032" y2="13584"/>
                        <a14:foregroundMark x1="38622" y1="12068" x2="38622" y2="12068"/>
                        <a14:foregroundMark x1="43717" y1="9642" x2="43911" y2="9460"/>
                        <a14:foregroundMark x1="43814" y1="14857" x2="43814" y2="14857"/>
                        <a14:foregroundMark x1="30859" y1="40691" x2="33139" y2="37659"/>
                        <a14:foregroundMark x1="30374" y1="41237" x2="34352" y2="40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3574" r="51572" b="51890"/>
          <a:stretch/>
        </p:blipFill>
        <p:spPr>
          <a:xfrm>
            <a:off x="28935" y="3803716"/>
            <a:ext cx="3195686" cy="305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58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2546 C -0.00638 -0.01458 -0.01445 -0.0037 -0.01784 0.0095 C -0.02135 0.02477 -0.02304 0.04283 -0.02474 0.06042 C -0.02656 0.07848 -0.02474 0.09375 -0.02304 0.11019 C -0.02135 0.12524 -0.01862 0.14167 -0.0125 0.15533 C -0.00729 0.16899 0.00131 0.1801 0.01094 0.18843 C 0.01966 0.19676 0.03008 0.20186 0.0405 0.20487 C 0.05091 0.20764 0.06159 0.20764 0.0711 0.20487 C 0.08138 0.20186 0.09115 0.19538 0.09883 0.18426 C 0.10664 0.17477 0.11368 0.16227 0.11706 0.147 C 0.12162 0.13334 0.12318 0.11436 0.12318 0.09885 C 0.12422 0.08403 0.12318 0.06621 0.11875 0.05116 C 0.11459 0.03727 0.10664 0.02616 0.09623 0.02107 C 0.08594 0.0169 0.07526 0.022 0.06836 0.03195 C 0.06224 0.04144 0.05782 0.05649 0.05703 0.07431 C 0.05703 0.09237 0.05782 0.10857 0.06224 0.12269 C 0.0668 0.13635 0.06576 0.13889 0.08334 0.15695 C 0.09883 0.17616 0.11459 0.17038 0.12422 0.172 C 0.13373 0.172 0.14128 0.16621 0.15105 0.16112 C 0.16172 0.15417 0.17032 0.14167 0.17631 0.13033 C 0.18243 0.11968 0.18503 0.10625 0.18868 0.08403 C 0.19141 0.06181 0.19141 0.05116 0.19141 0.0345 C 0.19141 0.01806 0.19141 0.00139 0.19141 -0.01458 " pathEditMode="relative" rAng="0" ptsTypes="AAAAAAAAAAAAAAAAAAAAA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6BCD5F3E-F74C-4D69-A573-671D9BB66025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-1"/>
            <a:ext cx="12192000" cy="4106333"/>
          </a:xfrm>
          <a:prstGeom prst="rect">
            <a:avLst/>
          </a:prstGeom>
        </p:spPr>
      </p:pic>
      <p:pic>
        <p:nvPicPr>
          <p:cNvPr id="6" name="Graphic 3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7FB0541-4784-4316-9AFE-25D5C0ED45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541744" y="226195"/>
            <a:ext cx="1383630" cy="13282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3176" y="324407"/>
            <a:ext cx="2248084" cy="1505998"/>
            <a:chOff x="213176" y="324407"/>
            <a:chExt cx="2248084" cy="1505998"/>
          </a:xfrm>
        </p:grpSpPr>
        <p:pic>
          <p:nvPicPr>
            <p:cNvPr id="9" name="Graphic 4">
              <a:extLst>
                <a:ext uri="{FF2B5EF4-FFF2-40B4-BE49-F238E27FC236}">
                  <a16:creationId xmlns="" xmlns:a16="http://schemas.microsoft.com/office/drawing/2014/main" id="{96F2D4AC-9D25-4BF7-B664-EF8DC75B8371}"/>
                </a:ext>
              </a:extLst>
            </p:cNvPr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213176" y="324407"/>
              <a:ext cx="2248084" cy="15059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47658" y="523408"/>
              <a:ext cx="5791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70C0"/>
                  </a:solidFill>
                  <a:latin typeface="Snap ITC" panose="04040A07060A02020202" pitchFamily="82" charset="0"/>
                </a:rPr>
                <a:t>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08945" y="1268335"/>
            <a:ext cx="6574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Stormtrooper" panose="020B0500000000000000" pitchFamily="34" charset="0"/>
              </a:rPr>
              <a:t>5 + 7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1331" y="3527393"/>
            <a:ext cx="2649336" cy="2040255"/>
          </a:xfrm>
          <a:prstGeom prst="plaque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#9Slide07 Stormtrooper" panose="020B0500000000000000" pitchFamily="34" charset="0"/>
              </a:rPr>
              <a:t>12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5" b="47726" l="12276" r="47938">
                        <a14:foregroundMark x1="35032" y1="13584" x2="35032" y2="13584"/>
                        <a14:foregroundMark x1="38622" y1="12068" x2="38622" y2="12068"/>
                        <a14:foregroundMark x1="43717" y1="9642" x2="43911" y2="9460"/>
                        <a14:foregroundMark x1="43814" y1="14857" x2="43814" y2="14857"/>
                        <a14:foregroundMark x1="30859" y1="40691" x2="33139" y2="37659"/>
                        <a14:foregroundMark x1="30374" y1="41237" x2="34352" y2="40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3574" r="51572" b="51890"/>
          <a:stretch/>
        </p:blipFill>
        <p:spPr>
          <a:xfrm>
            <a:off x="28935" y="3803716"/>
            <a:ext cx="3195686" cy="305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2546 C -0.00638 -0.01458 -0.01445 -0.0037 -0.01784 0.0095 C -0.02135 0.02477 -0.02304 0.04283 -0.02474 0.06042 C -0.02656 0.07848 -0.02474 0.09375 -0.02304 0.11019 C -0.02135 0.12524 -0.01862 0.14167 -0.0125 0.15533 C -0.00729 0.16899 0.00131 0.1801 0.01094 0.18843 C 0.01966 0.19676 0.03008 0.20186 0.0405 0.20487 C 0.05091 0.20764 0.06159 0.20764 0.0711 0.20487 C 0.08138 0.20186 0.09115 0.19538 0.09883 0.18426 C 0.10664 0.17477 0.11368 0.16227 0.11706 0.147 C 0.12162 0.13334 0.12318 0.11436 0.12318 0.09885 C 0.12422 0.08403 0.12318 0.06621 0.11875 0.05116 C 0.11459 0.03727 0.10664 0.02616 0.09623 0.02107 C 0.08594 0.0169 0.07526 0.022 0.06836 0.03195 C 0.06224 0.04144 0.05782 0.05649 0.05703 0.07431 C 0.05703 0.09237 0.05782 0.10857 0.06224 0.12269 C 0.0668 0.13635 0.06576 0.13889 0.08334 0.15695 C 0.09883 0.17616 0.11459 0.17038 0.12422 0.172 C 0.13373 0.172 0.14128 0.16621 0.15105 0.16112 C 0.16172 0.15417 0.17032 0.14167 0.17631 0.13033 C 0.18243 0.11968 0.18503 0.10625 0.18868 0.08403 C 0.19141 0.06181 0.19141 0.05116 0.19141 0.0345 C 0.19141 0.01806 0.19141 0.00139 0.19141 -0.01458 " pathEditMode="relative" rAng="0" ptsTypes="AAAAAAAAAAAAAAAAA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6BCD5F3E-F74C-4D69-A573-671D9BB66025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-1"/>
            <a:ext cx="12192000" cy="4106333"/>
          </a:xfrm>
          <a:prstGeom prst="rect">
            <a:avLst/>
          </a:prstGeom>
        </p:spPr>
      </p:pic>
      <p:pic>
        <p:nvPicPr>
          <p:cNvPr id="6" name="Graphic 3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7FB0541-4784-4316-9AFE-25D5C0ED45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541744" y="226195"/>
            <a:ext cx="1383630" cy="13282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3176" y="324407"/>
            <a:ext cx="2248084" cy="1505998"/>
            <a:chOff x="213176" y="324407"/>
            <a:chExt cx="2248084" cy="1505998"/>
          </a:xfrm>
        </p:grpSpPr>
        <p:pic>
          <p:nvPicPr>
            <p:cNvPr id="9" name="Graphic 4">
              <a:extLst>
                <a:ext uri="{FF2B5EF4-FFF2-40B4-BE49-F238E27FC236}">
                  <a16:creationId xmlns="" xmlns:a16="http://schemas.microsoft.com/office/drawing/2014/main" id="{96F2D4AC-9D25-4BF7-B664-EF8DC75B8371}"/>
                </a:ext>
              </a:extLst>
            </p:cNvPr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213176" y="324407"/>
              <a:ext cx="2248084" cy="15059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25738" y="523408"/>
              <a:ext cx="5791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70C0"/>
                  </a:solidFill>
                  <a:latin typeface="Snap ITC" panose="04040A07060A02020202" pitchFamily="82" charset="0"/>
                </a:rPr>
                <a:t>3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08945" y="1268335"/>
            <a:ext cx="6574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Stormtrooper" panose="020B0500000000000000" pitchFamily="34" charset="0"/>
              </a:rPr>
              <a:t>4 + 9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1331" y="3720373"/>
            <a:ext cx="2649336" cy="2040255"/>
          </a:xfrm>
          <a:prstGeom prst="plaque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#9Slide07 Stormtrooper" panose="020B0500000000000000" pitchFamily="34" charset="0"/>
              </a:rPr>
              <a:t>13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5" b="47726" l="12276" r="47938">
                        <a14:foregroundMark x1="35032" y1="13584" x2="35032" y2="13584"/>
                        <a14:foregroundMark x1="38622" y1="12068" x2="38622" y2="12068"/>
                        <a14:foregroundMark x1="43717" y1="9642" x2="43911" y2="9460"/>
                        <a14:foregroundMark x1="43814" y1="14857" x2="43814" y2="14857"/>
                        <a14:foregroundMark x1="30859" y1="40691" x2="33139" y2="37659"/>
                        <a14:foregroundMark x1="30374" y1="41237" x2="34352" y2="40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3574" r="51572" b="51890"/>
          <a:stretch/>
        </p:blipFill>
        <p:spPr>
          <a:xfrm>
            <a:off x="28935" y="3803716"/>
            <a:ext cx="3195686" cy="305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6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2546 C -0.00638 -0.01458 -0.01445 -0.0037 -0.01784 0.0095 C -0.02135 0.02477 -0.02304 0.04283 -0.02474 0.06042 C -0.02656 0.07848 -0.02474 0.09375 -0.02304 0.11019 C -0.02135 0.12524 -0.01862 0.14167 -0.0125 0.15533 C -0.00729 0.16899 0.00131 0.1801 0.01094 0.18843 C 0.01966 0.19676 0.03008 0.20186 0.0405 0.20487 C 0.05091 0.20764 0.06159 0.20764 0.0711 0.20487 C 0.08138 0.20186 0.09115 0.19538 0.09883 0.18426 C 0.10664 0.17477 0.11368 0.16227 0.11706 0.147 C 0.12162 0.13334 0.12318 0.11436 0.12318 0.09885 C 0.12422 0.08403 0.12318 0.06621 0.11875 0.05116 C 0.11459 0.03727 0.10664 0.02616 0.09623 0.02107 C 0.08594 0.0169 0.07526 0.022 0.06836 0.03195 C 0.06224 0.04144 0.05782 0.05649 0.05703 0.07431 C 0.05703 0.09237 0.05782 0.10857 0.06224 0.12269 C 0.0668 0.13635 0.06576 0.13889 0.08334 0.15695 C 0.09883 0.17616 0.11459 0.17038 0.12422 0.172 C 0.13373 0.172 0.14128 0.16621 0.15105 0.16112 C 0.16172 0.15417 0.17032 0.14167 0.17631 0.13033 C 0.18243 0.11968 0.18503 0.10625 0.18868 0.08403 C 0.19141 0.06181 0.19141 0.05116 0.19141 0.0345 C 0.19141 0.01806 0.19141 0.00139 0.19141 -0.01458 " pathEditMode="relative" rAng="0" ptsTypes="AAAAAAAAAAAAAAAAAAAAA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2480786" y="2443701"/>
            <a:ext cx="2403732" cy="551647"/>
          </a:xfrm>
          <a:prstGeom prst="roundRect">
            <a:avLst/>
          </a:prstGeom>
          <a:solidFill>
            <a:schemeClr val="bg2">
              <a:alpha val="7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891987" y="1756303"/>
            <a:ext cx="3826170" cy="551647"/>
          </a:xfrm>
          <a:prstGeom prst="roundRect">
            <a:avLst/>
          </a:prstGeom>
          <a:solidFill>
            <a:schemeClr val="bg2">
              <a:alpha val="7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2545586" y="1693929"/>
            <a:ext cx="3423053" cy="551647"/>
          </a:xfrm>
          <a:prstGeom prst="roundRect">
            <a:avLst/>
          </a:prstGeom>
          <a:solidFill>
            <a:srgbClr val="FFFF00">
              <a:alpha val="68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414494" y="962451"/>
            <a:ext cx="3007298" cy="551647"/>
          </a:xfrm>
          <a:prstGeom prst="roundRect">
            <a:avLst/>
          </a:prstGeom>
          <a:solidFill>
            <a:srgbClr val="FFFF00">
              <a:alpha val="68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36131" y="798075"/>
            <a:ext cx="8687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41" t="33497"/>
          <a:stretch/>
        </p:blipFill>
        <p:spPr>
          <a:xfrm>
            <a:off x="8782363" y="1969752"/>
            <a:ext cx="3969364" cy="4395309"/>
          </a:xfrm>
          <a:prstGeom prst="rect">
            <a:avLst/>
          </a:prstGeom>
        </p:spPr>
      </p:pic>
      <p:sp>
        <p:nvSpPr>
          <p:cNvPr id="13" name="Freeform: Shape 4">
            <a:extLst>
              <a:ext uri="{FF2B5EF4-FFF2-40B4-BE49-F238E27FC236}">
                <a16:creationId xmlns="" xmlns:a16="http://schemas.microsoft.com/office/drawing/2014/main" id="{6D7EE020-78C8-45F2-8385-18C53A9841EB}"/>
              </a:ext>
            </a:extLst>
          </p:cNvPr>
          <p:cNvSpPr/>
          <p:nvPr/>
        </p:nvSpPr>
        <p:spPr>
          <a:xfrm>
            <a:off x="63220" y="3516936"/>
            <a:ext cx="4505617" cy="3241552"/>
          </a:xfrm>
          <a:custGeom>
            <a:avLst/>
            <a:gdLst>
              <a:gd name="connsiteX0" fmla="*/ 2626681 w 2648021"/>
              <a:gd name="connsiteY0" fmla="*/ 752202 h 2765846"/>
              <a:gd name="connsiteX1" fmla="*/ 2624519 w 2648021"/>
              <a:gd name="connsiteY1" fmla="*/ 743246 h 2765846"/>
              <a:gd name="connsiteX2" fmla="*/ 2628843 w 2648021"/>
              <a:gd name="connsiteY2" fmla="*/ 727803 h 2765846"/>
              <a:gd name="connsiteX3" fmla="*/ 2626526 w 2648021"/>
              <a:gd name="connsiteY3" fmla="*/ 684101 h 2765846"/>
              <a:gd name="connsiteX4" fmla="*/ 2619732 w 2648021"/>
              <a:gd name="connsiteY4" fmla="*/ 659239 h 2765846"/>
              <a:gd name="connsiteX5" fmla="*/ 2598730 w 2648021"/>
              <a:gd name="connsiteY5" fmla="*/ 346222 h 2765846"/>
              <a:gd name="connsiteX6" fmla="*/ 2596877 w 2648021"/>
              <a:gd name="connsiteY6" fmla="*/ 108101 h 2765846"/>
              <a:gd name="connsiteX7" fmla="*/ 2593480 w 2648021"/>
              <a:gd name="connsiteY7" fmla="*/ 79069 h 2765846"/>
              <a:gd name="connsiteX8" fmla="*/ 2585758 w 2648021"/>
              <a:gd name="connsiteY8" fmla="*/ 33823 h 2765846"/>
              <a:gd name="connsiteX9" fmla="*/ 2558873 w 2648021"/>
              <a:gd name="connsiteY9" fmla="*/ 1073 h 2765846"/>
              <a:gd name="connsiteX10" fmla="*/ 2555646 w 2648021"/>
              <a:gd name="connsiteY10" fmla="*/ 931 h 2765846"/>
              <a:gd name="connsiteX11" fmla="*/ 2524761 w 2648021"/>
              <a:gd name="connsiteY11" fmla="*/ 931 h 2765846"/>
              <a:gd name="connsiteX12" fmla="*/ 2509319 w 2648021"/>
              <a:gd name="connsiteY12" fmla="*/ 5563 h 2765846"/>
              <a:gd name="connsiteX13" fmla="*/ 2500362 w 2648021"/>
              <a:gd name="connsiteY13" fmla="*/ 4637 h 2765846"/>
              <a:gd name="connsiteX14" fmla="*/ 2458977 w 2648021"/>
              <a:gd name="connsiteY14" fmla="*/ 2938 h 2765846"/>
              <a:gd name="connsiteX15" fmla="*/ 2083110 w 2648021"/>
              <a:gd name="connsiteY15" fmla="*/ 622 h 2765846"/>
              <a:gd name="connsiteX16" fmla="*/ 1590344 w 2648021"/>
              <a:gd name="connsiteY16" fmla="*/ 31507 h 2765846"/>
              <a:gd name="connsiteX17" fmla="*/ 990871 w 2648021"/>
              <a:gd name="connsiteY17" fmla="*/ 44942 h 2765846"/>
              <a:gd name="connsiteX18" fmla="*/ 440814 w 2648021"/>
              <a:gd name="connsiteY18" fmla="*/ 71348 h 2765846"/>
              <a:gd name="connsiteX19" fmla="*/ 142776 w 2648021"/>
              <a:gd name="connsiteY19" fmla="*/ 62083 h 2765846"/>
              <a:gd name="connsiteX20" fmla="*/ 32826 w 2648021"/>
              <a:gd name="connsiteY20" fmla="*/ 99144 h 2765846"/>
              <a:gd name="connsiteX21" fmla="*/ 23252 w 2648021"/>
              <a:gd name="connsiteY21" fmla="*/ 163385 h 2765846"/>
              <a:gd name="connsiteX22" fmla="*/ 14913 w 2648021"/>
              <a:gd name="connsiteY22" fmla="*/ 242449 h 2765846"/>
              <a:gd name="connsiteX23" fmla="*/ 31745 w 2648021"/>
              <a:gd name="connsiteY23" fmla="*/ 1424254 h 2765846"/>
              <a:gd name="connsiteX24" fmla="*/ 27730 w 2648021"/>
              <a:gd name="connsiteY24" fmla="*/ 2015388 h 2765846"/>
              <a:gd name="connsiteX25" fmla="*/ 40547 w 2648021"/>
              <a:gd name="connsiteY25" fmla="*/ 2599573 h 2765846"/>
              <a:gd name="connsiteX26" fmla="*/ 63402 w 2648021"/>
              <a:gd name="connsiteY26" fmla="*/ 2739944 h 2765846"/>
              <a:gd name="connsiteX27" fmla="*/ 93206 w 2648021"/>
              <a:gd name="connsiteY27" fmla="*/ 2762490 h 2765846"/>
              <a:gd name="connsiteX28" fmla="*/ 1078738 w 2648021"/>
              <a:gd name="connsiteY28" fmla="*/ 2744114 h 2765846"/>
              <a:gd name="connsiteX29" fmla="*/ 1360870 w 2648021"/>
              <a:gd name="connsiteY29" fmla="*/ 2759556 h 2765846"/>
              <a:gd name="connsiteX30" fmla="*/ 1700602 w 2648021"/>
              <a:gd name="connsiteY30" fmla="*/ 2739790 h 2765846"/>
              <a:gd name="connsiteX31" fmla="*/ 2409561 w 2648021"/>
              <a:gd name="connsiteY31" fmla="*/ 2756931 h 2765846"/>
              <a:gd name="connsiteX32" fmla="*/ 2545454 w 2648021"/>
              <a:gd name="connsiteY32" fmla="*/ 2718016 h 2765846"/>
              <a:gd name="connsiteX33" fmla="*/ 2553330 w 2648021"/>
              <a:gd name="connsiteY33" fmla="*/ 2644819 h 2765846"/>
              <a:gd name="connsiteX34" fmla="*/ 2551940 w 2648021"/>
              <a:gd name="connsiteY34" fmla="*/ 2556026 h 2765846"/>
              <a:gd name="connsiteX35" fmla="*/ 2565684 w 2648021"/>
              <a:gd name="connsiteY35" fmla="*/ 2207646 h 2765846"/>
              <a:gd name="connsiteX36" fmla="*/ 2629460 w 2648021"/>
              <a:gd name="connsiteY36" fmla="*/ 1519070 h 2765846"/>
              <a:gd name="connsiteX37" fmla="*/ 2626681 w 2648021"/>
              <a:gd name="connsiteY37" fmla="*/ 752202 h 2765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48021" h="2765846">
                <a:moveTo>
                  <a:pt x="2626681" y="752202"/>
                </a:moveTo>
                <a:cubicBezTo>
                  <a:pt x="2626357" y="749134"/>
                  <a:pt x="2625631" y="746121"/>
                  <a:pt x="2624519" y="743246"/>
                </a:cubicBezTo>
                <a:cubicBezTo>
                  <a:pt x="2627036" y="738463"/>
                  <a:pt x="2628519" y="733199"/>
                  <a:pt x="2628843" y="727803"/>
                </a:cubicBezTo>
                <a:cubicBezTo>
                  <a:pt x="2630001" y="713198"/>
                  <a:pt x="2629229" y="698503"/>
                  <a:pt x="2626526" y="684101"/>
                </a:cubicBezTo>
                <a:cubicBezTo>
                  <a:pt x="2624998" y="675631"/>
                  <a:pt x="2622712" y="667312"/>
                  <a:pt x="2619732" y="659239"/>
                </a:cubicBezTo>
                <a:cubicBezTo>
                  <a:pt x="2606637" y="555398"/>
                  <a:pt x="2599626" y="450881"/>
                  <a:pt x="2598730" y="346222"/>
                </a:cubicBezTo>
                <a:cubicBezTo>
                  <a:pt x="2598730" y="267003"/>
                  <a:pt x="2603826" y="187011"/>
                  <a:pt x="2596877" y="108101"/>
                </a:cubicBezTo>
                <a:cubicBezTo>
                  <a:pt x="2596754" y="98332"/>
                  <a:pt x="2595611" y="88603"/>
                  <a:pt x="2593480" y="79069"/>
                </a:cubicBezTo>
                <a:cubicBezTo>
                  <a:pt x="2591472" y="63627"/>
                  <a:pt x="2589001" y="48957"/>
                  <a:pt x="2585758" y="33823"/>
                </a:cubicBezTo>
                <a:cubicBezTo>
                  <a:pt x="2587380" y="17357"/>
                  <a:pt x="2575350" y="2694"/>
                  <a:pt x="2558873" y="1073"/>
                </a:cubicBezTo>
                <a:cubicBezTo>
                  <a:pt x="2557808" y="968"/>
                  <a:pt x="2556727" y="920"/>
                  <a:pt x="2555646" y="931"/>
                </a:cubicBezTo>
                <a:lnTo>
                  <a:pt x="2524761" y="931"/>
                </a:lnTo>
                <a:cubicBezTo>
                  <a:pt x="2519295" y="1081"/>
                  <a:pt x="2513967" y="2679"/>
                  <a:pt x="2509319" y="5563"/>
                </a:cubicBezTo>
                <a:lnTo>
                  <a:pt x="2500362" y="4637"/>
                </a:lnTo>
                <a:cubicBezTo>
                  <a:pt x="2458977" y="2938"/>
                  <a:pt x="2499436" y="-3856"/>
                  <a:pt x="2458977" y="2938"/>
                </a:cubicBezTo>
                <a:cubicBezTo>
                  <a:pt x="2410642" y="10968"/>
                  <a:pt x="2132062" y="-3084"/>
                  <a:pt x="2083110" y="622"/>
                </a:cubicBezTo>
                <a:cubicBezTo>
                  <a:pt x="1888072" y="16064"/>
                  <a:pt x="1785689" y="23785"/>
                  <a:pt x="1590344" y="31507"/>
                </a:cubicBezTo>
                <a:cubicBezTo>
                  <a:pt x="1390519" y="39846"/>
                  <a:pt x="1190695" y="45405"/>
                  <a:pt x="990871" y="44942"/>
                </a:cubicBezTo>
                <a:cubicBezTo>
                  <a:pt x="791047" y="44478"/>
                  <a:pt x="641410" y="77371"/>
                  <a:pt x="440814" y="71348"/>
                </a:cubicBezTo>
                <a:lnTo>
                  <a:pt x="142776" y="62083"/>
                </a:lnTo>
                <a:cubicBezTo>
                  <a:pt x="103089" y="60693"/>
                  <a:pt x="49195" y="51582"/>
                  <a:pt x="32826" y="99144"/>
                </a:cubicBezTo>
                <a:cubicBezTo>
                  <a:pt x="27462" y="120177"/>
                  <a:pt x="24253" y="141702"/>
                  <a:pt x="23252" y="163385"/>
                </a:cubicBezTo>
                <a:cubicBezTo>
                  <a:pt x="20164" y="189791"/>
                  <a:pt x="17384" y="216043"/>
                  <a:pt x="14913" y="242449"/>
                </a:cubicBezTo>
                <a:cubicBezTo>
                  <a:pt x="-21222" y="635921"/>
                  <a:pt x="17693" y="1030783"/>
                  <a:pt x="31745" y="1424254"/>
                </a:cubicBezTo>
                <a:cubicBezTo>
                  <a:pt x="38849" y="1621608"/>
                  <a:pt x="34525" y="1818189"/>
                  <a:pt x="27730" y="2015388"/>
                </a:cubicBezTo>
                <a:cubicBezTo>
                  <a:pt x="20781" y="2210116"/>
                  <a:pt x="15840" y="2405926"/>
                  <a:pt x="40547" y="2599573"/>
                </a:cubicBezTo>
                <a:cubicBezTo>
                  <a:pt x="46570" y="2646672"/>
                  <a:pt x="53982" y="2693463"/>
                  <a:pt x="63402" y="2739944"/>
                </a:cubicBezTo>
                <a:cubicBezTo>
                  <a:pt x="67147" y="2753302"/>
                  <a:pt x="79336" y="2762521"/>
                  <a:pt x="93206" y="2762490"/>
                </a:cubicBezTo>
                <a:lnTo>
                  <a:pt x="1078738" y="2744114"/>
                </a:lnTo>
                <a:cubicBezTo>
                  <a:pt x="1169539" y="2771755"/>
                  <a:pt x="1266826" y="2768204"/>
                  <a:pt x="1360870" y="2759556"/>
                </a:cubicBezTo>
                <a:cubicBezTo>
                  <a:pt x="1474217" y="2749364"/>
                  <a:pt x="1586946" y="2740562"/>
                  <a:pt x="1700602" y="2739790"/>
                </a:cubicBezTo>
                <a:cubicBezTo>
                  <a:pt x="1937025" y="2738400"/>
                  <a:pt x="2172984" y="2757857"/>
                  <a:pt x="2409561" y="2756931"/>
                </a:cubicBezTo>
                <a:cubicBezTo>
                  <a:pt x="2453726" y="2756931"/>
                  <a:pt x="2521055" y="2765578"/>
                  <a:pt x="2545454" y="2718016"/>
                </a:cubicBezTo>
                <a:cubicBezTo>
                  <a:pt x="2557036" y="2695316"/>
                  <a:pt x="2553947" y="2669373"/>
                  <a:pt x="2553330" y="2644819"/>
                </a:cubicBezTo>
                <a:cubicBezTo>
                  <a:pt x="2552403" y="2615324"/>
                  <a:pt x="2551940" y="2585675"/>
                  <a:pt x="2551940" y="2556026"/>
                </a:cubicBezTo>
                <a:cubicBezTo>
                  <a:pt x="2551940" y="2439744"/>
                  <a:pt x="2557190" y="2324390"/>
                  <a:pt x="2565684" y="2207646"/>
                </a:cubicBezTo>
                <a:cubicBezTo>
                  <a:pt x="2582361" y="1977709"/>
                  <a:pt x="2610621" y="1748853"/>
                  <a:pt x="2629460" y="1519070"/>
                </a:cubicBezTo>
                <a:cubicBezTo>
                  <a:pt x="2650617" y="1264117"/>
                  <a:pt x="2658492" y="1006847"/>
                  <a:pt x="2626681" y="752202"/>
                </a:cubicBezTo>
                <a:close/>
              </a:path>
            </a:pathLst>
          </a:custGeom>
          <a:solidFill>
            <a:srgbClr val="FFFFFF"/>
          </a:solidFill>
          <a:ln w="30874" cap="flat">
            <a:solidFill>
              <a:srgbClr val="736357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pic>
        <p:nvPicPr>
          <p:cNvPr id="15" name="Graphic 10">
            <a:extLst>
              <a:ext uri="{FF2B5EF4-FFF2-40B4-BE49-F238E27FC236}">
                <a16:creationId xmlns="" xmlns:a16="http://schemas.microsoft.com/office/drawing/2014/main" id="{4B628F27-1EE4-4227-A73D-CE07513AE0C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508761" y="4834597"/>
            <a:ext cx="479848" cy="460654"/>
          </a:xfrm>
          <a:prstGeom prst="rect">
            <a:avLst/>
          </a:prstGeom>
        </p:spPr>
      </p:pic>
      <p:pic>
        <p:nvPicPr>
          <p:cNvPr id="16" name="Graphic 25">
            <a:extLst>
              <a:ext uri="{FF2B5EF4-FFF2-40B4-BE49-F238E27FC236}">
                <a16:creationId xmlns="" xmlns:a16="http://schemas.microsoft.com/office/drawing/2014/main" id="{01A61737-80D0-4CF3-985B-40C78F97418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1065396" y="726724"/>
            <a:ext cx="470323" cy="388528"/>
          </a:xfrm>
          <a:prstGeom prst="rect">
            <a:avLst/>
          </a:prstGeom>
        </p:spPr>
      </p:pic>
      <p:pic>
        <p:nvPicPr>
          <p:cNvPr id="17" name="Graphic 27">
            <a:extLst>
              <a:ext uri="{FF2B5EF4-FFF2-40B4-BE49-F238E27FC236}">
                <a16:creationId xmlns="" xmlns:a16="http://schemas.microsoft.com/office/drawing/2014/main" id="{9A000B39-8034-4897-8602-6839E7A9803E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6792630">
            <a:off x="119392" y="6319087"/>
            <a:ext cx="705737" cy="373626"/>
          </a:xfrm>
          <a:prstGeom prst="rect">
            <a:avLst/>
          </a:prstGeom>
        </p:spPr>
      </p:pic>
      <p:pic>
        <p:nvPicPr>
          <p:cNvPr id="18" name="Graphic 29">
            <a:extLst>
              <a:ext uri="{FF2B5EF4-FFF2-40B4-BE49-F238E27FC236}">
                <a16:creationId xmlns="" xmlns:a16="http://schemas.microsoft.com/office/drawing/2014/main" id="{A15C5EA9-E1AC-408A-8215-0ED3C008B305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88034" y="3530758"/>
            <a:ext cx="760079" cy="4606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79" b="79455" l="9033" r="41287">
                        <a14:foregroundMark x1="22199" y1="54667" x2="24457" y2="52970"/>
                        <a14:foregroundMark x1="28462" y1="57879" x2="28718" y2="52667"/>
                        <a14:foregroundMark x1="22795" y1="56848" x2="21602" y2="51636"/>
                        <a14:foregroundMark x1="24329" y1="76424" x2="25650" y2="67333"/>
                        <a14:foregroundMark x1="25991" y1="29333" x2="26800" y2="27697"/>
                        <a14:foregroundMark x1="23136" y1="26000" x2="25053" y2="24970"/>
                        <a14:foregroundMark x1="25991" y1="24606" x2="26928" y2="26970"/>
                        <a14:foregroundMark x1="25266" y1="35576" x2="25266" y2="3557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7" t="20073" r="57521" b="18661"/>
          <a:stretch/>
        </p:blipFill>
        <p:spPr>
          <a:xfrm>
            <a:off x="233655" y="3530758"/>
            <a:ext cx="2575269" cy="3338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5" b="51546" l="0" r="99187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47886"/>
          <a:stretch/>
        </p:blipFill>
        <p:spPr>
          <a:xfrm>
            <a:off x="4268838" y="2687574"/>
            <a:ext cx="4686300" cy="19259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311" b="96707" l="39148" r="91195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95" t="68223"/>
          <a:stretch/>
        </p:blipFill>
        <p:spPr>
          <a:xfrm>
            <a:off x="4266791" y="2694186"/>
            <a:ext cx="5784103" cy="2086449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1733965" y="3173681"/>
            <a:ext cx="2575335" cy="1606954"/>
          </a:xfrm>
          <a:custGeom>
            <a:avLst/>
            <a:gdLst>
              <a:gd name="connsiteX0" fmla="*/ 778980 w 2670759"/>
              <a:gd name="connsiteY0" fmla="*/ 1966250 h 1747778"/>
              <a:gd name="connsiteX1" fmla="*/ 679133 w 2670759"/>
              <a:gd name="connsiteY1" fmla="*/ 1634973 h 1747778"/>
              <a:gd name="connsiteX2" fmla="*/ 394637 w 2670759"/>
              <a:gd name="connsiteY2" fmla="*/ 253665 h 1747778"/>
              <a:gd name="connsiteX3" fmla="*/ 1741804 w 2670759"/>
              <a:gd name="connsiteY3" fmla="*/ 41457 h 1747778"/>
              <a:gd name="connsiteX4" fmla="*/ 2522208 w 2670759"/>
              <a:gd name="connsiteY4" fmla="*/ 1274460 h 1747778"/>
              <a:gd name="connsiteX5" fmla="*/ 1162587 w 2670759"/>
              <a:gd name="connsiteY5" fmla="*/ 1740431 h 1747778"/>
              <a:gd name="connsiteX6" fmla="*/ 778980 w 2670759"/>
              <a:gd name="connsiteY6" fmla="*/ 1966250 h 1747778"/>
              <a:gd name="connsiteX0" fmla="*/ 600659 w 2501631"/>
              <a:gd name="connsiteY0" fmla="*/ 1858805 h 1858805"/>
              <a:gd name="connsiteX1" fmla="*/ 500812 w 2501631"/>
              <a:gd name="connsiteY1" fmla="*/ 1527528 h 1858805"/>
              <a:gd name="connsiteX2" fmla="*/ 216316 w 2501631"/>
              <a:gd name="connsiteY2" fmla="*/ 146220 h 1858805"/>
              <a:gd name="connsiteX3" fmla="*/ 1609781 w 2501631"/>
              <a:gd name="connsiteY3" fmla="*/ 107633 h 1858805"/>
              <a:gd name="connsiteX4" fmla="*/ 2343887 w 2501631"/>
              <a:gd name="connsiteY4" fmla="*/ 1167015 h 1858805"/>
              <a:gd name="connsiteX5" fmla="*/ 984266 w 2501631"/>
              <a:gd name="connsiteY5" fmla="*/ 1632986 h 1858805"/>
              <a:gd name="connsiteX6" fmla="*/ 600659 w 2501631"/>
              <a:gd name="connsiteY6" fmla="*/ 1858805 h 1858805"/>
              <a:gd name="connsiteX0" fmla="*/ 677043 w 2525659"/>
              <a:gd name="connsiteY0" fmla="*/ 1823073 h 1823073"/>
              <a:gd name="connsiteX1" fmla="*/ 577196 w 2525659"/>
              <a:gd name="connsiteY1" fmla="*/ 1491796 h 1823073"/>
              <a:gd name="connsiteX2" fmla="*/ 153804 w 2525659"/>
              <a:gd name="connsiteY2" fmla="*/ 249385 h 1823073"/>
              <a:gd name="connsiteX3" fmla="*/ 1686165 w 2525659"/>
              <a:gd name="connsiteY3" fmla="*/ 71901 h 1823073"/>
              <a:gd name="connsiteX4" fmla="*/ 2420271 w 2525659"/>
              <a:gd name="connsiteY4" fmla="*/ 1131283 h 1823073"/>
              <a:gd name="connsiteX5" fmla="*/ 1060650 w 2525659"/>
              <a:gd name="connsiteY5" fmla="*/ 1597254 h 1823073"/>
              <a:gd name="connsiteX6" fmla="*/ 677043 w 2525659"/>
              <a:gd name="connsiteY6" fmla="*/ 1823073 h 1823073"/>
              <a:gd name="connsiteX0" fmla="*/ 677043 w 2550205"/>
              <a:gd name="connsiteY0" fmla="*/ 1766226 h 1766226"/>
              <a:gd name="connsiteX1" fmla="*/ 577196 w 2550205"/>
              <a:gd name="connsiteY1" fmla="*/ 1434949 h 1766226"/>
              <a:gd name="connsiteX2" fmla="*/ 153804 w 2550205"/>
              <a:gd name="connsiteY2" fmla="*/ 192538 h 1766226"/>
              <a:gd name="connsiteX3" fmla="*/ 1686165 w 2550205"/>
              <a:gd name="connsiteY3" fmla="*/ 15054 h 1766226"/>
              <a:gd name="connsiteX4" fmla="*/ 2422618 w 2550205"/>
              <a:gd name="connsiteY4" fmla="*/ 307015 h 1766226"/>
              <a:gd name="connsiteX5" fmla="*/ 2420271 w 2550205"/>
              <a:gd name="connsiteY5" fmla="*/ 1074436 h 1766226"/>
              <a:gd name="connsiteX6" fmla="*/ 1060650 w 2550205"/>
              <a:gd name="connsiteY6" fmla="*/ 1540407 h 1766226"/>
              <a:gd name="connsiteX7" fmla="*/ 677043 w 2550205"/>
              <a:gd name="connsiteY7" fmla="*/ 1766226 h 1766226"/>
              <a:gd name="connsiteX0" fmla="*/ 271929 w 2550205"/>
              <a:gd name="connsiteY0" fmla="*/ 1789375 h 1789375"/>
              <a:gd name="connsiteX1" fmla="*/ 577196 w 2550205"/>
              <a:gd name="connsiteY1" fmla="*/ 1434949 h 1789375"/>
              <a:gd name="connsiteX2" fmla="*/ 153804 w 2550205"/>
              <a:gd name="connsiteY2" fmla="*/ 192538 h 1789375"/>
              <a:gd name="connsiteX3" fmla="*/ 1686165 w 2550205"/>
              <a:gd name="connsiteY3" fmla="*/ 15054 h 1789375"/>
              <a:gd name="connsiteX4" fmla="*/ 2422618 w 2550205"/>
              <a:gd name="connsiteY4" fmla="*/ 307015 h 1789375"/>
              <a:gd name="connsiteX5" fmla="*/ 2420271 w 2550205"/>
              <a:gd name="connsiteY5" fmla="*/ 1074436 h 1789375"/>
              <a:gd name="connsiteX6" fmla="*/ 1060650 w 2550205"/>
              <a:gd name="connsiteY6" fmla="*/ 1540407 h 1789375"/>
              <a:gd name="connsiteX7" fmla="*/ 271929 w 2550205"/>
              <a:gd name="connsiteY7" fmla="*/ 1789375 h 1789375"/>
              <a:gd name="connsiteX0" fmla="*/ 422400 w 2550205"/>
              <a:gd name="connsiteY0" fmla="*/ 2022749 h 2022749"/>
              <a:gd name="connsiteX1" fmla="*/ 577196 w 2550205"/>
              <a:gd name="connsiteY1" fmla="*/ 1434949 h 2022749"/>
              <a:gd name="connsiteX2" fmla="*/ 153804 w 2550205"/>
              <a:gd name="connsiteY2" fmla="*/ 192538 h 2022749"/>
              <a:gd name="connsiteX3" fmla="*/ 1686165 w 2550205"/>
              <a:gd name="connsiteY3" fmla="*/ 15054 h 2022749"/>
              <a:gd name="connsiteX4" fmla="*/ 2422618 w 2550205"/>
              <a:gd name="connsiteY4" fmla="*/ 307015 h 2022749"/>
              <a:gd name="connsiteX5" fmla="*/ 2420271 w 2550205"/>
              <a:gd name="connsiteY5" fmla="*/ 1074436 h 2022749"/>
              <a:gd name="connsiteX6" fmla="*/ 1060650 w 2550205"/>
              <a:gd name="connsiteY6" fmla="*/ 1540407 h 2022749"/>
              <a:gd name="connsiteX7" fmla="*/ 422400 w 2550205"/>
              <a:gd name="connsiteY7" fmla="*/ 2022749 h 2022749"/>
              <a:gd name="connsiteX0" fmla="*/ 422400 w 2564437"/>
              <a:gd name="connsiteY0" fmla="*/ 2022749 h 2022749"/>
              <a:gd name="connsiteX1" fmla="*/ 577196 w 2564437"/>
              <a:gd name="connsiteY1" fmla="*/ 1434949 h 2022749"/>
              <a:gd name="connsiteX2" fmla="*/ 153804 w 2564437"/>
              <a:gd name="connsiteY2" fmla="*/ 192538 h 2022749"/>
              <a:gd name="connsiteX3" fmla="*/ 1686165 w 2564437"/>
              <a:gd name="connsiteY3" fmla="*/ 15054 h 2022749"/>
              <a:gd name="connsiteX4" fmla="*/ 2422618 w 2564437"/>
              <a:gd name="connsiteY4" fmla="*/ 307015 h 2022749"/>
              <a:gd name="connsiteX5" fmla="*/ 2443420 w 2564437"/>
              <a:gd name="connsiteY5" fmla="*/ 1161953 h 2022749"/>
              <a:gd name="connsiteX6" fmla="*/ 1060650 w 2564437"/>
              <a:gd name="connsiteY6" fmla="*/ 1540407 h 2022749"/>
              <a:gd name="connsiteX7" fmla="*/ 422400 w 2564437"/>
              <a:gd name="connsiteY7" fmla="*/ 2022749 h 2022749"/>
              <a:gd name="connsiteX0" fmla="*/ 422400 w 2530751"/>
              <a:gd name="connsiteY0" fmla="*/ 2022749 h 2022749"/>
              <a:gd name="connsiteX1" fmla="*/ 577196 w 2530751"/>
              <a:gd name="connsiteY1" fmla="*/ 1434949 h 2022749"/>
              <a:gd name="connsiteX2" fmla="*/ 153804 w 2530751"/>
              <a:gd name="connsiteY2" fmla="*/ 192538 h 2022749"/>
              <a:gd name="connsiteX3" fmla="*/ 1686165 w 2530751"/>
              <a:gd name="connsiteY3" fmla="*/ 15054 h 2022749"/>
              <a:gd name="connsiteX4" fmla="*/ 2422618 w 2530751"/>
              <a:gd name="connsiteY4" fmla="*/ 307015 h 2022749"/>
              <a:gd name="connsiteX5" fmla="*/ 2443420 w 2530751"/>
              <a:gd name="connsiteY5" fmla="*/ 1161953 h 2022749"/>
              <a:gd name="connsiteX6" fmla="*/ 1644918 w 2530751"/>
              <a:gd name="connsiteY6" fmla="*/ 1478987 h 2022749"/>
              <a:gd name="connsiteX7" fmla="*/ 1060650 w 2530751"/>
              <a:gd name="connsiteY7" fmla="*/ 1540407 h 2022749"/>
              <a:gd name="connsiteX8" fmla="*/ 422400 w 2530751"/>
              <a:gd name="connsiteY8" fmla="*/ 2022749 h 2022749"/>
              <a:gd name="connsiteX0" fmla="*/ 422400 w 2530751"/>
              <a:gd name="connsiteY0" fmla="*/ 2022749 h 2022749"/>
              <a:gd name="connsiteX1" fmla="*/ 577196 w 2530751"/>
              <a:gd name="connsiteY1" fmla="*/ 1434949 h 2022749"/>
              <a:gd name="connsiteX2" fmla="*/ 153804 w 2530751"/>
              <a:gd name="connsiteY2" fmla="*/ 192538 h 2022749"/>
              <a:gd name="connsiteX3" fmla="*/ 1686165 w 2530751"/>
              <a:gd name="connsiteY3" fmla="*/ 15054 h 2022749"/>
              <a:gd name="connsiteX4" fmla="*/ 2422618 w 2530751"/>
              <a:gd name="connsiteY4" fmla="*/ 307015 h 2022749"/>
              <a:gd name="connsiteX5" fmla="*/ 2443420 w 2530751"/>
              <a:gd name="connsiteY5" fmla="*/ 1161953 h 2022749"/>
              <a:gd name="connsiteX6" fmla="*/ 1644918 w 2530751"/>
              <a:gd name="connsiteY6" fmla="*/ 1478987 h 2022749"/>
              <a:gd name="connsiteX7" fmla="*/ 1060650 w 2530751"/>
              <a:gd name="connsiteY7" fmla="*/ 1540407 h 2022749"/>
              <a:gd name="connsiteX8" fmla="*/ 422400 w 2530751"/>
              <a:gd name="connsiteY8" fmla="*/ 2022749 h 2022749"/>
              <a:gd name="connsiteX0" fmla="*/ 406866 w 2515217"/>
              <a:gd name="connsiteY0" fmla="*/ 2025007 h 2025007"/>
              <a:gd name="connsiteX1" fmla="*/ 596386 w 2515217"/>
              <a:gd name="connsiteY1" fmla="*/ 1495551 h 2025007"/>
              <a:gd name="connsiteX2" fmla="*/ 138270 w 2515217"/>
              <a:gd name="connsiteY2" fmla="*/ 194796 h 2025007"/>
              <a:gd name="connsiteX3" fmla="*/ 1670631 w 2515217"/>
              <a:gd name="connsiteY3" fmla="*/ 17312 h 2025007"/>
              <a:gd name="connsiteX4" fmla="*/ 2407084 w 2515217"/>
              <a:gd name="connsiteY4" fmla="*/ 309273 h 2025007"/>
              <a:gd name="connsiteX5" fmla="*/ 2427886 w 2515217"/>
              <a:gd name="connsiteY5" fmla="*/ 1164211 h 2025007"/>
              <a:gd name="connsiteX6" fmla="*/ 1629384 w 2515217"/>
              <a:gd name="connsiteY6" fmla="*/ 1481245 h 2025007"/>
              <a:gd name="connsiteX7" fmla="*/ 1045116 w 2515217"/>
              <a:gd name="connsiteY7" fmla="*/ 1542665 h 2025007"/>
              <a:gd name="connsiteX8" fmla="*/ 406866 w 2515217"/>
              <a:gd name="connsiteY8" fmla="*/ 2025007 h 2025007"/>
              <a:gd name="connsiteX0" fmla="*/ 466984 w 2575335"/>
              <a:gd name="connsiteY0" fmla="*/ 2025007 h 2025007"/>
              <a:gd name="connsiteX1" fmla="*/ 656504 w 2575335"/>
              <a:gd name="connsiteY1" fmla="*/ 1495551 h 2025007"/>
              <a:gd name="connsiteX2" fmla="*/ 198388 w 2575335"/>
              <a:gd name="connsiteY2" fmla="*/ 194796 h 2025007"/>
              <a:gd name="connsiteX3" fmla="*/ 1730749 w 2575335"/>
              <a:gd name="connsiteY3" fmla="*/ 17312 h 2025007"/>
              <a:gd name="connsiteX4" fmla="*/ 2467202 w 2575335"/>
              <a:gd name="connsiteY4" fmla="*/ 309273 h 2025007"/>
              <a:gd name="connsiteX5" fmla="*/ 2488004 w 2575335"/>
              <a:gd name="connsiteY5" fmla="*/ 1164211 h 2025007"/>
              <a:gd name="connsiteX6" fmla="*/ 1689502 w 2575335"/>
              <a:gd name="connsiteY6" fmla="*/ 1481245 h 2025007"/>
              <a:gd name="connsiteX7" fmla="*/ 1105234 w 2575335"/>
              <a:gd name="connsiteY7" fmla="*/ 1542665 h 2025007"/>
              <a:gd name="connsiteX8" fmla="*/ 466984 w 2575335"/>
              <a:gd name="connsiteY8" fmla="*/ 2025007 h 20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5335" h="2025007">
                <a:moveTo>
                  <a:pt x="466984" y="2025007"/>
                </a:moveTo>
                <a:lnTo>
                  <a:pt x="656504" y="1495551"/>
                </a:lnTo>
                <a:cubicBezTo>
                  <a:pt x="-299954" y="1342023"/>
                  <a:pt x="19347" y="441169"/>
                  <a:pt x="198388" y="194796"/>
                </a:cubicBezTo>
                <a:cubicBezTo>
                  <a:pt x="377429" y="-51577"/>
                  <a:pt x="1352613" y="-1767"/>
                  <a:pt x="1730749" y="17312"/>
                </a:cubicBezTo>
                <a:cubicBezTo>
                  <a:pt x="2108885" y="36392"/>
                  <a:pt x="2344851" y="132709"/>
                  <a:pt x="2467202" y="309273"/>
                </a:cubicBezTo>
                <a:cubicBezTo>
                  <a:pt x="2589553" y="485837"/>
                  <a:pt x="2623408" y="956727"/>
                  <a:pt x="2488004" y="1164211"/>
                </a:cubicBezTo>
                <a:cubicBezTo>
                  <a:pt x="2352600" y="1371695"/>
                  <a:pt x="1954688" y="1505686"/>
                  <a:pt x="1689502" y="1481245"/>
                </a:cubicBezTo>
                <a:cubicBezTo>
                  <a:pt x="1459040" y="1544321"/>
                  <a:pt x="1303200" y="1464193"/>
                  <a:pt x="1105234" y="1542665"/>
                </a:cubicBezTo>
                <a:lnTo>
                  <a:pt x="466984" y="2025007"/>
                </a:lnTo>
                <a:close/>
              </a:path>
            </a:pathLst>
          </a:cu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76" b="33697" l="5879" r="3169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641" r="67484" b="65485"/>
          <a:stretch/>
        </p:blipFill>
        <p:spPr>
          <a:xfrm>
            <a:off x="4726899" y="4680835"/>
            <a:ext cx="1563301" cy="16470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667" b="63879" l="37273" r="61758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26" t="34670" r="35208" b="34783"/>
          <a:stretch/>
        </p:blipFill>
        <p:spPr>
          <a:xfrm>
            <a:off x="5968639" y="4759941"/>
            <a:ext cx="1571984" cy="16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23555 -0.35139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-1756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14049 -0.22916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27" grpId="0" animBg="1"/>
      <p:bldP spid="25" grpId="0" animBg="1"/>
      <p:bldP spid="24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PowerPointHub-Fluff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E0BC"/>
      </a:accent1>
      <a:accent2>
        <a:srgbClr val="F9B2C2"/>
      </a:accent2>
      <a:accent3>
        <a:srgbClr val="95C9E1"/>
      </a:accent3>
      <a:accent4>
        <a:srgbClr val="C1C3F3"/>
      </a:accent4>
      <a:accent5>
        <a:srgbClr val="B2D4B9"/>
      </a:accent5>
      <a:accent6>
        <a:srgbClr val="715D5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275</Words>
  <Application>Microsoft Office PowerPoint</Application>
  <PresentationFormat>Custom</PresentationFormat>
  <Paragraphs>68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Times New Roman</vt:lpstr>
      <vt:lpstr>Cambria</vt:lpstr>
      <vt:lpstr>Calibri</vt:lpstr>
      <vt:lpstr>#9Slide07 HoneyCream</vt:lpstr>
      <vt:lpstr>SVN-Newton</vt:lpstr>
      <vt:lpstr>#9Slide07 Stormtrooper</vt:lpstr>
      <vt:lpstr>#9Slide07 SVNAppleberry</vt:lpstr>
      <vt:lpstr>Snap ITC</vt:lpstr>
      <vt:lpstr>Itim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Administrator</cp:lastModifiedBy>
  <cp:revision>67</cp:revision>
  <dcterms:created xsi:type="dcterms:W3CDTF">2022-08-21T17:20:22Z</dcterms:created>
  <dcterms:modified xsi:type="dcterms:W3CDTF">2024-10-09T05:39:11Z</dcterms:modified>
</cp:coreProperties>
</file>