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256" r:id="rId3"/>
    <p:sldId id="2007579155" r:id="rId4"/>
    <p:sldId id="2007579159" r:id="rId5"/>
    <p:sldId id="2007579163" r:id="rId6"/>
    <p:sldId id="2007579160" r:id="rId7"/>
    <p:sldId id="2007579165" r:id="rId8"/>
    <p:sldId id="2007579166" r:id="rId9"/>
    <p:sldId id="2007579161" r:id="rId10"/>
    <p:sldId id="445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9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628827" y="5963729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554182" y="531069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 smtClean="0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 smtClean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 smtClean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 smtClean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 smtClean="0">
                <a:solidFill>
                  <a:srgbClr val="DB4E20"/>
                </a:solidFill>
                <a:latin typeface="Cambria" panose="02040503050406030204" pitchFamily="18" charset="0"/>
              </a:rPr>
              <a:t>: 22 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027 900 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28827" y="595039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8" grpId="1"/>
      <p:bldP spid="9" grpId="0"/>
      <p:bldP spid="9" grpId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308</Words>
  <Application>Microsoft Office PowerPoint</Application>
  <PresentationFormat>Widescreen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Calibri Light</vt:lpstr>
      <vt:lpstr>Times New Roman</vt:lpstr>
      <vt:lpstr>#9Slide07 HoneyCream</vt:lpstr>
      <vt:lpstr>SVN-Ready</vt:lpstr>
      <vt:lpstr>Calibri</vt:lpstr>
      <vt:lpstr>SVN-Newton</vt:lpstr>
      <vt:lpstr>阿里巴巴普惠体 H</vt:lpstr>
      <vt:lpstr>等线</vt:lpstr>
      <vt:lpstr>Arial</vt:lpstr>
      <vt:lpstr>Cambria</vt:lpstr>
      <vt:lpstr>等线 Light</vt:lpstr>
      <vt:lpstr>思源黑体 CN Medium</vt:lpstr>
      <vt:lpstr>Vogue-ExtraBold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admin</cp:lastModifiedBy>
  <cp:revision>27</cp:revision>
  <dcterms:created xsi:type="dcterms:W3CDTF">2023-06-29T12:53:50Z</dcterms:created>
  <dcterms:modified xsi:type="dcterms:W3CDTF">2024-10-24T05:34:39Z</dcterms:modified>
</cp:coreProperties>
</file>