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320" r:id="rId3"/>
    <p:sldId id="314" r:id="rId4"/>
    <p:sldId id="315" r:id="rId5"/>
    <p:sldId id="317" r:id="rId6"/>
    <p:sldId id="301" r:id="rId7"/>
    <p:sldId id="306" r:id="rId8"/>
    <p:sldId id="318" r:id="rId9"/>
    <p:sldId id="319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9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A9E6BA3-C478-4E39-BF83-1CCF670F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ED2F477-2049-4356-997B-DEFAE81F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20FF3F9-EBC6-4806-A776-67B6AAE5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6BDF12A-FF4C-4F99-A8D6-1D666B1FF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0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12-Oct-24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353884-FF01-81CD-0A04-AB47F7FF7F50}"/>
              </a:ext>
            </a:extLst>
          </p:cNvPr>
          <p:cNvSpPr txBox="1"/>
          <p:nvPr/>
        </p:nvSpPr>
        <p:spPr>
          <a:xfrm>
            <a:off x="4668814" y="4225596"/>
            <a:ext cx="1762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2" y="883570"/>
            <a:ext cx="848036" cy="827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7543" y="939511"/>
            <a:ext cx="46025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Đào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quận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Long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Biên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5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Đoàn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Kết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0144" y="2166948"/>
            <a:ext cx="15472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lgerian" panose="04020705040A02060702" pitchFamily="82" charset="0"/>
              </a:rPr>
              <a:t>ÂM NHẠC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1387" y="2759596"/>
            <a:ext cx="30064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solidFill>
                  <a:schemeClr val="tx2"/>
                </a:solidFill>
              </a:rPr>
              <a:t>Vận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dụng</a:t>
            </a:r>
            <a:r>
              <a:rPr lang="en-US" sz="2700" dirty="0" smtClean="0">
                <a:solidFill>
                  <a:schemeClr val="tx2"/>
                </a:solidFill>
              </a:rPr>
              <a:t> – </a:t>
            </a:r>
            <a:r>
              <a:rPr lang="en-US" sz="2700" dirty="0" err="1" smtClean="0">
                <a:solidFill>
                  <a:schemeClr val="tx2"/>
                </a:solidFill>
              </a:rPr>
              <a:t>sáng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err="1" smtClean="0">
                <a:solidFill>
                  <a:schemeClr val="tx2"/>
                </a:solidFill>
              </a:rPr>
              <a:t>tạo</a:t>
            </a:r>
            <a:endParaRPr lang="en-US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86104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2" y="980728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HS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	</a:t>
            </a:r>
            <a:endParaRPr lang="en-US" sz="32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	</a:t>
            </a:r>
            <a:endParaRPr lang="en-US" sz="32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nam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nữ</a:t>
            </a:r>
            <a:endParaRPr lang="en-US" sz="32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19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1.ÔN TẬP BÀI HÁT: DÀN NHẠC TRONG VƯỜN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114048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Ôn hát kết hợp vận động nhịp nhàng trái phải và vận động phụ họa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765054"/>
            <a:ext cx="575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Vận động nhịp ¾ và vận động phụ họa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168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4941168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4416" y="3789040"/>
            <a:ext cx="6536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HS ôn Hát </a:t>
            </a:r>
            <a:r>
              <a:rPr lang="en-US" sz="3200" err="1">
                <a:solidFill>
                  <a:srgbClr val="FF0000"/>
                </a:solidFill>
              </a:rPr>
              <a:t>kết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hợp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gõ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đệm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theo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phách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486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và ký hiệu bàn tay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9" name="LCD not tron DRMS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80" y="2636912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5996" y="5733256"/>
            <a:ext cx="612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0"/>
              </a:spcAft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2. Ôn 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1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0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của 6 nốt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/>
                <a:ea typeface="Calibri"/>
              </a:rPr>
              <a:t>Tập đọc nhạc theo kí hiệu bàn tay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7249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Trình chiếu  tiết tấu  bài, giới thiệu và đọc mẫu hình tiết tấu bằng tiếng“ tùng”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8" y="1340768"/>
            <a:ext cx="8244631" cy="887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48" y="2476292"/>
            <a:ext cx="10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ĐỌC     </a:t>
            </a:r>
            <a:r>
              <a:rPr lang="en-US"/>
              <a:t>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248070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/>
              <a:t>TÙNG       TÙNG     TÙNG          TÙNG             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3152" y="3356992"/>
            <a:ext cx="44501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Calibri"/>
              </a:rPr>
              <a:t>2 .VẬN DỤNG-SÁNG TẠO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6665" y="4365104"/>
            <a:ext cx="5251759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Calibri"/>
              </a:rPr>
              <a:t>Đọc đồng dao và gõ theo hình tiết tấu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9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48680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Đọc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lời</a:t>
            </a:r>
            <a:r>
              <a:rPr lang="en-US" sz="2000" b="1" dirty="0">
                <a:solidFill>
                  <a:srgbClr val="FF0000"/>
                </a:solidFill>
              </a:rPr>
              <a:t>     </a:t>
            </a:r>
            <a:r>
              <a:rPr lang="en-US" sz="2000" dirty="0"/>
              <a:t>       </a:t>
            </a:r>
            <a:r>
              <a:rPr lang="en-US" dirty="0"/>
              <a:t>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28" y="0"/>
            <a:ext cx="6715000" cy="3387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3387175"/>
            <a:ext cx="441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GV bật file Đọc mẫu hoặc đọc mẫu sau đó HD đọc lời đồng dao theo tiết tấu</a:t>
            </a:r>
          </a:p>
        </p:txBody>
      </p:sp>
      <p:pic>
        <p:nvPicPr>
          <p:cNvPr id="10" name="3 DOC DOG DAO GO THEO T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6223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4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201</Words>
  <Application>Microsoft Office PowerPoint</Application>
  <PresentationFormat>On-screen Show (4:3)</PresentationFormat>
  <Paragraphs>27</Paragraphs>
  <Slides>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Algerian</vt:lpstr>
      <vt:lpstr>Arial</vt:lpstr>
      <vt:lpstr>Calibri</vt:lpstr>
      <vt:lpstr>inpin heiti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171</cp:revision>
  <dcterms:created xsi:type="dcterms:W3CDTF">2021-05-09T14:16:54Z</dcterms:created>
  <dcterms:modified xsi:type="dcterms:W3CDTF">2024-10-12T04:56:31Z</dcterms:modified>
</cp:coreProperties>
</file>