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sldIdLst>
    <p:sldId id="313" r:id="rId4"/>
    <p:sldId id="274" r:id="rId5"/>
    <p:sldId id="257" r:id="rId6"/>
    <p:sldId id="534" r:id="rId7"/>
    <p:sldId id="276" r:id="rId8"/>
    <p:sldId id="315" r:id="rId9"/>
    <p:sldId id="267" r:id="rId10"/>
    <p:sldId id="316" r:id="rId11"/>
    <p:sldId id="317"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21/10/2024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2024/10/21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5" name="Hình ảnh 2" descr="Ảnh có chứa đồ chơi, búp bê, đồ họa véc-tơ&#10;&#10;Mô tả được tạo tự động">
            <a:extLst>
              <a:ext uri="{FF2B5EF4-FFF2-40B4-BE49-F238E27FC236}">
                <a16:creationId xmlns:a16="http://schemas.microsoft.com/office/drawing/2014/main" id="{E9F59343-CBA7-31C3-2A2D-C83E00FD4C31}"/>
              </a:ext>
            </a:extLst>
          </p:cNvPr>
          <p:cNvPicPr>
            <a:picLocks noChangeAspect="1"/>
          </p:cNvPicPr>
          <p:nvPr/>
        </p:nvPicPr>
        <p:blipFill>
          <a:blip r:embed="rId2"/>
          <a:stretch>
            <a:fillRect/>
          </a:stretch>
        </p:blipFill>
        <p:spPr>
          <a:xfrm>
            <a:off x="1089144" y="2771775"/>
            <a:ext cx="5082264" cy="3658540"/>
          </a:xfrm>
          <a:prstGeom prst="rect">
            <a:avLst/>
          </a:prstGeom>
        </p:spPr>
      </p:pic>
      <p:sp>
        <p:nvSpPr>
          <p:cNvPr id="6" name="Hình chữ nhật: Góc Tròn 21">
            <a:extLst>
              <a:ext uri="{FF2B5EF4-FFF2-40B4-BE49-F238E27FC236}">
                <a16:creationId xmlns:a16="http://schemas.microsoft.com/office/drawing/2014/main" id="{AF07EAD0-3789-AD8F-1EA9-3D452D7E1F45}"/>
              </a:ext>
            </a:extLst>
          </p:cNvPr>
          <p:cNvSpPr/>
          <p:nvPr/>
        </p:nvSpPr>
        <p:spPr>
          <a:xfrm>
            <a:off x="4238626" y="843279"/>
            <a:ext cx="6739542" cy="2631441"/>
          </a:xfrm>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84963" y="135838"/>
                  <a:pt x="291851" y="97538"/>
                  <a:pt x="536021" y="0"/>
                </a:cubicBezTo>
                <a:cubicBezTo>
                  <a:pt x="1674364" y="-280868"/>
                  <a:pt x="3539880" y="-730153"/>
                  <a:pt x="6203521" y="0"/>
                </a:cubicBezTo>
                <a:cubicBezTo>
                  <a:pt x="6552098" y="25446"/>
                  <a:pt x="6802501" y="196637"/>
                  <a:pt x="6739542" y="438582"/>
                </a:cubicBezTo>
                <a:cubicBezTo>
                  <a:pt x="6582268" y="821729"/>
                  <a:pt x="6689180" y="1583485"/>
                  <a:pt x="6739542" y="2192858"/>
                </a:cubicBezTo>
                <a:cubicBezTo>
                  <a:pt x="6826288" y="2549574"/>
                  <a:pt x="6525993" y="2552646"/>
                  <a:pt x="6203521" y="2631441"/>
                </a:cubicBezTo>
                <a:cubicBezTo>
                  <a:pt x="5979527" y="3171716"/>
                  <a:pt x="2897659" y="2862840"/>
                  <a:pt x="536021" y="2631441"/>
                </a:cubicBezTo>
                <a:cubicBezTo>
                  <a:pt x="285247" y="2558091"/>
                  <a:pt x="22656" y="2348942"/>
                  <a:pt x="0" y="2192858"/>
                </a:cubicBezTo>
                <a:cubicBezTo>
                  <a:pt x="-93146" y="1340084"/>
                  <a:pt x="-160897" y="1213854"/>
                  <a:pt x="0" y="438582"/>
                </a:cubicBezTo>
                <a:close/>
              </a:path>
              <a:path w="6739542" h="2631441" stroke="0" extrusionOk="0">
                <a:moveTo>
                  <a:pt x="0" y="438582"/>
                </a:moveTo>
                <a:cubicBezTo>
                  <a:pt x="-33493" y="218342"/>
                  <a:pt x="214389" y="-25735"/>
                  <a:pt x="536021" y="0"/>
                </a:cubicBezTo>
                <a:cubicBezTo>
                  <a:pt x="2815857" y="205584"/>
                  <a:pt x="4133115" y="-109436"/>
                  <a:pt x="6203521" y="0"/>
                </a:cubicBezTo>
                <a:cubicBezTo>
                  <a:pt x="6526182" y="36484"/>
                  <a:pt x="6759173" y="196402"/>
                  <a:pt x="6739542" y="438582"/>
                </a:cubicBezTo>
                <a:cubicBezTo>
                  <a:pt x="6640417" y="1295484"/>
                  <a:pt x="6852465" y="1864629"/>
                  <a:pt x="6739542" y="2192858"/>
                </a:cubicBezTo>
                <a:cubicBezTo>
                  <a:pt x="6721961" y="2408186"/>
                  <a:pt x="6476745" y="2576283"/>
                  <a:pt x="6203521" y="2631441"/>
                </a:cubicBezTo>
                <a:cubicBezTo>
                  <a:pt x="5151083" y="2930835"/>
                  <a:pt x="2504331" y="2697778"/>
                  <a:pt x="536021" y="2631441"/>
                </a:cubicBezTo>
                <a:cubicBezTo>
                  <a:pt x="238317" y="2676874"/>
                  <a:pt x="-12902" y="2395689"/>
                  <a:pt x="0" y="2192858"/>
                </a:cubicBezTo>
                <a:cubicBezTo>
                  <a:pt x="-53422" y="1438048"/>
                  <a:pt x="-27670" y="963523"/>
                  <a:pt x="0" y="438582"/>
                </a:cubicBezTo>
                <a:close/>
              </a:path>
              <a:path w="6739542" h="2631441" fill="none" stroke="0" extrusionOk="0">
                <a:moveTo>
                  <a:pt x="0" y="438582"/>
                </a:moveTo>
                <a:cubicBezTo>
                  <a:pt x="69635" y="177928"/>
                  <a:pt x="258785" y="58996"/>
                  <a:pt x="536021" y="0"/>
                </a:cubicBezTo>
                <a:cubicBezTo>
                  <a:pt x="1689287" y="-92234"/>
                  <a:pt x="3508546" y="-4075"/>
                  <a:pt x="6203521" y="0"/>
                </a:cubicBezTo>
                <a:cubicBezTo>
                  <a:pt x="6542259" y="38651"/>
                  <a:pt x="6790210" y="185425"/>
                  <a:pt x="6739542" y="438582"/>
                </a:cubicBezTo>
                <a:cubicBezTo>
                  <a:pt x="6542740" y="876411"/>
                  <a:pt x="6610529" y="1630064"/>
                  <a:pt x="6739542" y="2192858"/>
                </a:cubicBezTo>
                <a:cubicBezTo>
                  <a:pt x="6788160" y="2468821"/>
                  <a:pt x="6467261" y="2621852"/>
                  <a:pt x="6203521" y="2631441"/>
                </a:cubicBezTo>
                <a:cubicBezTo>
                  <a:pt x="5527040" y="2625843"/>
                  <a:pt x="2726925" y="2556768"/>
                  <a:pt x="536021" y="2631441"/>
                </a:cubicBezTo>
                <a:cubicBezTo>
                  <a:pt x="250514" y="2622522"/>
                  <a:pt x="331" y="2366346"/>
                  <a:pt x="0" y="2192858"/>
                </a:cubicBezTo>
                <a:cubicBezTo>
                  <a:pt x="-66713" y="1391044"/>
                  <a:pt x="-187770" y="1190958"/>
                  <a:pt x="0" y="438582"/>
                </a:cubicBezTo>
                <a:close/>
              </a:path>
              <a:path w="6739542" h="2631441" fill="none" stroke="0" extrusionOk="0">
                <a:moveTo>
                  <a:pt x="0" y="438582"/>
                </a:moveTo>
                <a:cubicBezTo>
                  <a:pt x="59945" y="155822"/>
                  <a:pt x="256789" y="94199"/>
                  <a:pt x="536021" y="0"/>
                </a:cubicBezTo>
                <a:cubicBezTo>
                  <a:pt x="1752102" y="-248583"/>
                  <a:pt x="3363292" y="-648894"/>
                  <a:pt x="6203521" y="0"/>
                </a:cubicBezTo>
                <a:cubicBezTo>
                  <a:pt x="6582457" y="41295"/>
                  <a:pt x="6767832" y="221578"/>
                  <a:pt x="6739542" y="438582"/>
                </a:cubicBezTo>
                <a:cubicBezTo>
                  <a:pt x="6471997" y="931677"/>
                  <a:pt x="6660255" y="1635736"/>
                  <a:pt x="6739542" y="2192858"/>
                </a:cubicBezTo>
                <a:cubicBezTo>
                  <a:pt x="6830976" y="2508559"/>
                  <a:pt x="6495266" y="2596598"/>
                  <a:pt x="6203521" y="2631441"/>
                </a:cubicBezTo>
                <a:cubicBezTo>
                  <a:pt x="5701672" y="2808301"/>
                  <a:pt x="2451441" y="3011421"/>
                  <a:pt x="536021" y="2631441"/>
                </a:cubicBezTo>
                <a:cubicBezTo>
                  <a:pt x="273135" y="2600174"/>
                  <a:pt x="13988" y="2354063"/>
                  <a:pt x="0" y="2192858"/>
                </a:cubicBezTo>
                <a:cubicBezTo>
                  <a:pt x="-78069" y="1357323"/>
                  <a:pt x="-172095" y="1155246"/>
                  <a:pt x="0" y="438582"/>
                </a:cubicBezTo>
                <a:close/>
              </a:path>
            </a:pathLst>
          </a:custGeom>
          <a:solidFill>
            <a:schemeClr val="accent5">
              <a:lumMod val="20000"/>
              <a:lumOff val="80000"/>
            </a:schemeClr>
          </a:solidFill>
          <a:ln w="19050">
            <a:solidFill>
              <a:srgbClr val="B6CBE2"/>
            </a:solidFill>
            <a:prstDash val="dash"/>
            <a:extLst>
              <a:ext uri="{C807C97D-BFC1-408E-A445-0C87EB9F89A2}">
                <ask:lineSketchStyleProps xmlns:ask="http://schemas.microsoft.com/office/drawing/2018/sketchyshapes" sd="4134909596">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55948" y="157179"/>
                          <a:pt x="271771" y="56676"/>
                          <a:pt x="536021" y="0"/>
                        </a:cubicBezTo>
                        <a:cubicBezTo>
                          <a:pt x="1390154" y="-107883"/>
                          <a:pt x="3521981" y="-354939"/>
                          <a:pt x="6203521" y="0"/>
                        </a:cubicBezTo>
                        <a:cubicBezTo>
                          <a:pt x="6541646" y="19935"/>
                          <a:pt x="6785091" y="196556"/>
                          <a:pt x="6739542" y="438582"/>
                        </a:cubicBezTo>
                        <a:cubicBezTo>
                          <a:pt x="6588963" y="900817"/>
                          <a:pt x="6648082" y="1529512"/>
                          <a:pt x="6739542" y="2192858"/>
                        </a:cubicBezTo>
                        <a:cubicBezTo>
                          <a:pt x="6799322" y="2511322"/>
                          <a:pt x="6521390" y="2567071"/>
                          <a:pt x="6203521" y="2631441"/>
                        </a:cubicBezTo>
                        <a:cubicBezTo>
                          <a:pt x="5730929" y="2836512"/>
                          <a:pt x="2800197" y="2770748"/>
                          <a:pt x="536021" y="2631441"/>
                        </a:cubicBezTo>
                        <a:cubicBezTo>
                          <a:pt x="267401" y="2587725"/>
                          <a:pt x="17128" y="2371645"/>
                          <a:pt x="0" y="2192858"/>
                        </a:cubicBezTo>
                        <a:cubicBezTo>
                          <a:pt x="-99346" y="1346794"/>
                          <a:pt x="-166439" y="1188701"/>
                          <a:pt x="0" y="438582"/>
                        </a:cubicBezTo>
                        <a:close/>
                      </a:path>
                      <a:path w="6739542" h="2631441" stroke="0" extrusionOk="0">
                        <a:moveTo>
                          <a:pt x="0" y="438582"/>
                        </a:moveTo>
                        <a:cubicBezTo>
                          <a:pt x="18255" y="195121"/>
                          <a:pt x="217834" y="-9801"/>
                          <a:pt x="536021" y="0"/>
                        </a:cubicBezTo>
                        <a:cubicBezTo>
                          <a:pt x="2644332" y="85506"/>
                          <a:pt x="4205049" y="-61667"/>
                          <a:pt x="6203521" y="0"/>
                        </a:cubicBezTo>
                        <a:cubicBezTo>
                          <a:pt x="6531391" y="25310"/>
                          <a:pt x="6746661" y="203812"/>
                          <a:pt x="6739542" y="438582"/>
                        </a:cubicBezTo>
                        <a:cubicBezTo>
                          <a:pt x="6697243" y="1301185"/>
                          <a:pt x="6831864" y="1875532"/>
                          <a:pt x="6739542" y="2192858"/>
                        </a:cubicBezTo>
                        <a:cubicBezTo>
                          <a:pt x="6742784" y="2416623"/>
                          <a:pt x="6475780" y="2618699"/>
                          <a:pt x="6203521" y="2631441"/>
                        </a:cubicBezTo>
                        <a:cubicBezTo>
                          <a:pt x="5378615" y="2760627"/>
                          <a:pt x="2228105" y="2663650"/>
                          <a:pt x="536021" y="2631441"/>
                        </a:cubicBezTo>
                        <a:cubicBezTo>
                          <a:pt x="243692" y="2655075"/>
                          <a:pt x="-8951" y="2405814"/>
                          <a:pt x="0" y="2192858"/>
                        </a:cubicBezTo>
                        <a:cubicBezTo>
                          <a:pt x="-91210" y="1503466"/>
                          <a:pt x="-72814" y="935778"/>
                          <a:pt x="0" y="438582"/>
                        </a:cubicBezTo>
                        <a:close/>
                      </a:path>
                      <a:path w="6739542" h="2631441" fill="none" stroke="0" extrusionOk="0">
                        <a:moveTo>
                          <a:pt x="0" y="438582"/>
                        </a:moveTo>
                        <a:cubicBezTo>
                          <a:pt x="32452" y="181479"/>
                          <a:pt x="250288" y="64433"/>
                          <a:pt x="536021" y="0"/>
                        </a:cubicBezTo>
                        <a:cubicBezTo>
                          <a:pt x="1682554" y="-213948"/>
                          <a:pt x="3478967" y="-99482"/>
                          <a:pt x="6203521" y="0"/>
                        </a:cubicBezTo>
                        <a:cubicBezTo>
                          <a:pt x="6559714" y="29320"/>
                          <a:pt x="6752747" y="206391"/>
                          <a:pt x="6739542" y="438582"/>
                        </a:cubicBezTo>
                        <a:cubicBezTo>
                          <a:pt x="6537616" y="987103"/>
                          <a:pt x="6637244" y="1562602"/>
                          <a:pt x="6739542" y="2192858"/>
                        </a:cubicBezTo>
                        <a:cubicBezTo>
                          <a:pt x="6779021" y="2473054"/>
                          <a:pt x="6485178" y="2637492"/>
                          <a:pt x="6203521" y="2631441"/>
                        </a:cubicBezTo>
                        <a:cubicBezTo>
                          <a:pt x="5521439" y="2569331"/>
                          <a:pt x="2447075" y="2669518"/>
                          <a:pt x="536021" y="2631441"/>
                        </a:cubicBezTo>
                        <a:cubicBezTo>
                          <a:pt x="252011" y="2636392"/>
                          <a:pt x="5621" y="2383610"/>
                          <a:pt x="0" y="2192858"/>
                        </a:cubicBezTo>
                        <a:cubicBezTo>
                          <a:pt x="-107318" y="1383156"/>
                          <a:pt x="-173454" y="1149779"/>
                          <a:pt x="0" y="4385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7" name="TextBox 6">
            <a:extLst>
              <a:ext uri="{FF2B5EF4-FFF2-40B4-BE49-F238E27FC236}">
                <a16:creationId xmlns:a16="http://schemas.microsoft.com/office/drawing/2014/main" id="{F0DA1BB1-2EF4-7E18-0045-720F0B27FAF0}"/>
              </a:ext>
            </a:extLst>
          </p:cNvPr>
          <p:cNvSpPr txBox="1"/>
          <p:nvPr/>
        </p:nvSpPr>
        <p:spPr>
          <a:xfrm>
            <a:off x="4400550" y="1171575"/>
            <a:ext cx="6343650" cy="1938992"/>
          </a:xfrm>
          <a:prstGeom prst="rect">
            <a:avLst/>
          </a:prstGeom>
          <a:noFill/>
        </p:spPr>
        <p:txBody>
          <a:bodyPr wrap="square" rtlCol="0">
            <a:spAutoFit/>
          </a:bodyPr>
          <a:lstStyle/>
          <a:p>
            <a:pPr algn="just"/>
            <a:r>
              <a:rPr lang="vi-VN" sz="4000" b="1" dirty="0">
                <a:latin typeface="Calibri" panose="020F0502020204030204" pitchFamily="34" charset="0"/>
                <a:ea typeface="Times New Roman" panose="02020603050405020304" pitchFamily="18" charset="0"/>
                <a:cs typeface="Calibri" panose="020F0502020204030204" pitchFamily="34" charset="0"/>
              </a:rPr>
              <a:t>Nói về những gì em quan sát được trong clip. Nêu cảm </a:t>
            </a:r>
            <a:r>
              <a:rPr lang="en-US" sz="4000" b="1" dirty="0" err="1">
                <a:latin typeface="Calibri" panose="020F0502020204030204" pitchFamily="34" charset="0"/>
                <a:ea typeface="Times New Roman" panose="02020603050405020304" pitchFamily="18" charset="0"/>
                <a:cs typeface="Calibri" panose="020F0502020204030204" pitchFamily="34" charset="0"/>
              </a:rPr>
              <a:t>nghĩ</a:t>
            </a:r>
            <a:r>
              <a:rPr lang="vi-VN" sz="4000" b="1" dirty="0">
                <a:latin typeface="Calibri" panose="020F0502020204030204" pitchFamily="34" charset="0"/>
                <a:ea typeface="Times New Roman" panose="02020603050405020304" pitchFamily="18" charset="0"/>
                <a:cs typeface="Calibri" panose="020F0502020204030204" pitchFamily="34" charset="0"/>
              </a:rPr>
              <a:t> của em khi xem clip.</a:t>
            </a:r>
          </a:p>
        </p:txBody>
      </p:sp>
    </p:spTree>
    <p:extLst>
      <p:ext uri="{BB962C8B-B14F-4D97-AF65-F5344CB8AC3E}">
        <p14:creationId xmlns:p14="http://schemas.microsoft.com/office/powerpoint/2010/main" val="34393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294</Words>
  <Application>Microsoft Macintosh PowerPoint</Application>
  <PresentationFormat>Widescreen</PresentationFormat>
  <Paragraphs>17</Paragraphs>
  <Slides>10</Slides>
  <Notes>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等线</vt:lpstr>
      <vt:lpstr>微软雅黑</vt:lpstr>
      <vt:lpstr>Arial</vt:lpstr>
      <vt:lpstr>Calibri</vt:lpstr>
      <vt:lpstr>Cambria</vt:lpstr>
      <vt:lpstr>华康海报体W12(P)</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Hoang Nam</cp:lastModifiedBy>
  <cp:revision>15</cp:revision>
  <dcterms:created xsi:type="dcterms:W3CDTF">2023-01-29T11:16:43Z</dcterms:created>
  <dcterms:modified xsi:type="dcterms:W3CDTF">2024-10-21T08:34:56Z</dcterms:modified>
</cp:coreProperties>
</file>