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345" r:id="rId17"/>
    <p:sldId id="289"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64" autoAdjust="0"/>
  </p:normalViewPr>
  <p:slideViewPr>
    <p:cSldViewPr snapToGrid="0">
      <p:cViewPr varScale="1">
        <p:scale>
          <a:sx n="91" d="100"/>
          <a:sy n="91" d="100"/>
        </p:scale>
        <p:origin x="53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2023/10/13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9.xm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5"/>
          <a:stretch>
            <a:fillRect/>
          </a:stretch>
        </p:blipFill>
        <p:spPr>
          <a:xfrm>
            <a:off x="4903577" y="2425111"/>
            <a:ext cx="6328196" cy="1871634"/>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0317" y="0"/>
            <a:ext cx="8783554" cy="8448467"/>
          </a:xfrm>
          <a:prstGeom prst="rect">
            <a:avLst/>
          </a:prstGeom>
          <a:noFill/>
        </p:spPr>
        <p:txBody>
          <a:bodyPr wrap="square" rtlCol="0">
            <a:spAutoFit/>
          </a:bodyPr>
          <a:lstStyle/>
          <a:p>
            <a:pPr algn="r">
              <a:lnSpc>
                <a:spcPct val="150000"/>
              </a:lnSpc>
              <a:spcAft>
                <a:spcPts val="0"/>
              </a:spcAft>
            </a:pPr>
            <a:r>
              <a:rPr lang="en-US" i="1" dirty="0">
                <a:latin typeface="Times New Roman" panose="02020603050405020304" pitchFamily="18" charset="0"/>
                <a:ea typeface="Times New Roman" panose="02020603050405020304" pitchFamily="18" charset="0"/>
              </a:rPr>
              <a:t>Hà Nội, ngày 7  tháng 3  năm 2023</a:t>
            </a:r>
            <a:endParaRPr lang="en-US" dirty="0">
              <a:latin typeface="Times New Roman" panose="02020603050405020304" pitchFamily="18" charset="0"/>
              <a:ea typeface="Calibri" panose="020F0502020204030204" pitchFamily="34" charset="0"/>
            </a:endParaRPr>
          </a:p>
          <a:p>
            <a:pPr algn="ctr">
              <a:lnSpc>
                <a:spcPct val="150000"/>
              </a:lnSpc>
              <a:spcAft>
                <a:spcPts val="0"/>
              </a:spcAft>
            </a:pPr>
            <a:r>
              <a:rPr lang="en-US" b="1" dirty="0">
                <a:latin typeface="Times New Roman" panose="02020603050405020304" pitchFamily="18" charset="0"/>
                <a:ea typeface="Times New Roman" panose="02020603050405020304" pitchFamily="18" charset="0"/>
              </a:rPr>
              <a:t>ĐƠN XIN VÀO ĐỘI</a:t>
            </a:r>
            <a:endParaRPr lang="en-US" dirty="0">
              <a:latin typeface="Times New Roman" panose="02020603050405020304" pitchFamily="18" charset="0"/>
              <a:ea typeface="Calibri" panose="020F0502020204030204" pitchFamily="34" charset="0"/>
            </a:endParaRPr>
          </a:p>
          <a:p>
            <a:pPr algn="ctr">
              <a:lnSpc>
                <a:spcPct val="150000"/>
              </a:lnSpc>
              <a:spcAft>
                <a:spcPts val="0"/>
              </a:spcAft>
            </a:pPr>
            <a:r>
              <a:rPr lang="en-US" dirty="0">
                <a:latin typeface="Times New Roman" panose="02020603050405020304" pitchFamily="18" charset="0"/>
                <a:ea typeface="Times New Roman" panose="02020603050405020304" pitchFamily="18" charset="0"/>
              </a:rPr>
              <a:t>                                  Kính gửi: Ban  phụ trách Đội Trường Tiểu học Gia Thụy</a:t>
            </a:r>
            <a:endParaRPr lang="en-US" dirty="0">
              <a:latin typeface="Times New Roman" panose="02020603050405020304" pitchFamily="18" charset="0"/>
              <a:ea typeface="Calibri" panose="020F0502020204030204" pitchFamily="34" charset="0"/>
            </a:endParaRPr>
          </a:p>
          <a:p>
            <a:pPr algn="ctr">
              <a:lnSpc>
                <a:spcPct val="150000"/>
              </a:lnSpc>
              <a:spcAft>
                <a:spcPts val="0"/>
              </a:spcAft>
            </a:pPr>
            <a:r>
              <a:rPr lang="en-US" dirty="0">
                <a:latin typeface="Times New Roman" panose="02020603050405020304" pitchFamily="18" charset="0"/>
                <a:ea typeface="Times New Roman" panose="02020603050405020304" pitchFamily="18" charset="0"/>
              </a:rPr>
              <a:t>        Ban chỉ huy Liên đội</a:t>
            </a:r>
            <a:endParaRPr lang="en-US" dirty="0">
              <a:latin typeface="Times New Roman" panose="02020603050405020304" pitchFamily="18" charset="0"/>
              <a:ea typeface="Calibri" panose="020F0502020204030204" pitchFamily="34" charset="0"/>
            </a:endParaRPr>
          </a:p>
          <a:p>
            <a:pPr>
              <a:lnSpc>
                <a:spcPct val="150000"/>
              </a:lnSpc>
              <a:spcAft>
                <a:spcPts val="0"/>
              </a:spcAft>
            </a:pPr>
            <a:r>
              <a:rPr lang="en-US" dirty="0">
                <a:latin typeface="Times New Roman" panose="02020603050405020304" pitchFamily="18" charset="0"/>
                <a:ea typeface="Times New Roman" panose="02020603050405020304" pitchFamily="18" charset="0"/>
              </a:rPr>
              <a:t>Em tên là :………………………………………………………………………….</a:t>
            </a:r>
            <a:endParaRPr lang="en-US" dirty="0">
              <a:latin typeface="Times New Roman" panose="02020603050405020304" pitchFamily="18" charset="0"/>
              <a:ea typeface="Calibri" panose="020F0502020204030204" pitchFamily="34"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Sinh ngày: .... tháng ....... năm ...............</a:t>
            </a:r>
            <a:endParaRPr lang="en-US" dirty="0">
              <a:latin typeface="Times New Roman" panose="02020603050405020304" pitchFamily="18" charset="0"/>
              <a:ea typeface="Calibri" panose="020F0502020204030204" pitchFamily="34"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Học sinh lớp .................... Trường ...........................................................................</a:t>
            </a:r>
            <a:endParaRPr lang="en-US" dirty="0">
              <a:latin typeface="Times New Roman" panose="02020603050405020304" pitchFamily="18" charset="0"/>
              <a:ea typeface="Calibri" panose="020F0502020204030204" pitchFamily="34"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Cô giáo chủ nhiệm:...................................................................................................</a:t>
            </a:r>
            <a:endParaRPr lang="en-US" dirty="0">
              <a:latin typeface="Times New Roman" panose="02020603050405020304" pitchFamily="18" charset="0"/>
              <a:ea typeface="Calibri" panose="020F0502020204030204" pitchFamily="34"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Em làm đơn này để được xin vào Đội Thiếu niên Tiền phong Hồ Chí Minh vì em nhận thấy: Đội là tổ chức tốt nhất để giúp em phấn đấu trở thành những người có ích cho xã hội.</a:t>
            </a:r>
            <a:endParaRPr lang="en-US" sz="16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Em xin hứa:</a:t>
            </a:r>
            <a:endParaRPr lang="en-US" sz="16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 Tuân thủ các Điều lệ của Đội.</a:t>
            </a:r>
            <a:endParaRPr lang="en-US" sz="16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 Giữ gìn danh dự Đội.</a:t>
            </a:r>
            <a:endParaRPr lang="en-US" sz="16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 Thực hiện tốt những điều dạy của Bác.</a:t>
            </a:r>
            <a:endParaRPr lang="en-US" sz="16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Em xin trân trọng cảm ơn.</a:t>
            </a:r>
            <a:endParaRPr lang="en-US" sz="1600" dirty="0">
              <a:latin typeface="Times New Roman" panose="02020603050405020304" pitchFamily="18" charset="0"/>
              <a:ea typeface="Times New Roman" panose="02020603050405020304" pitchFamily="18" charset="0"/>
            </a:endParaRPr>
          </a:p>
          <a:p>
            <a:pPr algn="ctr">
              <a:lnSpc>
                <a:spcPct val="150000"/>
              </a:lnSpc>
              <a:spcAft>
                <a:spcPts val="1200"/>
              </a:spcAft>
            </a:pPr>
            <a:r>
              <a:rPr lang="en-US" dirty="0">
                <a:latin typeface="Times New Roman" panose="02020603050405020304" pitchFamily="18" charset="0"/>
                <a:ea typeface="Times New Roman" panose="02020603050405020304" pitchFamily="18" charset="0"/>
              </a:rPr>
              <a:t>                                                                            Người làm đơn</a:t>
            </a:r>
            <a:endParaRPr lang="en-US" sz="1600" dirty="0">
              <a:latin typeface="Times New Roman" panose="02020603050405020304" pitchFamily="18" charset="0"/>
              <a:ea typeface="Times New Roman" panose="02020603050405020304" pitchFamily="18" charset="0"/>
            </a:endParaRPr>
          </a:p>
          <a:p>
            <a:pPr algn="ctr">
              <a:lnSpc>
                <a:spcPct val="150000"/>
              </a:lnSpc>
              <a:spcAft>
                <a:spcPts val="1200"/>
              </a:spcAft>
            </a:pPr>
            <a:r>
              <a:rPr lang="en-US" dirty="0">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algn="r">
              <a:lnSpc>
                <a:spcPct val="150000"/>
              </a:lnSpc>
              <a:spcAft>
                <a:spcPts val="1200"/>
              </a:spcAft>
            </a:pP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nSpc>
                <a:spcPct val="150000"/>
              </a:lnSpc>
              <a:spcAft>
                <a:spcPts val="1200"/>
              </a:spcAft>
            </a:pPr>
            <a:r>
              <a:rPr lang="en-US" dirty="0">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3650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936</Words>
  <Application>Microsoft Office PowerPoint</Application>
  <PresentationFormat>Widescreen</PresentationFormat>
  <Paragraphs>104</Paragraphs>
  <Slides>17</Slides>
  <Notes>12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等线</vt:lpstr>
      <vt:lpstr>微软雅黑</vt:lpstr>
      <vt:lpstr>黑体</vt:lpstr>
      <vt:lpstr>Arial</vt:lpstr>
      <vt:lpstr>Arial-Rounded</vt:lpstr>
      <vt:lpstr>Calibri</vt:lpstr>
      <vt:lpstr>Coiny</vt:lpstr>
      <vt:lpstr>OpenSans</vt:lpstr>
      <vt:lpstr>Times New Roman</vt:lpstr>
      <vt:lpstr>仓耳今楷05-6763 W05</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2022-06-25T08:30:54Z</dcterms:created>
  <dcterms:modified xsi:type="dcterms:W3CDTF">2023-10-13T01:40:19Z</dcterms:modified>
</cp:coreProperties>
</file>