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807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7" r:id="rId4"/>
    <p:sldId id="269" r:id="rId5"/>
    <p:sldId id="278" r:id="rId6"/>
    <p:sldId id="281" r:id="rId7"/>
    <p:sldId id="270" r:id="rId8"/>
    <p:sldId id="282" r:id="rId9"/>
    <p:sldId id="285" r:id="rId10"/>
    <p:sldId id="286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UTM Scriptina KT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9552" autoAdjust="0"/>
  </p:normalViewPr>
  <p:slideViewPr>
    <p:cSldViewPr snapToGrid="0">
      <p:cViewPr varScale="1">
        <p:scale>
          <a:sx n="81" d="100"/>
          <a:sy n="81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8316-D6D7-43F7-A2DF-74B966C523B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E3E5F-633A-47D3-B836-72D87EBD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62A8-AAA2-451C-AACB-D0D32BCB29F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313E-28B5-4C18-964D-4B2CE6CD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3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9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7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2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1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4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B22BD-706F-4B00-9CE0-D854D5F75C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6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4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5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BA372A-8880-415F-A5F1-729A030E8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9" name="直角三角形 8">
            <a:extLst>
              <a:ext uri="{FF2B5EF4-FFF2-40B4-BE49-F238E27FC236}">
                <a16:creationId xmlns:a16="http://schemas.microsoft.com/office/drawing/2014/main" id="{1C2C53F3-DB7F-4FE6-950D-43C7AD025A9C}"/>
              </a:ext>
            </a:extLst>
          </p:cNvPr>
          <p:cNvSpPr/>
          <p:nvPr userDrawn="1"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BFF472-03D1-4D8A-9E3F-13C821657A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194D50-19F0-4664-959C-8DECF7B3952B}"/>
              </a:ext>
            </a:extLst>
          </p:cNvPr>
          <p:cNvGrpSpPr/>
          <p:nvPr userDrawn="1"/>
        </p:nvGrpSpPr>
        <p:grpSpPr>
          <a:xfrm rot="20403963">
            <a:off x="-869277" y="1140986"/>
            <a:ext cx="13930554" cy="4576029"/>
            <a:chOff x="-2760778" y="644736"/>
            <a:chExt cx="18006786" cy="591502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6C19BB-F629-43A1-95F2-448C952D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0778" y="644736"/>
              <a:ext cx="5915025" cy="59150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D28E5B6-2F55-449E-938A-34E7E9BD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983" y="644736"/>
              <a:ext cx="5915025" cy="591502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18122AB-C408-4CEA-B0AB-082B5B865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4801535-4A61-4CAB-9472-66B8537EE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4986451-6CED-4592-A10B-2922B4632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CC4D262-58D2-4DB2-BB12-59C6B8702B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0" y="60553"/>
            <a:ext cx="11548420" cy="67368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49524F-99E4-4782-A312-16DAD3D40A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9" y="444241"/>
            <a:ext cx="949157" cy="9491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45DFC8-EA6A-467A-A2D0-D06565468F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445" y="5675525"/>
            <a:ext cx="920219" cy="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4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7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8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5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8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9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5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55033"/>
            <a:ext cx="13982701" cy="6913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4CA3EAB-C0C3-4673-837E-03FE793ED2DE}"/>
              </a:ext>
            </a:extLst>
          </p:cNvPr>
          <p:cNvGrpSpPr/>
          <p:nvPr/>
        </p:nvGrpSpPr>
        <p:grpSpPr>
          <a:xfrm rot="20403963">
            <a:off x="-869277" y="1140986"/>
            <a:ext cx="13930554" cy="4576029"/>
            <a:chOff x="-2760778" y="644736"/>
            <a:chExt cx="18006786" cy="591502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7B95DBC-5D1C-4DEC-B948-35D84C4A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0778" y="644736"/>
              <a:ext cx="5915025" cy="59150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365C762-3FE8-42CE-A5E6-F5AB99A5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983" y="644736"/>
              <a:ext cx="5915025" cy="591502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2463"/>
            <a:ext cx="10490859" cy="58528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5" y="422966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25" y="5147894"/>
            <a:ext cx="1514475" cy="1514475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E6C1D72B-3052-4B4C-8361-12BBDAF888C7}"/>
              </a:ext>
            </a:extLst>
          </p:cNvPr>
          <p:cNvGrpSpPr/>
          <p:nvPr/>
        </p:nvGrpSpPr>
        <p:grpSpPr>
          <a:xfrm>
            <a:off x="1511516" y="1127111"/>
            <a:ext cx="8406984" cy="2940657"/>
            <a:chOff x="-1452869" y="-4407635"/>
            <a:chExt cx="8406984" cy="2940657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913147F8-EFAD-4D7C-A4B7-50C63DB96476}"/>
                </a:ext>
              </a:extLst>
            </p:cNvPr>
            <p:cNvGrpSpPr/>
            <p:nvPr/>
          </p:nvGrpSpPr>
          <p:grpSpPr>
            <a:xfrm>
              <a:off x="3827115" y="-3389264"/>
              <a:ext cx="225720" cy="1922286"/>
              <a:chOff x="4817814" y="-4302939"/>
              <a:chExt cx="225720" cy="1922286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7E38797-7E43-4FE8-8D45-2E5CFC0EAD45}"/>
                  </a:ext>
                </a:extLst>
              </p:cNvPr>
              <p:cNvSpPr txBox="1"/>
              <p:nvPr/>
            </p:nvSpPr>
            <p:spPr>
              <a:xfrm rot="21276968">
                <a:off x="4858803" y="-4242701"/>
                <a:ext cx="184731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00" b="0" i="0" u="none" strike="noStrike" kern="1200" cap="none" spc="0" normalizeH="0" baseline="0" noProof="0" dirty="0">
                  <a:ln w="76200">
                    <a:solidFill>
                      <a:sysClr val="windowText" lastClr="000000"/>
                    </a:solidFill>
                  </a:ln>
                  <a:solidFill>
                    <a:srgbClr val="110E55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cs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38A7E8A-FB85-4129-929B-BC712D334071}"/>
                  </a:ext>
                </a:extLst>
              </p:cNvPr>
              <p:cNvSpPr txBox="1"/>
              <p:nvPr/>
            </p:nvSpPr>
            <p:spPr>
              <a:xfrm rot="21276968">
                <a:off x="4851339" y="-4265966"/>
                <a:ext cx="184731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FB4462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cs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5F484CD-84B0-4D05-9449-8297274A545F}"/>
                  </a:ext>
                </a:extLst>
              </p:cNvPr>
              <p:cNvSpPr txBox="1"/>
              <p:nvPr/>
            </p:nvSpPr>
            <p:spPr>
              <a:xfrm rot="21276968">
                <a:off x="4817814" y="-4302939"/>
                <a:ext cx="184731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FEF059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cs"/>
                </a:endParaRPr>
              </a:p>
            </p:txBody>
          </p:sp>
        </p:grp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66DB7E48-2997-453E-A85B-D2EEF658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8" t="-1216" r="92788" b="73246"/>
            <a:stretch/>
          </p:blipFill>
          <p:spPr>
            <a:xfrm>
              <a:off x="-1452869" y="-3564162"/>
              <a:ext cx="590711" cy="636715"/>
            </a:xfrm>
            <a:prstGeom prst="ellipse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196908E3-C5DD-4F95-93F5-E0610DFFE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8" t="-1216" r="92788" b="73246"/>
            <a:stretch/>
          </p:blipFill>
          <p:spPr>
            <a:xfrm rot="1170459">
              <a:off x="2721289" y="-4407635"/>
              <a:ext cx="590711" cy="636715"/>
            </a:xfrm>
            <a:prstGeom prst="ellipse">
              <a:avLst/>
            </a:prstGeom>
          </p:spPr>
        </p:pic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1DF51D7-77BF-482B-BBCB-D4BA7936E677}"/>
                </a:ext>
              </a:extLst>
            </p:cNvPr>
            <p:cNvSpPr/>
            <p:nvPr/>
          </p:nvSpPr>
          <p:spPr>
            <a:xfrm>
              <a:off x="3616240" y="-4280792"/>
              <a:ext cx="3337875" cy="584775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5909B">
                        <a:lumMod val="75000"/>
                      </a:srgbClr>
                    </a:solidFill>
                  </a:ln>
                  <a:solidFill>
                    <a:srgbClr val="F5909B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UTM Flamenco" panose="02040603050506020204" pitchFamily="18" charset="0"/>
                  <a:ea typeface="字魂162号-元气酪酪体" panose="00000500000000000000" pitchFamily="2" charset="-122"/>
                  <a:cs typeface="Arial" panose="020B0604020202020204" pitchFamily="34" charset="0"/>
                </a:rPr>
                <a:t>TOÁN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5909B">
                      <a:lumMod val="75000"/>
                    </a:srgbClr>
                  </a:solidFill>
                </a:ln>
                <a:solidFill>
                  <a:srgbClr val="F5909B">
                    <a:lumMod val="40000"/>
                    <a:lumOff val="60000"/>
                  </a:srgbClr>
                </a:solidFill>
                <a:effectLst/>
                <a:uLnTx/>
                <a:uFillTx/>
                <a:latin typeface="UTM Flamenco" panose="02040603050506020204" pitchFamily="18" charset="0"/>
                <a:ea typeface="字魂162号-元气酪酪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4066" y="5275216"/>
            <a:ext cx="3518761" cy="437300"/>
            <a:chOff x="4667989" y="5141418"/>
            <a:chExt cx="2687548" cy="48345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3C9D657-8DF5-45D2-9D7A-1F029B2D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989" y="5188124"/>
              <a:ext cx="2645831" cy="43675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50425" y="5141418"/>
              <a:ext cx="119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lamenco" panose="02040603050506020204" pitchFamily="18" charset="0"/>
                  <a:ea typeface="+mn-ea"/>
                  <a:cs typeface="+mn-cs"/>
                </a:rPr>
                <a:t>Trang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60962" y="5141418"/>
              <a:ext cx="119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Flamenco" panose="02040603050506020204" pitchFamily="18" charset="0"/>
                  <a:ea typeface="+mn-ea"/>
                  <a:cs typeface="+mn-cs"/>
                </a:rPr>
                <a:t>42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08" y="-1150795"/>
            <a:ext cx="2671777" cy="30006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768941" y="6524659"/>
            <a:ext cx="146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5909B">
                    <a:lumMod val="20000"/>
                    <a:lumOff val="80000"/>
                  </a:srgbClr>
                </a:solidFill>
                <a:effectLst/>
                <a:uLnTx/>
                <a:uFillTx/>
                <a:latin typeface="UTM Scriptina KT" panose="02000500000000000000" pitchFamily="2" charset="0"/>
                <a:ea typeface="+mn-ea"/>
                <a:cs typeface="+mn-cs"/>
              </a:rPr>
              <a:t>Linh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72" y="359553"/>
            <a:ext cx="11253466" cy="49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5" y="898940"/>
            <a:ext cx="6901270" cy="506011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B51144A-3609-4AFF-9F52-E12309BB0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2135">
            <a:off x="-3198589" y="3320340"/>
            <a:ext cx="7192568" cy="24271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7BA166-7E13-471C-99E2-D8BF85E355DA}"/>
              </a:ext>
            </a:extLst>
          </p:cNvPr>
          <p:cNvSpPr/>
          <p:nvPr/>
        </p:nvSpPr>
        <p:spPr>
          <a:xfrm rot="20084248">
            <a:off x="1823055" y="2803800"/>
            <a:ext cx="377867" cy="5485983"/>
          </a:xfrm>
          <a:prstGeom prst="rect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68480CF-CFA9-424E-842B-5B3D34139FB9}"/>
              </a:ext>
            </a:extLst>
          </p:cNvPr>
          <p:cNvSpPr/>
          <p:nvPr/>
        </p:nvSpPr>
        <p:spPr>
          <a:xfrm rot="20084248">
            <a:off x="10862467" y="-2246718"/>
            <a:ext cx="3483717" cy="8410042"/>
          </a:xfrm>
          <a:prstGeom prst="rect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6D43F4-1645-4755-8CC8-913491C30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963">
            <a:off x="-1191086" y="3109655"/>
            <a:ext cx="4576029" cy="45760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F10100-AA30-4A9A-B778-364724EE6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55" y="477110"/>
            <a:ext cx="4355766" cy="4965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B376AF-DC6A-4F3B-8E67-B653F7A2D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69" y="-1241231"/>
            <a:ext cx="4355766" cy="4965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839D7D-3C31-4CD1-8737-BC41A0826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4" y="217655"/>
            <a:ext cx="1562100" cy="1562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F26D73-43B8-45C9-9496-65CB6F066C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25" y="217655"/>
            <a:ext cx="1274013" cy="12740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1841C45-64F8-4784-A5DD-F449EE68F3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-1216" r="92788" b="73246"/>
          <a:stretch/>
        </p:blipFill>
        <p:spPr>
          <a:xfrm>
            <a:off x="2271963" y="4253723"/>
            <a:ext cx="590711" cy="636715"/>
          </a:xfrm>
          <a:prstGeom prst="ellipse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8C0FE1C-AD21-44D8-A858-851EB2F490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-1216" r="92788" b="73246"/>
          <a:stretch/>
        </p:blipFill>
        <p:spPr>
          <a:xfrm>
            <a:off x="1053586" y="1128468"/>
            <a:ext cx="590711" cy="636715"/>
          </a:xfrm>
          <a:prstGeom prst="ellipse">
            <a:avLst/>
          </a:prstGeom>
        </p:spPr>
      </p:pic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56D979F3-1A55-4D83-9E21-4AD97D74E939}"/>
              </a:ext>
            </a:extLst>
          </p:cNvPr>
          <p:cNvGrpSpPr/>
          <p:nvPr/>
        </p:nvGrpSpPr>
        <p:grpSpPr>
          <a:xfrm rot="1489132">
            <a:off x="-674381" y="-909246"/>
            <a:ext cx="889512" cy="932042"/>
            <a:chOff x="6395399" y="4743579"/>
            <a:chExt cx="2614863" cy="2739888"/>
          </a:xfrm>
          <a:solidFill>
            <a:srgbClr val="F5909B"/>
          </a:solidFill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6970436-FB9A-4E28-ABE8-63F8A374EF0C}"/>
                </a:ext>
              </a:extLst>
            </p:cNvPr>
            <p:cNvGrpSpPr/>
            <p:nvPr/>
          </p:nvGrpSpPr>
          <p:grpSpPr>
            <a:xfrm>
              <a:off x="6395399" y="4743579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20CB5611-BC45-4DF2-920D-512807AC1A0D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1BC19A3-80A0-43E0-A5CE-BE88E61069BD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AF32E54B-5661-408F-A111-1FB2650B25EA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3D1E0005-6511-413E-8C7E-D4AB03A7A688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867AB184-3084-4181-82A2-51EBEED69DF4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F5D2B28-3FB2-489F-A599-E5E817C9EE9D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31D23F80-D746-4F05-821F-53481C6F2AA0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D7A8580-032C-4A54-86E1-A188757575DF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6B5306B2-22B8-4970-81D6-93A02F57C50F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BA79CC6-8D01-43CF-B6F7-85BC777B6449}"/>
                </a:ext>
              </a:extLst>
            </p:cNvPr>
            <p:cNvGrpSpPr/>
            <p:nvPr/>
          </p:nvGrpSpPr>
          <p:grpSpPr>
            <a:xfrm>
              <a:off x="6395399" y="5006304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51DE773C-7726-45DD-9EA5-B44C79B02984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37387CF7-7A62-4019-858E-0CE34DEEB0B1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6ABA169F-8127-4A08-8C76-3E62EA052C06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96F267A6-FA9C-4A19-B461-1F23F7F57FED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4B1F8474-56A1-4BD6-9063-368E3A3865E1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D58E450D-FC28-473F-8238-611D50E0B4E0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851F60BD-DD1B-4D4A-845E-1B547F45E021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B2D46FB-698A-4F93-9B70-B95A5D815268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D6E5793A-4A2E-4A8F-A6FF-50537F6720A3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2B31FFA1-335A-44FF-8C8D-44D9E16A92E1}"/>
                </a:ext>
              </a:extLst>
            </p:cNvPr>
            <p:cNvGrpSpPr/>
            <p:nvPr/>
          </p:nvGrpSpPr>
          <p:grpSpPr>
            <a:xfrm>
              <a:off x="6395399" y="5269029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06EBECF2-E0E9-4502-A530-8D503AB9D5E6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CBC6CBB5-FBB0-4E98-862F-4F5138837C00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07A707B1-5A9A-42C3-A9B6-EFD48AEF5A8A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A862AA72-7D84-49F5-94CB-817ED7A6524B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81341A71-36C0-4BBE-94AE-24F9FD323CE1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A0B7DE0C-C096-4E47-8687-36F63804473C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D2E27951-6996-4708-A73A-14BBB030CBF9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097C341-773C-4BF5-9556-CD930E717D72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6DA42D25-9FA5-47F4-9094-F5B0654A8A66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EE4B0C53-DB51-47AB-88F0-4389EBED4D3D}"/>
                </a:ext>
              </a:extLst>
            </p:cNvPr>
            <p:cNvGrpSpPr/>
            <p:nvPr/>
          </p:nvGrpSpPr>
          <p:grpSpPr>
            <a:xfrm>
              <a:off x="6395399" y="5531754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734F11F6-2EE2-4CE7-9DCC-CDF5161529E9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DB8237B-3497-4D63-9A47-4FC75A206AE9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CBA4712F-5EBA-4C6B-AA58-58B62DF8B929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DEECF3EE-3767-4873-BF3D-449AACBE1FFB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5BECE32-AE97-45DB-AB7B-4D4603300D36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846BE194-E33C-47B4-8A57-5A0085DA9DC9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ED616BFC-A1B8-4BA8-9C77-AAEF67153843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94447494-2BF9-4857-9E13-39ED40A6E2F8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6BC468C5-E44F-49DE-A904-0ABD36ACF30E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E450818C-14CA-499D-A687-1E1FA6085F79}"/>
                </a:ext>
              </a:extLst>
            </p:cNvPr>
            <p:cNvGrpSpPr/>
            <p:nvPr/>
          </p:nvGrpSpPr>
          <p:grpSpPr>
            <a:xfrm>
              <a:off x="6395399" y="5794479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C7094BD4-ABB4-4B03-9E93-3ADD7502100A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4963AF72-065F-4535-9DB1-EC737D690E9F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6D47F51B-EE61-4B70-B2BB-0BF0632B9663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691995C5-3E36-4E0D-93F7-B1D18BC166A1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56F575C9-7ED6-4311-AF9E-A487C010C519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5D121046-79ED-4CDA-9C9B-4A584A58B48C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ABE024E3-6F4B-421C-87C7-1846397A701A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2FE35688-4C66-428D-9B53-E30C68C1AED3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C56150F-0F3B-4C95-904C-F7C039045B86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A9A76A48-DFD8-4600-B0C7-D108D9D69E42}"/>
                </a:ext>
              </a:extLst>
            </p:cNvPr>
            <p:cNvGrpSpPr/>
            <p:nvPr/>
          </p:nvGrpSpPr>
          <p:grpSpPr>
            <a:xfrm>
              <a:off x="6395399" y="6057204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E2B20331-A2FE-4F8F-945B-5E26E7959812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31C490E3-7AF6-48F7-A7F0-90C66AF91476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929621AB-C025-41B5-8726-71B45CEF6292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4FB795B1-7167-4356-9CEE-A9B4F3F833DF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525C5637-DED6-4FD8-8D56-84229EEE8C75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5163D196-2478-4CA1-BBF2-55899BA6B215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58948413-4DA1-4547-9540-56AA7036E855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4F506669-070B-4EF3-A07A-0DC52F8BB935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270AA04F-4486-4C9E-838F-C07A8A15F023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3273F48F-3458-4B2B-8DA9-790824B95CCA}"/>
                </a:ext>
              </a:extLst>
            </p:cNvPr>
            <p:cNvGrpSpPr/>
            <p:nvPr/>
          </p:nvGrpSpPr>
          <p:grpSpPr>
            <a:xfrm>
              <a:off x="6395399" y="6319929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C7AAE78-6F77-41F4-BD60-E6CFC3AC3C01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D651A071-B66D-453F-9A25-E4970CD78453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4E86B0A1-3ED9-4524-A25F-6C0BC56FC95D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2B6231CC-FCCC-4E04-A212-91460614D015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A14B48F5-4A42-4A3D-8AEE-BA2251CD9610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0F80F82B-99F0-4E6D-A4A6-77F6FA7A1B94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A2B85FA4-0326-4E05-A47C-841EF94206D1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03C9EAB4-244F-430C-8F1F-3E2D19011B27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E7873277-3288-4009-8321-EAE86646A0ED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22816530-93A6-4B8D-8127-3631673686C3}"/>
                </a:ext>
              </a:extLst>
            </p:cNvPr>
            <p:cNvGrpSpPr/>
            <p:nvPr/>
          </p:nvGrpSpPr>
          <p:grpSpPr>
            <a:xfrm>
              <a:off x="6395399" y="6582654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6C168D54-C3D7-43BD-9A1A-4FC3FB7127FE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BC25A09F-5662-4A7E-BE61-79567D6F5A47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CCB45B3D-E1B7-4E94-9A35-4EB583AE5C0E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37337BA7-CD9B-419F-A24F-BD5DC08AAD7E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AC5778A0-0E0B-4403-8A8E-207DBE08F251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92F3C985-4D7F-449E-B0C2-AB21487133B1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CAF9FD36-CD40-4233-A2E2-76C27E0F7BC4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8E1BA16-5F5A-4B55-BC0E-99640A10BFF0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ADB941EC-0D57-41EE-9124-2942F2646317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B7D1E5CA-6072-4ABB-B64C-4108BEACF2F1}"/>
                </a:ext>
              </a:extLst>
            </p:cNvPr>
            <p:cNvGrpSpPr/>
            <p:nvPr/>
          </p:nvGrpSpPr>
          <p:grpSpPr>
            <a:xfrm>
              <a:off x="6395399" y="6845379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AE70EA56-7A30-462D-953B-DE097EF26C88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45281A40-C881-485E-B701-7D8FB9C82F32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4F0228BB-96A6-403B-BDB9-2395AC71D99B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E8FD4A86-4866-4649-B488-62BFA6D9C8F0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DECDC5EA-46EC-4FFE-A3A6-BA66CEC98C0E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66DC969C-8DFF-4502-A5D9-DD3D02ACB913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3808B35-AABF-4CCB-902D-254E8BBCFF91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B629F659-14DD-4FE1-9302-5217B229F4EB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1FA258C-96A9-4F31-9A49-B145BADBF7A5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1B3A6711-220C-46CD-89B7-C4BD0B9C718B}"/>
                </a:ext>
              </a:extLst>
            </p:cNvPr>
            <p:cNvGrpSpPr/>
            <p:nvPr/>
          </p:nvGrpSpPr>
          <p:grpSpPr>
            <a:xfrm>
              <a:off x="6395399" y="7108104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9E8234C8-E2BC-4507-9FAE-112A6A17859F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59D12C92-5FCC-48BE-B9F5-75557071EB4A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7292DC5E-9EE1-42F2-84A0-084E952D0F06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B24B575C-3BCF-4F27-8EC6-534444DF08A2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4F655744-CAA1-4D5E-9409-665A69363B90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44F5F0BB-3E5F-4270-89FB-483DB2ADE46D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3071BE81-ECF9-456A-86C1-D61467E31195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87D0756C-C7F9-45A8-8AE8-ABE90EBD9481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FCF278C7-F01E-40C0-83FB-1C5F90771ECF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7EC463E3-454A-4BCC-AC3C-7726F22A3E63}"/>
                </a:ext>
              </a:extLst>
            </p:cNvPr>
            <p:cNvGrpSpPr/>
            <p:nvPr/>
          </p:nvGrpSpPr>
          <p:grpSpPr>
            <a:xfrm>
              <a:off x="6395399" y="7370825"/>
              <a:ext cx="2614863" cy="112642"/>
              <a:chOff x="6096000" y="8041761"/>
              <a:chExt cx="2614863" cy="112642"/>
            </a:xfrm>
            <a:grpFill/>
          </p:grpSpPr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A59E5620-941F-4DF3-A3E5-19799B137A2D}"/>
                  </a:ext>
                </a:extLst>
              </p:cNvPr>
              <p:cNvSpPr/>
              <p:nvPr/>
            </p:nvSpPr>
            <p:spPr>
              <a:xfrm flipV="1">
                <a:off x="609600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811F04FA-503A-4976-B6E6-0F1522DD6FF3}"/>
                  </a:ext>
                </a:extLst>
              </p:cNvPr>
              <p:cNvSpPr/>
              <p:nvPr/>
            </p:nvSpPr>
            <p:spPr>
              <a:xfrm flipV="1">
                <a:off x="640877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2F229444-2FA0-4B0D-B65E-98387DA9AB28}"/>
                  </a:ext>
                </a:extLst>
              </p:cNvPr>
              <p:cNvSpPr/>
              <p:nvPr/>
            </p:nvSpPr>
            <p:spPr>
              <a:xfrm flipV="1">
                <a:off x="672155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D3AC4C18-7AC1-4F0E-B32C-C4A7420F1BCE}"/>
                  </a:ext>
                </a:extLst>
              </p:cNvPr>
              <p:cNvSpPr/>
              <p:nvPr/>
            </p:nvSpPr>
            <p:spPr>
              <a:xfrm flipV="1">
                <a:off x="7034334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7E963116-CC60-416F-A9F7-D6650BE1FBBC}"/>
                  </a:ext>
                </a:extLst>
              </p:cNvPr>
              <p:cNvSpPr/>
              <p:nvPr/>
            </p:nvSpPr>
            <p:spPr>
              <a:xfrm flipV="1">
                <a:off x="7347112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F9C204D0-768E-4401-94E0-089CC643D70A}"/>
                  </a:ext>
                </a:extLst>
              </p:cNvPr>
              <p:cNvSpPr/>
              <p:nvPr/>
            </p:nvSpPr>
            <p:spPr>
              <a:xfrm flipV="1">
                <a:off x="7659890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4C1644AA-4BAD-44E7-ABC2-A4408A79E980}"/>
                  </a:ext>
                </a:extLst>
              </p:cNvPr>
              <p:cNvSpPr/>
              <p:nvPr/>
            </p:nvSpPr>
            <p:spPr>
              <a:xfrm flipV="1">
                <a:off x="7972668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2E4BFC28-DFC9-4479-A44A-43EFF531623B}"/>
                  </a:ext>
                </a:extLst>
              </p:cNvPr>
              <p:cNvSpPr/>
              <p:nvPr/>
            </p:nvSpPr>
            <p:spPr>
              <a:xfrm flipV="1">
                <a:off x="8285446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DB01A1F1-D707-471A-BCC8-B9F62D46A64C}"/>
                  </a:ext>
                </a:extLst>
              </p:cNvPr>
              <p:cNvSpPr/>
              <p:nvPr/>
            </p:nvSpPr>
            <p:spPr>
              <a:xfrm flipV="1">
                <a:off x="8598221" y="8041761"/>
                <a:ext cx="112642" cy="112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20" b="95452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50" y="2638351"/>
            <a:ext cx="5561203" cy="44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3" y="-146482"/>
            <a:ext cx="11157995" cy="7117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pic>
        <p:nvPicPr>
          <p:cNvPr id="43" name="图片 710">
            <a:extLst>
              <a:ext uri="{FF2B5EF4-FFF2-40B4-BE49-F238E27FC236}">
                <a16:creationId xmlns:a16="http://schemas.microsoft.com/office/drawing/2014/main" id="{9145D26F-4A2C-4B0B-BC30-493BDD751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47" y="236965"/>
            <a:ext cx="1188823" cy="1213209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A8F033AB-CB0C-41EA-BEBD-277113B901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0889" y="1555254"/>
            <a:ext cx="6433792" cy="92333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98451" y="503704"/>
            <a:ext cx="760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  <a:r>
              <a:rPr lang="vi-VN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10374" y="1555254"/>
            <a:ext cx="760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14 021 983 có: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08057" y="2794007"/>
            <a:ext cx="1037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Chữ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 4 thuộc lớp triệu.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85575" y="3711999"/>
            <a:ext cx="1037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Chữ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 0 </a:t>
            </a:r>
            <a:r>
              <a:rPr lang="en-US" sz="4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hàng chục nghìn.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0039" y="4629991"/>
            <a:ext cx="1037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Chữ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 9 thuộc lớp đơn vị.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27557" y="5547983"/>
            <a:ext cx="1037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Chữ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 3 thuộc lớp nghìn.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矩形: 圆角 708">
            <a:extLst>
              <a:ext uri="{FF2B5EF4-FFF2-40B4-BE49-F238E27FC236}">
                <a16:creationId xmlns:a16="http://schemas.microsoft.com/office/drawing/2014/main" id="{E26A67C9-6105-4C29-8EAB-7C9F7ADB7644}"/>
              </a:ext>
            </a:extLst>
          </p:cNvPr>
          <p:cNvSpPr/>
          <p:nvPr/>
        </p:nvSpPr>
        <p:spPr>
          <a:xfrm>
            <a:off x="10190711" y="2796752"/>
            <a:ext cx="957823" cy="75576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: 圆角 708">
            <a:extLst>
              <a:ext uri="{FF2B5EF4-FFF2-40B4-BE49-F238E27FC236}">
                <a16:creationId xmlns:a16="http://schemas.microsoft.com/office/drawing/2014/main" id="{E26A67C9-6105-4C29-8EAB-7C9F7ADB7644}"/>
              </a:ext>
            </a:extLst>
          </p:cNvPr>
          <p:cNvSpPr/>
          <p:nvPr/>
        </p:nvSpPr>
        <p:spPr>
          <a:xfrm>
            <a:off x="10190710" y="3734194"/>
            <a:ext cx="957823" cy="755768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矩形: 圆角 708">
            <a:extLst>
              <a:ext uri="{FF2B5EF4-FFF2-40B4-BE49-F238E27FC236}">
                <a16:creationId xmlns:a16="http://schemas.microsoft.com/office/drawing/2014/main" id="{E26A67C9-6105-4C29-8EAB-7C9F7ADB7644}"/>
              </a:ext>
            </a:extLst>
          </p:cNvPr>
          <p:cNvSpPr/>
          <p:nvPr/>
        </p:nvSpPr>
        <p:spPr>
          <a:xfrm>
            <a:off x="10210897" y="4671636"/>
            <a:ext cx="957823" cy="75576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矩形: 圆角 708">
            <a:extLst>
              <a:ext uri="{FF2B5EF4-FFF2-40B4-BE49-F238E27FC236}">
                <a16:creationId xmlns:a16="http://schemas.microsoft.com/office/drawing/2014/main" id="{E26A67C9-6105-4C29-8EAB-7C9F7ADB7644}"/>
              </a:ext>
            </a:extLst>
          </p:cNvPr>
          <p:cNvSpPr/>
          <p:nvPr/>
        </p:nvSpPr>
        <p:spPr>
          <a:xfrm>
            <a:off x="10210896" y="5609079"/>
            <a:ext cx="957823" cy="75576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371782" y="2689039"/>
            <a:ext cx="6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392040" y="3668416"/>
            <a:ext cx="6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02911" y="4540280"/>
            <a:ext cx="6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23169" y="5519657"/>
            <a:ext cx="6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4" grpId="0"/>
      <p:bldP spid="65" grpId="0"/>
      <p:bldP spid="66" grpId="0"/>
      <p:bldP spid="67" grpId="0"/>
      <p:bldP spid="68" grpId="0" animBg="1"/>
      <p:bldP spid="69" grpId="0" animBg="1"/>
      <p:bldP spid="72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3" y="-146482"/>
            <a:ext cx="11157995" cy="7117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pic>
        <p:nvPicPr>
          <p:cNvPr id="43" name="图片 710">
            <a:extLst>
              <a:ext uri="{FF2B5EF4-FFF2-40B4-BE49-F238E27FC236}">
                <a16:creationId xmlns:a16="http://schemas.microsoft.com/office/drawing/2014/main" id="{9145D26F-4A2C-4B0B-BC30-493BDD751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47" y="236965"/>
            <a:ext cx="1188823" cy="1213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8451" y="503704"/>
            <a:ext cx="760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2: Số?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02211"/>
              </p:ext>
            </p:extLst>
          </p:nvPr>
        </p:nvGraphicFramePr>
        <p:xfrm>
          <a:off x="952896" y="1460131"/>
          <a:ext cx="10048780" cy="4594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6439">
                  <a:extLst>
                    <a:ext uri="{9D8B030D-6E8A-4147-A177-3AD203B41FA5}">
                      <a16:colId xmlns:a16="http://schemas.microsoft.com/office/drawing/2014/main" val="1333094078"/>
                    </a:ext>
                  </a:extLst>
                </a:gridCol>
                <a:gridCol w="885524">
                  <a:extLst>
                    <a:ext uri="{9D8B030D-6E8A-4147-A177-3AD203B41FA5}">
                      <a16:colId xmlns:a16="http://schemas.microsoft.com/office/drawing/2014/main" val="2478101006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543413259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2582100750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850826731"/>
                    </a:ext>
                  </a:extLst>
                </a:gridCol>
                <a:gridCol w="1029903">
                  <a:extLst>
                    <a:ext uri="{9D8B030D-6E8A-4147-A177-3AD203B41FA5}">
                      <a16:colId xmlns:a16="http://schemas.microsoft.com/office/drawing/2014/main" val="2666219267"/>
                    </a:ext>
                  </a:extLst>
                </a:gridCol>
                <a:gridCol w="789272">
                  <a:extLst>
                    <a:ext uri="{9D8B030D-6E8A-4147-A177-3AD203B41FA5}">
                      <a16:colId xmlns:a16="http://schemas.microsoft.com/office/drawing/2014/main" val="334221284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3728557549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469433624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3480573722"/>
                    </a:ext>
                  </a:extLst>
                </a:gridCol>
              </a:tblGrid>
              <a:tr h="475707">
                <a:tc rowSpan="2">
                  <a:txBody>
                    <a:bodyPr/>
                    <a:lstStyle/>
                    <a:p>
                      <a:pPr algn="ctr"/>
                      <a:r>
                        <a:rPr lang="vi-VN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 triệu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 nghìn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 đơn</a:t>
                      </a:r>
                      <a:r>
                        <a:rPr lang="vi-VN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vị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16681"/>
                  </a:ext>
                </a:extLst>
              </a:tr>
              <a:tr h="11729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trăm triệu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chục triệu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triệu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trăm nghìn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chục nghìn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nghìn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chục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vi-VN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đơn vị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886586"/>
                  </a:ext>
                </a:extLst>
              </a:tr>
              <a:tr h="475707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944073"/>
                  </a:ext>
                </a:extLst>
              </a:tr>
              <a:tr h="82108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1 999 371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04718"/>
                  </a:ext>
                </a:extLst>
              </a:tr>
              <a:tr h="1172977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28 111 031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955201"/>
                  </a:ext>
                </a:extLst>
              </a:tr>
              <a:tr h="47570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2181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3443" y="3106652"/>
            <a:ext cx="2059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200 198 261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184" y="5559941"/>
            <a:ext cx="2059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714 000 106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5369" y="3736746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2315" y="3746703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665" y="3734367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5611" y="3744324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1437" y="3743448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09913" y="3742014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26377" y="3742014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8533" y="4756305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5479" y="4766262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1829" y="4753926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8775" y="4749683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7260" y="4756305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4166" y="4755927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31072" y="4756305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1912" y="4753926"/>
            <a:ext cx="543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3" y="-146482"/>
            <a:ext cx="11157995" cy="7117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pic>
        <p:nvPicPr>
          <p:cNvPr id="43" name="图片 710">
            <a:extLst>
              <a:ext uri="{FF2B5EF4-FFF2-40B4-BE49-F238E27FC236}">
                <a16:creationId xmlns:a16="http://schemas.microsoft.com/office/drawing/2014/main" id="{9145D26F-4A2C-4B0B-BC30-493BDD751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47" y="236965"/>
            <a:ext cx="1188823" cy="1213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8451" y="503704"/>
            <a:ext cx="922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Mi cắt hai mảnh giấy đã ghi hai số thành 4 mảnh nhỏ như hình sau: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19870207">
            <a:off x="1299693" y="2755667"/>
            <a:ext cx="2127449" cy="762000"/>
          </a:xfrm>
          <a:custGeom>
            <a:avLst/>
            <a:gdLst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0 w 2127449"/>
              <a:gd name="connsiteY3" fmla="*/ 762000 h 762000"/>
              <a:gd name="connsiteX4" fmla="*/ 0 w 2127449"/>
              <a:gd name="connsiteY4" fmla="*/ 0 h 762000"/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203200 w 2127449"/>
              <a:gd name="connsiteY3" fmla="*/ 762000 h 762000"/>
              <a:gd name="connsiteX4" fmla="*/ 0 w 2127449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449" h="762000">
                <a:moveTo>
                  <a:pt x="0" y="0"/>
                </a:moveTo>
                <a:lnTo>
                  <a:pt x="2127449" y="0"/>
                </a:lnTo>
                <a:lnTo>
                  <a:pt x="2127449" y="762000"/>
                </a:lnTo>
                <a:lnTo>
                  <a:pt x="20320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/>
              <a:t>000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 rot="2747171">
            <a:off x="3312944" y="2612983"/>
            <a:ext cx="2819401" cy="762000"/>
          </a:xfrm>
          <a:custGeom>
            <a:avLst/>
            <a:gdLst>
              <a:gd name="connsiteX0" fmla="*/ 0 w 2691343"/>
              <a:gd name="connsiteY0" fmla="*/ 0 h 762000"/>
              <a:gd name="connsiteX1" fmla="*/ 2691343 w 2691343"/>
              <a:gd name="connsiteY1" fmla="*/ 0 h 762000"/>
              <a:gd name="connsiteX2" fmla="*/ 2691343 w 2691343"/>
              <a:gd name="connsiteY2" fmla="*/ 762000 h 762000"/>
              <a:gd name="connsiteX3" fmla="*/ 0 w 2691343"/>
              <a:gd name="connsiteY3" fmla="*/ 762000 h 762000"/>
              <a:gd name="connsiteX4" fmla="*/ 0 w 2691343"/>
              <a:gd name="connsiteY4" fmla="*/ 0 h 762000"/>
              <a:gd name="connsiteX0" fmla="*/ 0 w 2819401"/>
              <a:gd name="connsiteY0" fmla="*/ 0 h 762000"/>
              <a:gd name="connsiteX1" fmla="*/ 2691343 w 2819401"/>
              <a:gd name="connsiteY1" fmla="*/ 0 h 762000"/>
              <a:gd name="connsiteX2" fmla="*/ 2819401 w 2819401"/>
              <a:gd name="connsiteY2" fmla="*/ 369367 h 762000"/>
              <a:gd name="connsiteX3" fmla="*/ 2691343 w 2819401"/>
              <a:gd name="connsiteY3" fmla="*/ 762000 h 762000"/>
              <a:gd name="connsiteX4" fmla="*/ 0 w 2819401"/>
              <a:gd name="connsiteY4" fmla="*/ 762000 h 762000"/>
              <a:gd name="connsiteX5" fmla="*/ 0 w 2819401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1" h="762000">
                <a:moveTo>
                  <a:pt x="0" y="0"/>
                </a:moveTo>
                <a:lnTo>
                  <a:pt x="2691343" y="0"/>
                </a:lnTo>
                <a:cubicBezTo>
                  <a:pt x="2691696" y="110422"/>
                  <a:pt x="2819048" y="258945"/>
                  <a:pt x="2819401" y="369367"/>
                </a:cubicBezTo>
                <a:lnTo>
                  <a:pt x="2691343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3600" dirty="0"/>
              <a:t>17 483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 rot="19962026">
            <a:off x="6161842" y="2778541"/>
            <a:ext cx="2691343" cy="787400"/>
          </a:xfrm>
          <a:custGeom>
            <a:avLst/>
            <a:gdLst>
              <a:gd name="connsiteX0" fmla="*/ 0 w 2691343"/>
              <a:gd name="connsiteY0" fmla="*/ 0 h 762000"/>
              <a:gd name="connsiteX1" fmla="*/ 2691343 w 2691343"/>
              <a:gd name="connsiteY1" fmla="*/ 0 h 762000"/>
              <a:gd name="connsiteX2" fmla="*/ 2691343 w 2691343"/>
              <a:gd name="connsiteY2" fmla="*/ 762000 h 762000"/>
              <a:gd name="connsiteX3" fmla="*/ 0 w 2691343"/>
              <a:gd name="connsiteY3" fmla="*/ 762000 h 762000"/>
              <a:gd name="connsiteX4" fmla="*/ 0 w 2691343"/>
              <a:gd name="connsiteY4" fmla="*/ 0 h 762000"/>
              <a:gd name="connsiteX0" fmla="*/ 0 w 2691343"/>
              <a:gd name="connsiteY0" fmla="*/ 25400 h 787400"/>
              <a:gd name="connsiteX1" fmla="*/ 2526243 w 2691343"/>
              <a:gd name="connsiteY1" fmla="*/ 0 h 787400"/>
              <a:gd name="connsiteX2" fmla="*/ 2691343 w 2691343"/>
              <a:gd name="connsiteY2" fmla="*/ 787400 h 787400"/>
              <a:gd name="connsiteX3" fmla="*/ 0 w 2691343"/>
              <a:gd name="connsiteY3" fmla="*/ 787400 h 787400"/>
              <a:gd name="connsiteX4" fmla="*/ 0 w 2691343"/>
              <a:gd name="connsiteY4" fmla="*/ 25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343" h="787400">
                <a:moveTo>
                  <a:pt x="0" y="25400"/>
                </a:moveTo>
                <a:lnTo>
                  <a:pt x="2526243" y="0"/>
                </a:lnTo>
                <a:lnTo>
                  <a:pt x="2691343" y="787400"/>
                </a:lnTo>
                <a:lnTo>
                  <a:pt x="0" y="787400"/>
                </a:lnTo>
                <a:lnTo>
                  <a:pt x="0" y="254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3600" dirty="0"/>
              <a:t>75 175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 rot="2692600">
            <a:off x="8857846" y="2861148"/>
            <a:ext cx="2127457" cy="762000"/>
          </a:xfrm>
          <a:custGeom>
            <a:avLst/>
            <a:gdLst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0 w 2127449"/>
              <a:gd name="connsiteY3" fmla="*/ 762000 h 762000"/>
              <a:gd name="connsiteX4" fmla="*/ 0 w 2127449"/>
              <a:gd name="connsiteY4" fmla="*/ 0 h 762000"/>
              <a:gd name="connsiteX0" fmla="*/ 8 w 2127457"/>
              <a:gd name="connsiteY0" fmla="*/ 0 h 762000"/>
              <a:gd name="connsiteX1" fmla="*/ 2127457 w 2127457"/>
              <a:gd name="connsiteY1" fmla="*/ 0 h 762000"/>
              <a:gd name="connsiteX2" fmla="*/ 2127457 w 2127457"/>
              <a:gd name="connsiteY2" fmla="*/ 762000 h 762000"/>
              <a:gd name="connsiteX3" fmla="*/ 8 w 2127457"/>
              <a:gd name="connsiteY3" fmla="*/ 762000 h 762000"/>
              <a:gd name="connsiteX4" fmla="*/ 110845 w 2127457"/>
              <a:gd name="connsiteY4" fmla="*/ 381182 h 762000"/>
              <a:gd name="connsiteX5" fmla="*/ 8 w 2127457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57" h="762000">
                <a:moveTo>
                  <a:pt x="8" y="0"/>
                </a:moveTo>
                <a:lnTo>
                  <a:pt x="2127457" y="0"/>
                </a:lnTo>
                <a:lnTo>
                  <a:pt x="2127457" y="762000"/>
                </a:lnTo>
                <a:lnTo>
                  <a:pt x="8" y="762000"/>
                </a:lnTo>
                <a:cubicBezTo>
                  <a:pt x="-1146" y="635061"/>
                  <a:pt x="111999" y="508121"/>
                  <a:pt x="110845" y="381182"/>
                </a:cubicBezTo>
                <a:lnTo>
                  <a:pt x="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/>
              <a:t>226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30904" y="4533743"/>
            <a:ext cx="9945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Ghép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các mảnh giấy nhỏ và cho biết số ghi trên mỗi mảnh giấy ban đầu là số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 animBg="1"/>
      <p:bldP spid="15" grpId="0" animBg="1"/>
      <p:bldP spid="1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33"/>
            <a:ext cx="11955251" cy="7117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5971" y="1646498"/>
            <a:ext cx="994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ghi trên mỗi mảnh giấy ban đầu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13"/>
          <p:cNvSpPr/>
          <p:nvPr/>
        </p:nvSpPr>
        <p:spPr>
          <a:xfrm>
            <a:off x="1485901" y="2671757"/>
            <a:ext cx="4429898" cy="1428029"/>
          </a:xfrm>
          <a:custGeom>
            <a:avLst/>
            <a:gdLst>
              <a:gd name="connsiteX0" fmla="*/ 0 w 2691343"/>
              <a:gd name="connsiteY0" fmla="*/ 0 h 762000"/>
              <a:gd name="connsiteX1" fmla="*/ 2691343 w 2691343"/>
              <a:gd name="connsiteY1" fmla="*/ 0 h 762000"/>
              <a:gd name="connsiteX2" fmla="*/ 2691343 w 2691343"/>
              <a:gd name="connsiteY2" fmla="*/ 762000 h 762000"/>
              <a:gd name="connsiteX3" fmla="*/ 0 w 2691343"/>
              <a:gd name="connsiteY3" fmla="*/ 762000 h 762000"/>
              <a:gd name="connsiteX4" fmla="*/ 0 w 2691343"/>
              <a:gd name="connsiteY4" fmla="*/ 0 h 762000"/>
              <a:gd name="connsiteX0" fmla="*/ 0 w 2819401"/>
              <a:gd name="connsiteY0" fmla="*/ 0 h 762000"/>
              <a:gd name="connsiteX1" fmla="*/ 2691343 w 2819401"/>
              <a:gd name="connsiteY1" fmla="*/ 0 h 762000"/>
              <a:gd name="connsiteX2" fmla="*/ 2819401 w 2819401"/>
              <a:gd name="connsiteY2" fmla="*/ 369367 h 762000"/>
              <a:gd name="connsiteX3" fmla="*/ 2691343 w 2819401"/>
              <a:gd name="connsiteY3" fmla="*/ 762000 h 762000"/>
              <a:gd name="connsiteX4" fmla="*/ 0 w 2819401"/>
              <a:gd name="connsiteY4" fmla="*/ 762000 h 762000"/>
              <a:gd name="connsiteX5" fmla="*/ 0 w 2819401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1" h="762000">
                <a:moveTo>
                  <a:pt x="0" y="0"/>
                </a:moveTo>
                <a:lnTo>
                  <a:pt x="2691343" y="0"/>
                </a:lnTo>
                <a:cubicBezTo>
                  <a:pt x="2691696" y="110422"/>
                  <a:pt x="2819048" y="258945"/>
                  <a:pt x="2819401" y="369367"/>
                </a:cubicBezTo>
                <a:lnTo>
                  <a:pt x="2691343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8800" dirty="0"/>
              <a:t>17 483</a:t>
            </a:r>
            <a:endParaRPr lang="en-US" sz="8800" dirty="0"/>
          </a:p>
        </p:txBody>
      </p:sp>
      <p:sp>
        <p:nvSpPr>
          <p:cNvPr id="53" name="Rectangle 15"/>
          <p:cNvSpPr/>
          <p:nvPr/>
        </p:nvSpPr>
        <p:spPr>
          <a:xfrm>
            <a:off x="5712611" y="2671757"/>
            <a:ext cx="3342702" cy="1428029"/>
          </a:xfrm>
          <a:custGeom>
            <a:avLst/>
            <a:gdLst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0 w 2127449"/>
              <a:gd name="connsiteY3" fmla="*/ 762000 h 762000"/>
              <a:gd name="connsiteX4" fmla="*/ 0 w 2127449"/>
              <a:gd name="connsiteY4" fmla="*/ 0 h 762000"/>
              <a:gd name="connsiteX0" fmla="*/ 8 w 2127457"/>
              <a:gd name="connsiteY0" fmla="*/ 0 h 762000"/>
              <a:gd name="connsiteX1" fmla="*/ 2127457 w 2127457"/>
              <a:gd name="connsiteY1" fmla="*/ 0 h 762000"/>
              <a:gd name="connsiteX2" fmla="*/ 2127457 w 2127457"/>
              <a:gd name="connsiteY2" fmla="*/ 762000 h 762000"/>
              <a:gd name="connsiteX3" fmla="*/ 8 w 2127457"/>
              <a:gd name="connsiteY3" fmla="*/ 762000 h 762000"/>
              <a:gd name="connsiteX4" fmla="*/ 110845 w 2127457"/>
              <a:gd name="connsiteY4" fmla="*/ 381182 h 762000"/>
              <a:gd name="connsiteX5" fmla="*/ 8 w 2127457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57" h="762000">
                <a:moveTo>
                  <a:pt x="8" y="0"/>
                </a:moveTo>
                <a:lnTo>
                  <a:pt x="2127457" y="0"/>
                </a:lnTo>
                <a:lnTo>
                  <a:pt x="2127457" y="762000"/>
                </a:lnTo>
                <a:lnTo>
                  <a:pt x="8" y="762000"/>
                </a:lnTo>
                <a:cubicBezTo>
                  <a:pt x="-1146" y="635061"/>
                  <a:pt x="111999" y="508121"/>
                  <a:pt x="110845" y="381182"/>
                </a:cubicBezTo>
                <a:lnTo>
                  <a:pt x="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8800" dirty="0"/>
              <a:t>226</a:t>
            </a:r>
            <a:endParaRPr lang="en-US" sz="8800" dirty="0"/>
          </a:p>
        </p:txBody>
      </p:sp>
      <p:sp>
        <p:nvSpPr>
          <p:cNvPr id="54" name="Rectangle 1"/>
          <p:cNvSpPr/>
          <p:nvPr/>
        </p:nvSpPr>
        <p:spPr>
          <a:xfrm>
            <a:off x="6930540" y="4592757"/>
            <a:ext cx="3033673" cy="1327490"/>
          </a:xfrm>
          <a:custGeom>
            <a:avLst/>
            <a:gdLst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0 w 2127449"/>
              <a:gd name="connsiteY3" fmla="*/ 762000 h 762000"/>
              <a:gd name="connsiteX4" fmla="*/ 0 w 2127449"/>
              <a:gd name="connsiteY4" fmla="*/ 0 h 762000"/>
              <a:gd name="connsiteX0" fmla="*/ 0 w 2127449"/>
              <a:gd name="connsiteY0" fmla="*/ 0 h 762000"/>
              <a:gd name="connsiteX1" fmla="*/ 2127449 w 2127449"/>
              <a:gd name="connsiteY1" fmla="*/ 0 h 762000"/>
              <a:gd name="connsiteX2" fmla="*/ 2127449 w 2127449"/>
              <a:gd name="connsiteY2" fmla="*/ 762000 h 762000"/>
              <a:gd name="connsiteX3" fmla="*/ 203200 w 2127449"/>
              <a:gd name="connsiteY3" fmla="*/ 762000 h 762000"/>
              <a:gd name="connsiteX4" fmla="*/ 0 w 2127449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449" h="762000">
                <a:moveTo>
                  <a:pt x="0" y="0"/>
                </a:moveTo>
                <a:lnTo>
                  <a:pt x="2127449" y="0"/>
                </a:lnTo>
                <a:lnTo>
                  <a:pt x="2127449" y="762000"/>
                </a:lnTo>
                <a:lnTo>
                  <a:pt x="20320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8800" dirty="0"/>
              <a:t> 000</a:t>
            </a:r>
            <a:endParaRPr lang="en-US" sz="8800" dirty="0"/>
          </a:p>
        </p:txBody>
      </p:sp>
      <p:sp>
        <p:nvSpPr>
          <p:cNvPr id="55" name="Rectangle 14"/>
          <p:cNvSpPr/>
          <p:nvPr/>
        </p:nvSpPr>
        <p:spPr>
          <a:xfrm rot="91819">
            <a:off x="1397723" y="4570192"/>
            <a:ext cx="5900211" cy="1280815"/>
          </a:xfrm>
          <a:custGeom>
            <a:avLst/>
            <a:gdLst>
              <a:gd name="connsiteX0" fmla="*/ 0 w 2691343"/>
              <a:gd name="connsiteY0" fmla="*/ 0 h 762000"/>
              <a:gd name="connsiteX1" fmla="*/ 2691343 w 2691343"/>
              <a:gd name="connsiteY1" fmla="*/ 0 h 762000"/>
              <a:gd name="connsiteX2" fmla="*/ 2691343 w 2691343"/>
              <a:gd name="connsiteY2" fmla="*/ 762000 h 762000"/>
              <a:gd name="connsiteX3" fmla="*/ 0 w 2691343"/>
              <a:gd name="connsiteY3" fmla="*/ 762000 h 762000"/>
              <a:gd name="connsiteX4" fmla="*/ 0 w 2691343"/>
              <a:gd name="connsiteY4" fmla="*/ 0 h 762000"/>
              <a:gd name="connsiteX0" fmla="*/ 0 w 2691343"/>
              <a:gd name="connsiteY0" fmla="*/ 25400 h 787400"/>
              <a:gd name="connsiteX1" fmla="*/ 2526243 w 2691343"/>
              <a:gd name="connsiteY1" fmla="*/ 0 h 787400"/>
              <a:gd name="connsiteX2" fmla="*/ 2691343 w 2691343"/>
              <a:gd name="connsiteY2" fmla="*/ 787400 h 787400"/>
              <a:gd name="connsiteX3" fmla="*/ 0 w 2691343"/>
              <a:gd name="connsiteY3" fmla="*/ 787400 h 787400"/>
              <a:gd name="connsiteX4" fmla="*/ 0 w 2691343"/>
              <a:gd name="connsiteY4" fmla="*/ 25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343" h="787400">
                <a:moveTo>
                  <a:pt x="0" y="25400"/>
                </a:moveTo>
                <a:lnTo>
                  <a:pt x="2526243" y="0"/>
                </a:lnTo>
                <a:lnTo>
                  <a:pt x="2691343" y="787400"/>
                </a:lnTo>
                <a:lnTo>
                  <a:pt x="0" y="787400"/>
                </a:lnTo>
                <a:lnTo>
                  <a:pt x="0" y="254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8800" dirty="0"/>
              <a:t>75 175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648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118733"/>
            <a:ext cx="12590267" cy="7332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98451" y="503704"/>
            <a:ext cx="7232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Giải ô chữ dưới đây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73135"/>
              </p:ext>
            </p:extLst>
          </p:nvPr>
        </p:nvGraphicFramePr>
        <p:xfrm>
          <a:off x="2493634" y="1591852"/>
          <a:ext cx="7031950" cy="182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75">
                  <a:extLst>
                    <a:ext uri="{9D8B030D-6E8A-4147-A177-3AD203B41FA5}">
                      <a16:colId xmlns:a16="http://schemas.microsoft.com/office/drawing/2014/main" val="1334539531"/>
                    </a:ext>
                  </a:extLst>
                </a:gridCol>
                <a:gridCol w="3515975">
                  <a:extLst>
                    <a:ext uri="{9D8B030D-6E8A-4147-A177-3AD203B41FA5}">
                      <a16:colId xmlns:a16="http://schemas.microsoft.com/office/drawing/2014/main" val="3645283006"/>
                    </a:ext>
                  </a:extLst>
                </a:gridCol>
              </a:tblGrid>
              <a:tr h="911716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980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1578"/>
                  </a:ext>
                </a:extLst>
              </a:tr>
              <a:tr h="911716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6003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35838"/>
              </p:ext>
            </p:extLst>
          </p:nvPr>
        </p:nvGraphicFramePr>
        <p:xfrm>
          <a:off x="1897101" y="3623653"/>
          <a:ext cx="8187749" cy="2290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0898">
                  <a:extLst>
                    <a:ext uri="{9D8B030D-6E8A-4147-A177-3AD203B41FA5}">
                      <a16:colId xmlns:a16="http://schemas.microsoft.com/office/drawing/2014/main" val="1334539531"/>
                    </a:ext>
                  </a:extLst>
                </a:gridCol>
                <a:gridCol w="2206977">
                  <a:extLst>
                    <a:ext uri="{9D8B030D-6E8A-4147-A177-3AD203B41FA5}">
                      <a16:colId xmlns:a16="http://schemas.microsoft.com/office/drawing/2014/main" val="3645283006"/>
                    </a:ext>
                  </a:extLst>
                </a:gridCol>
                <a:gridCol w="3019874">
                  <a:extLst>
                    <a:ext uri="{9D8B030D-6E8A-4147-A177-3AD203B41FA5}">
                      <a16:colId xmlns:a16="http://schemas.microsoft.com/office/drawing/2014/main" val="4155549745"/>
                    </a:ext>
                  </a:extLst>
                </a:gridCol>
              </a:tblGrid>
              <a:tr h="111241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152 000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999 999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968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1578"/>
                  </a:ext>
                </a:extLst>
              </a:tr>
              <a:tr h="117837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60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8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33"/>
            <a:ext cx="11955251" cy="7117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1989" y="1078970"/>
            <a:ext cx="8486911" cy="935211"/>
            <a:chOff x="802985" y="3458989"/>
            <a:chExt cx="8486911" cy="935211"/>
          </a:xfrm>
        </p:grpSpPr>
        <p:sp>
          <p:nvSpPr>
            <p:cNvPr id="12" name="Rounded Rectangle 11"/>
            <p:cNvSpPr/>
            <p:nvPr/>
          </p:nvSpPr>
          <p:spPr>
            <a:xfrm>
              <a:off x="1460581" y="3547433"/>
              <a:ext cx="7829315" cy="84676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   900 000 000 + 60 000 000 + 8 000 000 000 </a:t>
              </a:r>
              <a:endParaRPr lang="en-US" sz="2800" dirty="0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802985" y="3458989"/>
              <a:ext cx="940864" cy="9352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800" dirty="0">
                  <a:solidFill>
                    <a:schemeClr val="tx1"/>
                  </a:solidFill>
                </a:rPr>
                <a:t>A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1989" y="2130731"/>
            <a:ext cx="8486911" cy="935211"/>
            <a:chOff x="802985" y="3458989"/>
            <a:chExt cx="8486911" cy="935211"/>
          </a:xfrm>
        </p:grpSpPr>
        <p:sp>
          <p:nvSpPr>
            <p:cNvPr id="15" name="Rounded Rectangle 14"/>
            <p:cNvSpPr/>
            <p:nvPr/>
          </p:nvSpPr>
          <p:spPr>
            <a:xfrm>
              <a:off x="1460581" y="3547433"/>
              <a:ext cx="7829315" cy="84676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  Chín trăm tám mươi triệu</a:t>
              </a:r>
              <a:endParaRPr lang="en-US" sz="2800" dirty="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02985" y="3458989"/>
              <a:ext cx="940864" cy="9352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800" dirty="0">
                  <a:solidFill>
                    <a:schemeClr val="tx1"/>
                  </a:solidFill>
                </a:rPr>
                <a:t>C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3774" y="3182491"/>
            <a:ext cx="8455126" cy="935211"/>
            <a:chOff x="802985" y="3458989"/>
            <a:chExt cx="8455126" cy="935211"/>
          </a:xfrm>
        </p:grpSpPr>
        <p:sp>
          <p:nvSpPr>
            <p:cNvPr id="18" name="Rounded Rectangle 17"/>
            <p:cNvSpPr/>
            <p:nvPr/>
          </p:nvSpPr>
          <p:spPr>
            <a:xfrm>
              <a:off x="1460581" y="3547433"/>
              <a:ext cx="7797530" cy="84676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  2 000 000 + 100 000 + 50 000 + 2 000</a:t>
              </a:r>
              <a:endParaRPr lang="en-US" sz="2800" dirty="0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802985" y="3458989"/>
              <a:ext cx="940864" cy="9352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800" dirty="0">
                  <a:solidFill>
                    <a:schemeClr val="tx1"/>
                  </a:solidFill>
                </a:rPr>
                <a:t>L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774" y="4234251"/>
            <a:ext cx="8455126" cy="935211"/>
            <a:chOff x="802985" y="3458989"/>
            <a:chExt cx="8455126" cy="935211"/>
          </a:xfrm>
        </p:grpSpPr>
        <p:sp>
          <p:nvSpPr>
            <p:cNvPr id="23" name="Rounded Rectangle 22"/>
            <p:cNvSpPr/>
            <p:nvPr/>
          </p:nvSpPr>
          <p:spPr>
            <a:xfrm>
              <a:off x="1460581" y="3547433"/>
              <a:ext cx="7797530" cy="84676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  Số liền trước của sô 1 000 000 </a:t>
              </a:r>
              <a:endParaRPr lang="en-US" sz="2800" dirty="0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802985" y="3458989"/>
              <a:ext cx="940864" cy="9352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400" dirty="0">
                  <a:solidFill>
                    <a:schemeClr val="tx1"/>
                  </a:solidFill>
                </a:rPr>
                <a:t>O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989" y="5286012"/>
            <a:ext cx="8486911" cy="935211"/>
            <a:chOff x="802985" y="3458989"/>
            <a:chExt cx="8486911" cy="935211"/>
          </a:xfrm>
        </p:grpSpPr>
        <p:sp>
          <p:nvSpPr>
            <p:cNvPr id="26" name="Rounded Rectangle 25"/>
            <p:cNvSpPr/>
            <p:nvPr/>
          </p:nvSpPr>
          <p:spPr>
            <a:xfrm>
              <a:off x="1460581" y="3547433"/>
              <a:ext cx="7829315" cy="84676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   Số liền sau của số 999 999 999</a:t>
              </a:r>
              <a:endParaRPr lang="en-US" sz="2800" dirty="0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802985" y="3458989"/>
              <a:ext cx="940864" cy="935211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800" dirty="0">
                  <a:solidFill>
                    <a:schemeClr val="tx1"/>
                  </a:solidFill>
                </a:rPr>
                <a:t>Ổ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89734" y="461544"/>
            <a:ext cx="248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vi-VN" sz="4000" b="1" i="1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rằng: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6557" y="1317738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= 968 000 000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93437" y="2366335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980 000 000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2467" y="3400446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= 2 152 000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2449" y="4527233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999 999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7233" y="5575830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1 000 000 000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3" grpId="0"/>
      <p:bldP spid="35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BE6002E-A2F7-4B92-BB91-66A8F414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9C51EE6-E9B0-4A14-8902-D77418AE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C4A906C-739F-4041-A8CC-45D098403B6F}"/>
              </a:ext>
            </a:extLst>
          </p:cNvPr>
          <p:cNvSpPr/>
          <p:nvPr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EB53C1-76C3-4A09-B098-CA8A0A7F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118733"/>
            <a:ext cx="12590267" cy="7332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E01A78-DDC3-44A0-AABB-F246DE589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33C018-13B7-4A64-970E-C6D44380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AF2DF00-94EE-4836-A504-C2101105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368B07F-181C-4D34-AA5D-3210AA3BE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" y="84398"/>
            <a:ext cx="1562100" cy="1562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13B556-A513-451F-A74C-26325854D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23" y="5164803"/>
            <a:ext cx="1514475" cy="1514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98451" y="503704"/>
            <a:ext cx="7232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6E6E6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Giải ô chữ dưới đây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E6E6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98966"/>
              </p:ext>
            </p:extLst>
          </p:nvPr>
        </p:nvGraphicFramePr>
        <p:xfrm>
          <a:off x="2464266" y="1296237"/>
          <a:ext cx="7031950" cy="182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75">
                  <a:extLst>
                    <a:ext uri="{9D8B030D-6E8A-4147-A177-3AD203B41FA5}">
                      <a16:colId xmlns:a16="http://schemas.microsoft.com/office/drawing/2014/main" val="1334539531"/>
                    </a:ext>
                  </a:extLst>
                </a:gridCol>
                <a:gridCol w="3515975">
                  <a:extLst>
                    <a:ext uri="{9D8B030D-6E8A-4147-A177-3AD203B41FA5}">
                      <a16:colId xmlns:a16="http://schemas.microsoft.com/office/drawing/2014/main" val="3645283006"/>
                    </a:ext>
                  </a:extLst>
                </a:gridCol>
              </a:tblGrid>
              <a:tr h="911716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980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1578"/>
                  </a:ext>
                </a:extLst>
              </a:tr>
              <a:tr h="911716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6003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28191"/>
              </p:ext>
            </p:extLst>
          </p:nvPr>
        </p:nvGraphicFramePr>
        <p:xfrm>
          <a:off x="1909876" y="3498711"/>
          <a:ext cx="8187749" cy="2290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0898">
                  <a:extLst>
                    <a:ext uri="{9D8B030D-6E8A-4147-A177-3AD203B41FA5}">
                      <a16:colId xmlns:a16="http://schemas.microsoft.com/office/drawing/2014/main" val="1334539531"/>
                    </a:ext>
                  </a:extLst>
                </a:gridCol>
                <a:gridCol w="2206977">
                  <a:extLst>
                    <a:ext uri="{9D8B030D-6E8A-4147-A177-3AD203B41FA5}">
                      <a16:colId xmlns:a16="http://schemas.microsoft.com/office/drawing/2014/main" val="3645283006"/>
                    </a:ext>
                  </a:extLst>
                </a:gridCol>
                <a:gridCol w="3019874">
                  <a:extLst>
                    <a:ext uri="{9D8B030D-6E8A-4147-A177-3AD203B41FA5}">
                      <a16:colId xmlns:a16="http://schemas.microsoft.com/office/drawing/2014/main" val="4155549745"/>
                    </a:ext>
                  </a:extLst>
                </a:gridCol>
              </a:tblGrid>
              <a:tr h="111241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152 000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999 999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968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000 000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1578"/>
                  </a:ext>
                </a:extLst>
              </a:tr>
              <a:tr h="117837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60037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086600" y="2273300"/>
            <a:ext cx="1295400" cy="73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30957" y="4887508"/>
            <a:ext cx="1295400" cy="73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14103" y="4847124"/>
            <a:ext cx="1295400" cy="73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71680" y="4867166"/>
            <a:ext cx="1295400" cy="73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F5909B"/>
      </a:accent1>
      <a:accent2>
        <a:srgbClr val="E6CD08"/>
      </a:accent2>
      <a:accent3>
        <a:srgbClr val="6E6E6E"/>
      </a:accent3>
      <a:accent4>
        <a:srgbClr val="F5909B"/>
      </a:accent4>
      <a:accent5>
        <a:srgbClr val="E6CD08"/>
      </a:accent5>
      <a:accent6>
        <a:srgbClr val="6E6E6E"/>
      </a:accent6>
      <a:hlink>
        <a:srgbClr val="F5909B"/>
      </a:hlink>
      <a:folHlink>
        <a:srgbClr val="E6CD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E6E6E"/>
    </a:dk2>
    <a:lt2>
      <a:srgbClr val="E7E6E6"/>
    </a:lt2>
    <a:accent1>
      <a:srgbClr val="F5909B"/>
    </a:accent1>
    <a:accent2>
      <a:srgbClr val="E6CD08"/>
    </a:accent2>
    <a:accent3>
      <a:srgbClr val="6E6E6E"/>
    </a:accent3>
    <a:accent4>
      <a:srgbClr val="F5909B"/>
    </a:accent4>
    <a:accent5>
      <a:srgbClr val="E6CD08"/>
    </a:accent5>
    <a:accent6>
      <a:srgbClr val="6E6E6E"/>
    </a:accent6>
    <a:hlink>
      <a:srgbClr val="F5909B"/>
    </a:hlink>
    <a:folHlink>
      <a:srgbClr val="E6CD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348</Words>
  <Application>Microsoft Office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字魂162号-元气酪酪体</vt:lpstr>
      <vt:lpstr>Cambria</vt:lpstr>
      <vt:lpstr>UTM Guanine</vt:lpstr>
      <vt:lpstr>等线</vt:lpstr>
      <vt:lpstr>Arial</vt:lpstr>
      <vt:lpstr>Calibri</vt:lpstr>
      <vt:lpstr>UTM Flamenco</vt:lpstr>
      <vt:lpstr>UTM Scriptina KT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Huy Đàm</cp:lastModifiedBy>
  <cp:revision>22</cp:revision>
  <dcterms:created xsi:type="dcterms:W3CDTF">2023-09-01T02:46:58Z</dcterms:created>
  <dcterms:modified xsi:type="dcterms:W3CDTF">2024-10-20T15:27:28Z</dcterms:modified>
</cp:coreProperties>
</file>