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8"/>
  </p:notesMasterIdLst>
  <p:sldIdLst>
    <p:sldId id="357" r:id="rId3"/>
    <p:sldId id="340" r:id="rId4"/>
    <p:sldId id="363" r:id="rId5"/>
    <p:sldId id="375" r:id="rId6"/>
    <p:sldId id="366" r:id="rId7"/>
  </p:sldIdLst>
  <p:sldSz cx="12192000" cy="6858000"/>
  <p:notesSz cx="6858000" cy="9144000"/>
  <p:embeddedFontLst>
    <p:embeddedFont>
      <p:font typeface="#9Slide07 Cadena" panose="020B0604020202020204" charset="0"/>
      <p:bold r:id="rId9"/>
    </p:embeddedFont>
    <p:embeddedFont>
      <p:font typeface="#9Slide07 HoneyCream" panose="020B0604020202020204" charset="0"/>
      <p:regular r:id="rId10"/>
    </p:embeddedFon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Vogue-ExtraBold" panose="020B0500000000000000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40B"/>
    <a:srgbClr val="FD9938"/>
    <a:srgbClr val="FFFBF7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D7131-487D-4913-B180-C3BBA53E6128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C573C-3E85-4306-91D1-E1A2F937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8121-E06D-A3DB-AA10-34E1013EB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955F6-BE6B-61E2-ABCF-326DD5E5A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09E6-157B-3D61-6101-0604736F6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1B8C-D25C-411A-B7C7-FFDE88FBC5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AA6FC-1893-614F-1C1C-4343C082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828F6-8077-B643-E68C-8AD9DDB4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8DC5-2876-4705-AE65-29C3C6DF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95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B866-48B5-5D0F-E0D4-362DF02A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F98055-B678-05EF-3C28-B55F34FC9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2784-204D-BB4E-83F9-B82A438E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1B8C-D25C-411A-B7C7-FFDE88FBC5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ECA19-B97B-4F76-D0EC-8521091B3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E7777-B0F9-1E81-D762-C4ECA37A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8DC5-2876-4705-AE65-29C3C6DF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3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2CFAA2-95D3-0773-F813-B20005A33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88CA2-9E76-8DE9-8986-B5C7378A4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7160-A3A8-A1CA-CC1C-0BC83AFB1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1B8C-D25C-411A-B7C7-FFDE88FBC5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1D2C7-91AA-D7C5-902F-CE75BF2C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75F7C-00DF-F421-1569-C3B0EFFA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8DC5-2876-4705-AE65-29C3C6DF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0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28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351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334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743E52-4CFC-F2F9-3822-3A64B1D40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8EE28CEB-71B8-07AA-67F1-CCA1D1828A5B}"/>
              </a:ext>
            </a:extLst>
          </p:cNvPr>
          <p:cNvSpPr/>
          <p:nvPr userDrawn="1"/>
        </p:nvSpPr>
        <p:spPr>
          <a:xfrm>
            <a:off x="423928" y="556259"/>
            <a:ext cx="11459438" cy="6102957"/>
          </a:xfrm>
          <a:prstGeom prst="roundRect">
            <a:avLst>
              <a:gd name="adj" fmla="val 5971"/>
            </a:avLst>
          </a:prstGeom>
          <a:solidFill>
            <a:srgbClr val="FD9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8A8DBA1-50E8-5702-98AC-9AEFA2301544}"/>
              </a:ext>
            </a:extLst>
          </p:cNvPr>
          <p:cNvSpPr/>
          <p:nvPr userDrawn="1"/>
        </p:nvSpPr>
        <p:spPr>
          <a:xfrm>
            <a:off x="298174" y="188843"/>
            <a:ext cx="11459438" cy="6328100"/>
          </a:xfrm>
          <a:prstGeom prst="roundRect">
            <a:avLst>
              <a:gd name="adj" fmla="val 597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E3F71D-A336-EA03-3B80-0E0F37D26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t="46180" r="50850" b="27528"/>
          <a:stretch/>
        </p:blipFill>
        <p:spPr>
          <a:xfrm>
            <a:off x="685651" y="543918"/>
            <a:ext cx="685800" cy="670461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DB356B1-46EF-94E0-4780-0540A7BAAAF4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5DB2647-D4C2-EEE7-E356-051BE48E323C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03AE8-6E4D-D33C-72EF-62ADB78F59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83AD59-09CF-081F-FA04-E553AA8D35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58D781-F87C-D316-66F3-AF61262BFF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267E93-DF69-E7A0-FB2D-3313C6DE1D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6417BD9-4379-40B8-42A4-CC11EFE459E3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8FFE942-1965-C7D1-B74C-990550387AB2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6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F4A335-89CD-8423-32DA-2CF2C99C411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3BCA85-6C8C-AA2C-F4BF-CFE145926C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13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B9EB7-6A0A-97AB-89F0-F38B896C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F8CA3-7245-ECE7-C6C2-2FA8A2033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5036D-9FC6-2E90-D265-B6FC3FE0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1B8C-D25C-411A-B7C7-FFDE88FBC5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4CFC5-E713-DA79-2AAF-FF88182F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FE290-A32B-68EC-BF82-590C294F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8DC5-2876-4705-AE65-29C3C6DF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5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E5FA-82E8-D411-4758-CF8A5DF7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40CA0-FEA2-32C1-9F4F-44311B956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33EC0-EC37-B93D-BFA0-9AB8CDC30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1B8C-D25C-411A-B7C7-FFDE88FBC5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57372-85D0-5343-53A9-469E18CAA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A23B6-0C43-C9C3-E9FB-8B0CB92B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8DC5-2876-4705-AE65-29C3C6DF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24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728C-5721-E5B6-0929-AF9E635C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7B9D1-FB01-E80C-22E6-F0A04205B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95AB0-9DE0-B09F-6330-37105F8EC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FCACE-D857-7797-A920-0968BB5A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1B8C-D25C-411A-B7C7-FFDE88FBC5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806BF-B1C0-0405-357A-20FB5A998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42A1E-2924-F040-8A68-710BB7EE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8DC5-2876-4705-AE65-29C3C6DF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25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5A5E-E92B-35C6-AF84-CBA085AC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05B0B-41C7-418E-03FD-2F995003A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79AE8-B68C-C477-1619-818CBC91F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239ED-5176-C987-F57E-2CD27A10F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B88D8-A553-D7CB-1F70-C502E6BDD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36BBCE-9A7E-983E-3EC6-20A3B5E8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1B8C-D25C-411A-B7C7-FFDE88FBC5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C34283-CD12-6CF7-F254-C1201D56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BB199F-E6AE-7893-CCFA-6C0B22E5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8DC5-2876-4705-AE65-29C3C6DF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13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086E-1081-472D-7417-9B5832F1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8032C-391B-B9A4-AC86-94DD181E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1B8C-D25C-411A-B7C7-FFDE88FBC5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AD8B9-CB7E-F707-439F-392C9475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A8241-67BF-81E3-E8A4-41CB4B31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8DC5-2876-4705-AE65-29C3C6DF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07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47B53-85CC-CC5A-4E2B-6BA17236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1B8C-D25C-411A-B7C7-FFDE88FBC5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49329-1D64-01E2-FC80-2A528985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B4593-A25C-592D-DC43-FE4AC062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8DC5-2876-4705-AE65-29C3C6DF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9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4D27-9C58-B3E3-70A2-B24B262C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57EF0-85CE-E9E6-1B54-7C4BE3D30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F5FBD-169B-4A97-B83A-F6606692A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FFD81-51B2-74F7-CC6A-01A60799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1B8C-D25C-411A-B7C7-FFDE88FBC5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28248-5091-4DBF-9B14-DF81C65A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FB6DE-1C12-2A25-A435-8949CDA5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8DC5-2876-4705-AE65-29C3C6DF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29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61EE-D380-9896-2DA2-4F43DB56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BDA88-5C8C-3BCC-B8A4-7D2A636B8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F63CD-F966-6613-8793-15A4CD570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36BD9-5BD8-C1ED-4EC8-CF47BCBE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1B8C-D25C-411A-B7C7-FFDE88FBC5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653C6-4BA0-3EE4-CDCD-A9135343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325E0-9F6B-9E26-D652-140A7518D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8DC5-2876-4705-AE65-29C3C6DF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9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0C2176FB-F950-4465-ADE9-5498FB94120B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3CAEE-742D-7BB8-4F1B-04EB5BA48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3B8DE-6C98-7589-2B8E-52B39C324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3F5C6-DAA3-7D7F-788F-D671C5E30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E1B8C-D25C-411A-B7C7-FFDE88FBC51A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66FD9-A67D-2A4C-6DE6-998F13E60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B7CC9-7F2A-453A-D8CD-AEECA6ED8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8DC5-2876-4705-AE65-29C3C6DFC6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D5279D6-2A93-4806-02EA-246D7EED86B5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9C7ADA-43B6-D248-B313-D0AC6CA3FABD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E112F9-56B9-1483-4445-9375063D4D7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70DA60-C1F3-8B8B-60CF-70792BB2BA7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53AC1B-FE5A-FAC6-6484-2ABCE52FD7D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179D68-E796-B315-6636-7DC6EE38275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1A62AB5-1346-6A87-B540-1F408E114F1D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CF32769-1FBA-EAAA-2775-F0457C3A2879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6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F906B5-F610-603E-913E-6C0A9DD4329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C2D110-0D16-0058-2A4A-71E72326CD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3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CA9333EE-44A4-4E1E-8206-E4A3043CEEA9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C08019D-FE27-1FA2-BC77-34F6A9A75A34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AF6F3-55F9-9D94-80B2-7F8C8FCECA1E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E9254E-5D13-1C8D-5589-6FB63ADA41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8CC7D-5EA7-AD41-C0EE-8DF61FC4CA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738044-6F38-9CA2-3630-B353AAD4CE0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3CD720-F289-AE2A-7CED-EDFA3F8AB4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A81D482-7A0A-3842-9EE9-9AC53C43F1F0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ECA70C5-E359-7C5F-16A0-C9F98F1F9047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6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5A70D8-F326-86A0-5AAD-CE4CBCC16C9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BDAB6B-A9D1-95B2-11B0-8FEE532653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4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6AAD07A-F75B-6B59-18BD-13DC7547E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62" y="-933595"/>
            <a:ext cx="4513611" cy="45136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4839120-64DA-3CB7-7266-B7DD45CAA8BC}"/>
              </a:ext>
            </a:extLst>
          </p:cNvPr>
          <p:cNvGrpSpPr/>
          <p:nvPr/>
        </p:nvGrpSpPr>
        <p:grpSpPr>
          <a:xfrm>
            <a:off x="1823463" y="705455"/>
            <a:ext cx="9652351" cy="4702766"/>
            <a:chOff x="1055370" y="960120"/>
            <a:chExt cx="10211753" cy="46939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055370" y="2133600"/>
              <a:ext cx="10211753" cy="35204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614379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000" dirty="0">
                    <a:solidFill>
                      <a:prstClr val="white"/>
                    </a:soli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TIẾNG VIỆT</a:t>
                </a:r>
                <a:endPara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id="{FDFF2CD9-6DD3-9D9E-93F6-CA3BEC6671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3" y="1710587"/>
            <a:ext cx="3799305" cy="379930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72264A0-9DBF-10FA-C1FB-01238ECAF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60" y="4236428"/>
            <a:ext cx="2996613" cy="2546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C41AB2-3366-D44A-1C81-26A1D920F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5" y="-82817"/>
            <a:ext cx="1406027" cy="1406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01BC16-18E6-8828-5F32-3A043E5F20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9887" y="1704477"/>
            <a:ext cx="7736495" cy="39810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2C6920-E4A3-5EA8-BE34-B14A53134CEE}"/>
              </a:ext>
            </a:extLst>
          </p:cNvPr>
          <p:cNvSpPr txBox="1"/>
          <p:nvPr/>
        </p:nvSpPr>
        <p:spPr>
          <a:xfrm>
            <a:off x="2477975" y="332148"/>
            <a:ext cx="8178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</a:rPr>
              <a:t>Tìm động từ trong ngoặc đơn thay cho bông hoa trong mỗi đoạn văn dưới đây: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14934-3C7F-83A2-6D49-FE3C0A9F8391}"/>
              </a:ext>
            </a:extLst>
          </p:cNvPr>
          <p:cNvSpPr txBox="1"/>
          <p:nvPr/>
        </p:nvSpPr>
        <p:spPr>
          <a:xfrm>
            <a:off x="612703" y="1818705"/>
            <a:ext cx="108336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63550"/>
            <a:r>
              <a:rPr lang="en-US" sz="3200" dirty="0">
                <a:latin typeface="Cambria" panose="02040503050406030204" pitchFamily="18" charset="0"/>
              </a:rPr>
              <a:t>	a. </a:t>
            </a:r>
            <a:r>
              <a:rPr lang="en-US" sz="3200" dirty="0" err="1">
                <a:latin typeface="Cambria" panose="02040503050406030204" pitchFamily="18" charset="0"/>
              </a:rPr>
              <a:t>Rừng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núi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còn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chìm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đắm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màn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đêm</a:t>
            </a:r>
            <a:r>
              <a:rPr lang="en-US" sz="3200" dirty="0">
                <a:latin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</a:rPr>
              <a:t>Bỗng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</a:rPr>
              <a:t>gà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trống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vỗ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cánh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phành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phạch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cất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tiếng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gáy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lanh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lảnh</a:t>
            </a:r>
            <a:r>
              <a:rPr lang="en-US" sz="3200" dirty="0">
                <a:latin typeface="Cambria" panose="02040503050406030204" pitchFamily="18" charset="0"/>
              </a:rPr>
              <a:t> ở </a:t>
            </a:r>
            <a:r>
              <a:rPr lang="en-US" sz="3200" dirty="0" err="1">
                <a:latin typeface="Cambria" panose="02040503050406030204" pitchFamily="18" charset="0"/>
              </a:rPr>
              <a:t>đầu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bản</a:t>
            </a:r>
            <a:r>
              <a:rPr lang="en-US" sz="3200" dirty="0">
                <a:latin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</a:rPr>
              <a:t>Mấy</a:t>
            </a:r>
            <a:r>
              <a:rPr lang="en-US" sz="3200" dirty="0"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</a:rPr>
              <a:t>gà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rừng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trên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núi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cũng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thức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dậy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gáy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te</a:t>
            </a:r>
            <a:r>
              <a:rPr lang="en-US" sz="3200" dirty="0">
                <a:latin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</a:rPr>
              <a:t>Trên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mấy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cao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nhà</a:t>
            </a:r>
            <a:r>
              <a:rPr lang="en-US" sz="3200" dirty="0">
                <a:latin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</a:rPr>
              <a:t>ve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đua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nhau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kêu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ra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rả</a:t>
            </a:r>
            <a:r>
              <a:rPr lang="en-US" sz="3200" dirty="0">
                <a:latin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</a:rPr>
              <a:t>Ngoài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suối</a:t>
            </a:r>
            <a:r>
              <a:rPr lang="en-US" sz="3200" dirty="0">
                <a:latin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</a:rPr>
              <a:t>tiếng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chim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cuốc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vọng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vào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đều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đều</a:t>
            </a:r>
            <a:r>
              <a:rPr lang="en-US" sz="3200" dirty="0">
                <a:latin typeface="Cambria" panose="02040503050406030204" pitchFamily="18" charset="0"/>
              </a:rPr>
              <a:t>... </a:t>
            </a:r>
            <a:r>
              <a:rPr lang="en-US" sz="3200" dirty="0" err="1">
                <a:latin typeface="Cambria" panose="02040503050406030204" pitchFamily="18" charset="0"/>
              </a:rPr>
              <a:t>Bản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làng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đã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thức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giấc</a:t>
            </a:r>
            <a:r>
              <a:rPr lang="en-US" sz="3200" dirty="0">
                <a:latin typeface="Cambria" panose="02040503050406030204" pitchFamily="18" charset="0"/>
              </a:rPr>
              <a:t>. </a:t>
            </a:r>
          </a:p>
          <a:p>
            <a:pPr algn="r"/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</a:rPr>
              <a:t>(Theo Hoàng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Hữu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Bội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E08904-9E2E-19E0-4CB6-CE8BA3F92BC6}"/>
              </a:ext>
            </a:extLst>
          </p:cNvPr>
          <p:cNvGrpSpPr/>
          <p:nvPr/>
        </p:nvGrpSpPr>
        <p:grpSpPr>
          <a:xfrm>
            <a:off x="4134691" y="5488072"/>
            <a:ext cx="4109753" cy="785553"/>
            <a:chOff x="3434047" y="5503967"/>
            <a:chExt cx="4109753" cy="785553"/>
          </a:xfrm>
        </p:grpSpPr>
        <p:sp>
          <p:nvSpPr>
            <p:cNvPr id="6" name="矩形: 圆角 7">
              <a:extLst>
                <a:ext uri="{FF2B5EF4-FFF2-40B4-BE49-F238E27FC236}">
                  <a16:creationId xmlns:a16="http://schemas.microsoft.com/office/drawing/2014/main" id="{22D0E4BF-9A24-DF57-AD20-EA80553E50C2}"/>
                </a:ext>
              </a:extLst>
            </p:cNvPr>
            <p:cNvSpPr/>
            <p:nvPr/>
          </p:nvSpPr>
          <p:spPr>
            <a:xfrm>
              <a:off x="3434047" y="5503967"/>
              <a:ext cx="4109753" cy="785553"/>
            </a:xfrm>
            <a:prstGeom prst="roundRect">
              <a:avLst/>
            </a:prstGeom>
            <a:solidFill>
              <a:srgbClr val="FFFBF7"/>
            </a:solidFill>
            <a:ln w="38100">
              <a:solidFill>
                <a:srgbClr val="FD99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D840B"/>
                </a:solidFill>
                <a:effectLst/>
                <a:uLnTx/>
                <a:uFillTx/>
                <a:latin typeface="#9Slide07 Cadena" panose="02000503000000020004" pitchFamily="2" charset="0"/>
                <a:ea typeface="阿里妈妈刀隶体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BF0399-1B28-8FEE-F733-75BFD375F946}"/>
                </a:ext>
              </a:extLst>
            </p:cNvPr>
            <p:cNvSpPr txBox="1"/>
            <p:nvPr/>
          </p:nvSpPr>
          <p:spPr>
            <a:xfrm>
              <a:off x="3642748" y="5536625"/>
              <a:ext cx="8252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FD840B"/>
                  </a:solidFill>
                  <a:latin typeface="Cambria" panose="02040503050406030204" pitchFamily="18" charset="0"/>
                </a:rPr>
                <a:t>gáy</a:t>
              </a:r>
              <a:endParaRPr lang="en-US" sz="3200" b="1" dirty="0">
                <a:solidFill>
                  <a:srgbClr val="FD840B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B8EC42-4FEB-3CB6-34E9-8A379C838E0A}"/>
                </a:ext>
              </a:extLst>
            </p:cNvPr>
            <p:cNvSpPr txBox="1"/>
            <p:nvPr/>
          </p:nvSpPr>
          <p:spPr>
            <a:xfrm>
              <a:off x="4512568" y="5558102"/>
              <a:ext cx="1033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kêu</a:t>
              </a:r>
              <a:endParaRPr lang="en-US" sz="32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6B4267-35AB-E01C-B71A-D0C4C80DC694}"/>
                </a:ext>
              </a:extLst>
            </p:cNvPr>
            <p:cNvSpPr txBox="1"/>
            <p:nvPr/>
          </p:nvSpPr>
          <p:spPr>
            <a:xfrm>
              <a:off x="5505252" y="5536625"/>
              <a:ext cx="13449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vọng</a:t>
              </a:r>
              <a:endParaRPr lang="en-US" sz="32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91DFD5-B500-F5E3-3740-74A5548D3E05}"/>
                </a:ext>
              </a:extLst>
            </p:cNvPr>
            <p:cNvSpPr txBox="1"/>
            <p:nvPr/>
          </p:nvSpPr>
          <p:spPr>
            <a:xfrm>
              <a:off x="6583773" y="5559918"/>
              <a:ext cx="829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vỗ</a:t>
              </a:r>
              <a:endParaRPr lang="en-US" sz="32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CC5A7B-BEB4-BF17-B499-4B673559CA45}"/>
                </a:ext>
              </a:extLst>
            </p:cNvPr>
            <p:cNvSpPr txBox="1"/>
            <p:nvPr/>
          </p:nvSpPr>
          <p:spPr>
            <a:xfrm>
              <a:off x="4323231" y="5536624"/>
              <a:ext cx="334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FD840B"/>
                  </a:solidFill>
                  <a:latin typeface="Cambria" panose="02040503050406030204" pitchFamily="18" charset="0"/>
                </a:rPr>
                <a:t>,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451C9A-E88F-D474-A11C-1AFEDF7E9614}"/>
                </a:ext>
              </a:extLst>
            </p:cNvPr>
            <p:cNvSpPr txBox="1"/>
            <p:nvPr/>
          </p:nvSpPr>
          <p:spPr>
            <a:xfrm>
              <a:off x="5312994" y="5574431"/>
              <a:ext cx="334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FD840B"/>
                  </a:solidFill>
                  <a:latin typeface="Cambria" panose="02040503050406030204" pitchFamily="18" charset="0"/>
                </a:rPr>
                <a:t>,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31DA8E-20B5-6C0C-1134-F70B06D4E5B5}"/>
                </a:ext>
              </a:extLst>
            </p:cNvPr>
            <p:cNvSpPr txBox="1"/>
            <p:nvPr/>
          </p:nvSpPr>
          <p:spPr>
            <a:xfrm>
              <a:off x="6457984" y="5558102"/>
              <a:ext cx="334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FD840B"/>
                  </a:solidFill>
                  <a:latin typeface="Cambria" panose="02040503050406030204" pitchFamily="18" charset="0"/>
                </a:rPr>
                <a:t>,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ECA502-20DE-5BF2-ACFC-992D2AFBF67E}"/>
                </a:ext>
              </a:extLst>
            </p:cNvPr>
            <p:cNvSpPr txBox="1"/>
            <p:nvPr/>
          </p:nvSpPr>
          <p:spPr>
            <a:xfrm>
              <a:off x="3651168" y="5539644"/>
              <a:ext cx="8252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gáy</a:t>
              </a:r>
              <a:endParaRPr lang="en-US" sz="32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C781CCF-F489-850F-F895-B6B2EF3CA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51" y="389131"/>
            <a:ext cx="1658256" cy="96325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4020992-2E2D-5A69-7E0D-39A3338142B0}"/>
              </a:ext>
            </a:extLst>
          </p:cNvPr>
          <p:cNvGrpSpPr/>
          <p:nvPr/>
        </p:nvGrpSpPr>
        <p:grpSpPr>
          <a:xfrm>
            <a:off x="4556749" y="3819263"/>
            <a:ext cx="989763" cy="561482"/>
            <a:chOff x="4556749" y="3819263"/>
            <a:chExt cx="989763" cy="56148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7A59242-95F2-54BD-E359-0A4E65AF6936}"/>
                </a:ext>
              </a:extLst>
            </p:cNvPr>
            <p:cNvSpPr/>
            <p:nvPr/>
          </p:nvSpPr>
          <p:spPr>
            <a:xfrm>
              <a:off x="4556749" y="3887301"/>
              <a:ext cx="989763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3CF5ADD-F4AE-1565-2C46-7A019357E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6576" y="3819263"/>
              <a:ext cx="590107" cy="56148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D480821-B0E2-8FD5-2927-A1C4E2FB7D08}"/>
              </a:ext>
            </a:extLst>
          </p:cNvPr>
          <p:cNvGrpSpPr/>
          <p:nvPr/>
        </p:nvGrpSpPr>
        <p:grpSpPr>
          <a:xfrm>
            <a:off x="8492201" y="2366256"/>
            <a:ext cx="776761" cy="561482"/>
            <a:chOff x="8492201" y="2366256"/>
            <a:chExt cx="776761" cy="56148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ADDD86D-F506-3F6B-89C6-EF564F645128}"/>
                </a:ext>
              </a:extLst>
            </p:cNvPr>
            <p:cNvSpPr/>
            <p:nvPr/>
          </p:nvSpPr>
          <p:spPr>
            <a:xfrm>
              <a:off x="8492201" y="2377994"/>
              <a:ext cx="776761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DB57141-D1A9-7847-F5D1-24BD2C372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4536" y="2366256"/>
              <a:ext cx="592090" cy="56148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E5160F-A6B5-0DA6-408B-02C36D0EBC1B}"/>
              </a:ext>
            </a:extLst>
          </p:cNvPr>
          <p:cNvGrpSpPr/>
          <p:nvPr/>
        </p:nvGrpSpPr>
        <p:grpSpPr>
          <a:xfrm>
            <a:off x="8330285" y="3325819"/>
            <a:ext cx="776762" cy="561482"/>
            <a:chOff x="-528109" y="4252202"/>
            <a:chExt cx="776762" cy="56148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62BD9A7-AF2A-E902-8732-BAC85A25F236}"/>
                </a:ext>
              </a:extLst>
            </p:cNvPr>
            <p:cNvSpPr/>
            <p:nvPr/>
          </p:nvSpPr>
          <p:spPr>
            <a:xfrm>
              <a:off x="-528109" y="4291264"/>
              <a:ext cx="776762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513CEA6-1CA1-3FAA-E21D-B2D685A61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34782" y="4252202"/>
              <a:ext cx="590107" cy="56148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506906-4DB4-5CE2-EF6F-364A983D6D64}"/>
              </a:ext>
            </a:extLst>
          </p:cNvPr>
          <p:cNvGrpSpPr/>
          <p:nvPr/>
        </p:nvGrpSpPr>
        <p:grpSpPr>
          <a:xfrm>
            <a:off x="9534715" y="2861351"/>
            <a:ext cx="776762" cy="561482"/>
            <a:chOff x="-528109" y="4252202"/>
            <a:chExt cx="776762" cy="561482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17007DC-0E42-E012-15C3-422A71BCEDB5}"/>
                </a:ext>
              </a:extLst>
            </p:cNvPr>
            <p:cNvSpPr/>
            <p:nvPr/>
          </p:nvSpPr>
          <p:spPr>
            <a:xfrm>
              <a:off x="-528109" y="4291264"/>
              <a:ext cx="776762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479006F-7E61-D9DC-1F50-903F4FB53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11032" y="4252202"/>
              <a:ext cx="590107" cy="561482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A49AE2C6-569B-9562-9B83-1CF6902F3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211" y="2299869"/>
            <a:ext cx="651961" cy="5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2C6920-E4A3-5EA8-BE34-B14A53134CEE}"/>
              </a:ext>
            </a:extLst>
          </p:cNvPr>
          <p:cNvSpPr txBox="1"/>
          <p:nvPr/>
        </p:nvSpPr>
        <p:spPr>
          <a:xfrm>
            <a:off x="2477975" y="332148"/>
            <a:ext cx="8178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</a:rPr>
              <a:t>Tìm động từ trong ngoặc đơn thay cho bông hoa trong mỗi đoạn văn dưới đây: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14934-3C7F-83A2-6D49-FE3C0A9F8391}"/>
              </a:ext>
            </a:extLst>
          </p:cNvPr>
          <p:cNvSpPr txBox="1"/>
          <p:nvPr/>
        </p:nvSpPr>
        <p:spPr>
          <a:xfrm>
            <a:off x="612703" y="1818705"/>
            <a:ext cx="108336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63550" algn="l"/>
              </a:tabLst>
            </a:pPr>
            <a:r>
              <a:rPr lang="en-US" sz="3200" dirty="0">
                <a:latin typeface="Cambria" panose="02040503050406030204" pitchFamily="18" charset="0"/>
              </a:rPr>
              <a:t>	</a:t>
            </a:r>
            <a:r>
              <a:rPr lang="vi-VN" sz="3200" dirty="0">
                <a:latin typeface="Cambria" panose="02040503050406030204" pitchFamily="18" charset="0"/>
              </a:rPr>
              <a:t>b. Buổi trưa, nương rẫy im vắng. Mặt trời đứng thẳng trên đỉnh đầu. Không một con chim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hót</a:t>
            </a:r>
            <a:r>
              <a:rPr lang="en-US" sz="3200" b="1" dirty="0">
                <a:solidFill>
                  <a:srgbClr val="FD9938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</a:rPr>
              <a:t>, </a:t>
            </a:r>
            <a:r>
              <a:rPr lang="vi-VN" sz="3200" dirty="0">
                <a:latin typeface="Cambria" panose="02040503050406030204" pitchFamily="18" charset="0"/>
              </a:rPr>
              <a:t>không một con thú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kêu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vi-VN" sz="3200" dirty="0">
                <a:latin typeface="Cambria" panose="02040503050406030204" pitchFamily="18" charset="0"/>
              </a:rPr>
              <a:t>Đàn khướu làm tổ trong bụi n</a:t>
            </a:r>
            <a:r>
              <a:rPr lang="en-US" sz="3200" dirty="0">
                <a:latin typeface="Cambria" panose="02040503050406030204" pitchFamily="18" charset="0"/>
              </a:rPr>
              <a:t>ứ</a:t>
            </a:r>
            <a:r>
              <a:rPr lang="vi-VN" sz="3200" dirty="0">
                <a:latin typeface="Cambria" panose="02040503050406030204" pitchFamily="18" charset="0"/>
              </a:rPr>
              <a:t>a vừa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hót</a:t>
            </a:r>
            <a:r>
              <a:rPr lang="vi-VN" sz="3200" dirty="0">
                <a:latin typeface="Cambria" panose="02040503050406030204" pitchFamily="18" charset="0"/>
              </a:rPr>
              <a:t> véo von, giờ đã im bặt. Buổi trưa dần qua. Trời bớt oi ả. Gió rừng lại nổi. Bầy khướu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nhảy</a:t>
            </a:r>
            <a:r>
              <a:rPr lang="vi-VN" sz="3200" dirty="0">
                <a:latin typeface="Cambria" panose="02040503050406030204" pitchFamily="18" charset="0"/>
              </a:rPr>
              <a:t> lách tách trên cành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vi-VN" sz="3200" dirty="0">
                <a:latin typeface="Cambria" panose="02040503050406030204" pitchFamily="18" charset="0"/>
              </a:rPr>
              <a:t>sâu. Tiếng lá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xào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xạc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vi-VN" sz="3200" dirty="0">
                <a:latin typeface="Cambria" panose="02040503050406030204" pitchFamily="18" charset="0"/>
              </a:rPr>
              <a:t>trong gió.</a:t>
            </a:r>
            <a:endParaRPr lang="en-US" sz="3200" dirty="0">
              <a:latin typeface="Cambria" panose="02040503050406030204" pitchFamily="18" charset="0"/>
            </a:endParaRPr>
          </a:p>
          <a:p>
            <a:pPr algn="just">
              <a:tabLst>
                <a:tab pos="463550" algn="l"/>
              </a:tabLst>
            </a:pP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</a:rPr>
              <a:t>									</a:t>
            </a:r>
            <a:r>
              <a:rPr lang="vi-VN" sz="2800" i="1" dirty="0">
                <a:solidFill>
                  <a:srgbClr val="002060"/>
                </a:solidFill>
                <a:latin typeface="Cambria" panose="02040503050406030204" pitchFamily="18" charset="0"/>
              </a:rPr>
              <a:t>(Theo Vũ Hùng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2267C11-5FB9-1FA7-E200-E2705B047FFD}"/>
              </a:ext>
            </a:extLst>
          </p:cNvPr>
          <p:cNvGrpSpPr/>
          <p:nvPr/>
        </p:nvGrpSpPr>
        <p:grpSpPr>
          <a:xfrm>
            <a:off x="3829805" y="5503967"/>
            <a:ext cx="4350808" cy="785553"/>
            <a:chOff x="3829805" y="5503967"/>
            <a:chExt cx="4350808" cy="785553"/>
          </a:xfrm>
        </p:grpSpPr>
        <p:sp>
          <p:nvSpPr>
            <p:cNvPr id="6" name="矩形: 圆角 7">
              <a:extLst>
                <a:ext uri="{FF2B5EF4-FFF2-40B4-BE49-F238E27FC236}">
                  <a16:creationId xmlns:a16="http://schemas.microsoft.com/office/drawing/2014/main" id="{22D0E4BF-9A24-DF57-AD20-EA80553E50C2}"/>
                </a:ext>
              </a:extLst>
            </p:cNvPr>
            <p:cNvSpPr/>
            <p:nvPr/>
          </p:nvSpPr>
          <p:spPr>
            <a:xfrm>
              <a:off x="3829805" y="5503967"/>
              <a:ext cx="4350808" cy="785553"/>
            </a:xfrm>
            <a:prstGeom prst="roundRect">
              <a:avLst/>
            </a:prstGeom>
            <a:solidFill>
              <a:srgbClr val="FFFBF7"/>
            </a:solidFill>
            <a:ln w="38100">
              <a:solidFill>
                <a:srgbClr val="FD99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D840B"/>
                </a:solidFill>
                <a:effectLst/>
                <a:uLnTx/>
                <a:uFillTx/>
                <a:latin typeface="#9Slide07 Cadena" panose="02000503000000020004" pitchFamily="2" charset="0"/>
                <a:ea typeface="阿里妈妈刀隶体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BF0399-1B28-8FEE-F733-75BFD375F946}"/>
                </a:ext>
              </a:extLst>
            </p:cNvPr>
            <p:cNvSpPr txBox="1"/>
            <p:nvPr/>
          </p:nvSpPr>
          <p:spPr>
            <a:xfrm>
              <a:off x="3976763" y="5558101"/>
              <a:ext cx="11892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nhảy</a:t>
              </a:r>
              <a:endParaRPr lang="en-US" sz="32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B8EC42-4FEB-3CB6-34E9-8A379C838E0A}"/>
                </a:ext>
              </a:extLst>
            </p:cNvPr>
            <p:cNvSpPr txBox="1"/>
            <p:nvPr/>
          </p:nvSpPr>
          <p:spPr>
            <a:xfrm>
              <a:off x="5102406" y="5558102"/>
              <a:ext cx="1033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tìm</a:t>
              </a:r>
              <a:endParaRPr lang="en-US" sz="32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6B4267-35AB-E01C-B71A-D0C4C80DC694}"/>
                </a:ext>
              </a:extLst>
            </p:cNvPr>
            <p:cNvSpPr txBox="1"/>
            <p:nvPr/>
          </p:nvSpPr>
          <p:spPr>
            <a:xfrm>
              <a:off x="6043164" y="5536624"/>
              <a:ext cx="942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kêu</a:t>
              </a:r>
              <a:endParaRPr lang="en-US" sz="32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91DFD5-B500-F5E3-3740-74A5548D3E05}"/>
                </a:ext>
              </a:extLst>
            </p:cNvPr>
            <p:cNvSpPr txBox="1"/>
            <p:nvPr/>
          </p:nvSpPr>
          <p:spPr>
            <a:xfrm>
              <a:off x="7046025" y="5546609"/>
              <a:ext cx="829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hót</a:t>
              </a:r>
              <a:endParaRPr lang="en-US" sz="32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CC5A7B-BEB4-BF17-B499-4B673559CA45}"/>
                </a:ext>
              </a:extLst>
            </p:cNvPr>
            <p:cNvSpPr txBox="1"/>
            <p:nvPr/>
          </p:nvSpPr>
          <p:spPr>
            <a:xfrm>
              <a:off x="4928339" y="5558102"/>
              <a:ext cx="334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FD840B"/>
                  </a:solidFill>
                  <a:latin typeface="Cambria" panose="02040503050406030204" pitchFamily="18" charset="0"/>
                </a:rPr>
                <a:t>,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451C9A-E88F-D474-A11C-1AFEDF7E9614}"/>
                </a:ext>
              </a:extLst>
            </p:cNvPr>
            <p:cNvSpPr txBox="1"/>
            <p:nvPr/>
          </p:nvSpPr>
          <p:spPr>
            <a:xfrm>
              <a:off x="5809270" y="5558102"/>
              <a:ext cx="334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FD840B"/>
                  </a:solidFill>
                  <a:latin typeface="Cambria" panose="02040503050406030204" pitchFamily="18" charset="0"/>
                </a:rPr>
                <a:t>,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31DA8E-20B5-6C0C-1134-F70B06D4E5B5}"/>
                </a:ext>
              </a:extLst>
            </p:cNvPr>
            <p:cNvSpPr txBox="1"/>
            <p:nvPr/>
          </p:nvSpPr>
          <p:spPr>
            <a:xfrm>
              <a:off x="6850232" y="5574430"/>
              <a:ext cx="334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FD840B"/>
                  </a:solidFill>
                  <a:latin typeface="Cambria" panose="02040503050406030204" pitchFamily="18" charset="0"/>
                </a:rPr>
                <a:t>,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E4D9861-E32A-9E0A-7251-564E27D54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54" y="446115"/>
            <a:ext cx="1658256" cy="96325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586FD87-F988-839D-DD10-70F99B499181}"/>
              </a:ext>
            </a:extLst>
          </p:cNvPr>
          <p:cNvGrpSpPr/>
          <p:nvPr/>
        </p:nvGrpSpPr>
        <p:grpSpPr>
          <a:xfrm>
            <a:off x="6173592" y="2393550"/>
            <a:ext cx="711303" cy="561482"/>
            <a:chOff x="-712406" y="4291264"/>
            <a:chExt cx="711303" cy="56148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AB4FB80-6EBB-FD52-463B-44F5B5942D46}"/>
                </a:ext>
              </a:extLst>
            </p:cNvPr>
            <p:cNvSpPr/>
            <p:nvPr/>
          </p:nvSpPr>
          <p:spPr>
            <a:xfrm>
              <a:off x="-712406" y="4291264"/>
              <a:ext cx="711303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C68A07C-C89B-A104-F07D-D8F31282E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91210" y="4291264"/>
              <a:ext cx="590107" cy="56148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F2B3A3-AC8E-A6A9-CA63-39F0B5D68455}"/>
              </a:ext>
            </a:extLst>
          </p:cNvPr>
          <p:cNvGrpSpPr/>
          <p:nvPr/>
        </p:nvGrpSpPr>
        <p:grpSpPr>
          <a:xfrm>
            <a:off x="10656914" y="2364263"/>
            <a:ext cx="711303" cy="561482"/>
            <a:chOff x="-712406" y="4291264"/>
            <a:chExt cx="711303" cy="561482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B881769-7CC0-9310-F4C0-D144FBEC9BF5}"/>
                </a:ext>
              </a:extLst>
            </p:cNvPr>
            <p:cNvSpPr/>
            <p:nvPr/>
          </p:nvSpPr>
          <p:spPr>
            <a:xfrm>
              <a:off x="-712406" y="4291264"/>
              <a:ext cx="711303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19CCC6-51E1-B137-A345-62870B9FC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91210" y="4291264"/>
              <a:ext cx="590107" cy="56148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EF66423-C69A-4363-935D-FDDEAB6D7622}"/>
              </a:ext>
            </a:extLst>
          </p:cNvPr>
          <p:cNvGrpSpPr/>
          <p:nvPr/>
        </p:nvGrpSpPr>
        <p:grpSpPr>
          <a:xfrm>
            <a:off x="7341079" y="2833499"/>
            <a:ext cx="711303" cy="561482"/>
            <a:chOff x="-712406" y="4223226"/>
            <a:chExt cx="711303" cy="561482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5BAA18D-A6BE-CCB4-C66E-5AB3001F6992}"/>
                </a:ext>
              </a:extLst>
            </p:cNvPr>
            <p:cNvSpPr/>
            <p:nvPr/>
          </p:nvSpPr>
          <p:spPr>
            <a:xfrm>
              <a:off x="-712406" y="4291264"/>
              <a:ext cx="711303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B4D4835-BE56-F095-2D23-FD7CF7C1E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51809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1DCA040-C6AF-860A-0E69-06763216CE5F}"/>
              </a:ext>
            </a:extLst>
          </p:cNvPr>
          <p:cNvGrpSpPr/>
          <p:nvPr/>
        </p:nvGrpSpPr>
        <p:grpSpPr>
          <a:xfrm>
            <a:off x="1958567" y="3834930"/>
            <a:ext cx="1038815" cy="561482"/>
            <a:chOff x="-712406" y="4291263"/>
            <a:chExt cx="1038815" cy="561482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DFEC10E-89D4-DAB0-A957-51CFCD9A0D35}"/>
                </a:ext>
              </a:extLst>
            </p:cNvPr>
            <p:cNvSpPr/>
            <p:nvPr/>
          </p:nvSpPr>
          <p:spPr>
            <a:xfrm>
              <a:off x="-712406" y="4291263"/>
              <a:ext cx="1038815" cy="5614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4CC661B-70BF-8AD7-CEF1-658C78EE6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96629" y="4291263"/>
              <a:ext cx="590107" cy="561482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01C0BFC-8DAB-8DCE-CC8D-0D1E9027BE48}"/>
              </a:ext>
            </a:extLst>
          </p:cNvPr>
          <p:cNvGrpSpPr/>
          <p:nvPr/>
        </p:nvGrpSpPr>
        <p:grpSpPr>
          <a:xfrm>
            <a:off x="6661629" y="3807804"/>
            <a:ext cx="711303" cy="561482"/>
            <a:chOff x="-712406" y="4223226"/>
            <a:chExt cx="711303" cy="561482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1792D3C-02EF-9CE1-7903-BDCAF2433050}"/>
                </a:ext>
              </a:extLst>
            </p:cNvPr>
            <p:cNvSpPr/>
            <p:nvPr/>
          </p:nvSpPr>
          <p:spPr>
            <a:xfrm>
              <a:off x="-712406" y="4291264"/>
              <a:ext cx="711303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AB69396-3FA4-5777-C656-A71AB7103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51809" y="4223226"/>
              <a:ext cx="590107" cy="561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4073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C0CB29-849E-4E8F-ED15-F5E889A32AA5}"/>
              </a:ext>
            </a:extLst>
          </p:cNvPr>
          <p:cNvSpPr txBox="1"/>
          <p:nvPr/>
        </p:nvSpPr>
        <p:spPr>
          <a:xfrm>
            <a:off x="2820875" y="500601"/>
            <a:ext cx="8178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</a:rPr>
              <a:t>Nhìn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tranh</a:t>
            </a:r>
            <a:r>
              <a:rPr lang="en-US" sz="3200" b="1" dirty="0"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</a:rPr>
              <a:t>tìm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động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từ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phù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hợp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với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hoạt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động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được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thể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hiện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trong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tranh</a:t>
            </a:r>
            <a:r>
              <a:rPr lang="en-US" sz="32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5A90E-172D-DFD8-7A25-544E0297F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90" y="1892104"/>
            <a:ext cx="11456019" cy="23369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55D269-6723-63B1-DE78-ED1AADDB5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54" y="554536"/>
            <a:ext cx="1682642" cy="9693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2EAD80-F45D-157E-8EC9-5BC1B7859778}"/>
              </a:ext>
            </a:extLst>
          </p:cNvPr>
          <p:cNvGrpSpPr/>
          <p:nvPr/>
        </p:nvGrpSpPr>
        <p:grpSpPr>
          <a:xfrm>
            <a:off x="576354" y="4229100"/>
            <a:ext cx="1757400" cy="2195641"/>
            <a:chOff x="6812133" y="1469859"/>
            <a:chExt cx="1757400" cy="2195641"/>
          </a:xfrm>
        </p:grpSpPr>
        <p:sp>
          <p:nvSpPr>
            <p:cNvPr id="6" name="矩形: 圆角 7">
              <a:extLst>
                <a:ext uri="{FF2B5EF4-FFF2-40B4-BE49-F238E27FC236}">
                  <a16:creationId xmlns:a16="http://schemas.microsoft.com/office/drawing/2014/main" id="{A6374354-9EAD-8E16-46D8-435A2DFF08FD}"/>
                </a:ext>
              </a:extLst>
            </p:cNvPr>
            <p:cNvSpPr/>
            <p:nvPr/>
          </p:nvSpPr>
          <p:spPr>
            <a:xfrm>
              <a:off x="6812133" y="1469859"/>
              <a:ext cx="1757400" cy="2195641"/>
            </a:xfrm>
            <a:prstGeom prst="roundRect">
              <a:avLst/>
            </a:prstGeom>
            <a:solidFill>
              <a:srgbClr val="FFFBF7"/>
            </a:solidFill>
            <a:ln w="38100">
              <a:solidFill>
                <a:srgbClr val="FD99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D840B"/>
                </a:solidFill>
                <a:effectLst/>
                <a:uLnTx/>
                <a:uFillTx/>
                <a:latin typeface="#9Slide07 Cadena" panose="02000503000000020004" pitchFamily="2" charset="0"/>
                <a:ea typeface="阿里妈妈刀隶体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000EC1-B3B2-EE4F-EEC4-67389A15DF7D}"/>
                </a:ext>
              </a:extLst>
            </p:cNvPr>
            <p:cNvSpPr txBox="1"/>
            <p:nvPr/>
          </p:nvSpPr>
          <p:spPr>
            <a:xfrm>
              <a:off x="7024403" y="1603397"/>
              <a:ext cx="154512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latin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</a:rPr>
                <a:t>leo</a:t>
              </a:r>
              <a:r>
                <a:rPr lang="en-US" sz="3200" b="1" dirty="0">
                  <a:latin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</a:rPr>
                <a:t>trèo</a:t>
              </a:r>
              <a:r>
                <a:rPr lang="en-US" sz="3200" b="1" dirty="0">
                  <a:latin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</a:rPr>
                <a:t>vượt</a:t>
              </a:r>
              <a:r>
                <a:rPr lang="en-US" sz="3200" b="1" dirty="0">
                  <a:latin typeface="Cambria" panose="02040503050406030204" pitchFamily="18" charset="0"/>
                </a:rPr>
                <a:t>, ...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82BB26-2BA0-1B38-B15B-E219716B9D77}"/>
              </a:ext>
            </a:extLst>
          </p:cNvPr>
          <p:cNvGrpSpPr/>
          <p:nvPr/>
        </p:nvGrpSpPr>
        <p:grpSpPr>
          <a:xfrm>
            <a:off x="2820875" y="4229100"/>
            <a:ext cx="1757400" cy="2195641"/>
            <a:chOff x="6812132" y="1469859"/>
            <a:chExt cx="4683182" cy="1681555"/>
          </a:xfrm>
        </p:grpSpPr>
        <p:sp>
          <p:nvSpPr>
            <p:cNvPr id="9" name="矩形: 圆角 7">
              <a:extLst>
                <a:ext uri="{FF2B5EF4-FFF2-40B4-BE49-F238E27FC236}">
                  <a16:creationId xmlns:a16="http://schemas.microsoft.com/office/drawing/2014/main" id="{28207D82-70A3-0BD2-C2CF-8E326C6E861F}"/>
                </a:ext>
              </a:extLst>
            </p:cNvPr>
            <p:cNvSpPr/>
            <p:nvPr/>
          </p:nvSpPr>
          <p:spPr>
            <a:xfrm>
              <a:off x="6812132" y="1469859"/>
              <a:ext cx="4683182" cy="1681555"/>
            </a:xfrm>
            <a:prstGeom prst="roundRect">
              <a:avLst/>
            </a:prstGeom>
            <a:solidFill>
              <a:srgbClr val="FFFBF7"/>
            </a:solidFill>
            <a:ln w="38100">
              <a:solidFill>
                <a:srgbClr val="FD99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D840B"/>
                </a:solidFill>
                <a:effectLst/>
                <a:uLnTx/>
                <a:uFillTx/>
                <a:latin typeface="#9Slide07 Cadena" panose="02000503000000020004" pitchFamily="2" charset="0"/>
                <a:ea typeface="阿里妈妈刀隶体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E366DD-180F-7DCD-E206-132994F1F965}"/>
                </a:ext>
              </a:extLst>
            </p:cNvPr>
            <p:cNvSpPr txBox="1"/>
            <p:nvPr/>
          </p:nvSpPr>
          <p:spPr>
            <a:xfrm>
              <a:off x="7024404" y="1603397"/>
              <a:ext cx="4470910" cy="1202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cắm</a:t>
              </a:r>
              <a:r>
                <a:rPr lang="en-US" sz="3200" b="1" dirty="0">
                  <a:latin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</a:rPr>
                <a:t>dựng</a:t>
              </a:r>
              <a:r>
                <a:rPr lang="en-US" sz="3200" b="1" dirty="0">
                  <a:latin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</a:rPr>
                <a:t>buộc</a:t>
              </a:r>
              <a:r>
                <a:rPr lang="en-US" sz="3200" b="1" dirty="0">
                  <a:latin typeface="Cambria" panose="02040503050406030204" pitchFamily="18" charset="0"/>
                </a:rPr>
                <a:t>,…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780331-722B-643A-A1CB-9D4437F66D81}"/>
              </a:ext>
            </a:extLst>
          </p:cNvPr>
          <p:cNvGrpSpPr/>
          <p:nvPr/>
        </p:nvGrpSpPr>
        <p:grpSpPr>
          <a:xfrm>
            <a:off x="5119814" y="4229100"/>
            <a:ext cx="1673611" cy="2128299"/>
            <a:chOff x="6763145" y="1469859"/>
            <a:chExt cx="4470911" cy="1681555"/>
          </a:xfrm>
        </p:grpSpPr>
        <p:sp>
          <p:nvSpPr>
            <p:cNvPr id="12" name="矩形: 圆角 7">
              <a:extLst>
                <a:ext uri="{FF2B5EF4-FFF2-40B4-BE49-F238E27FC236}">
                  <a16:creationId xmlns:a16="http://schemas.microsoft.com/office/drawing/2014/main" id="{01032F09-5FF1-C67C-27DE-33AADCC3AB60}"/>
                </a:ext>
              </a:extLst>
            </p:cNvPr>
            <p:cNvSpPr/>
            <p:nvPr/>
          </p:nvSpPr>
          <p:spPr>
            <a:xfrm>
              <a:off x="6763145" y="1469859"/>
              <a:ext cx="4470911" cy="1681555"/>
            </a:xfrm>
            <a:prstGeom prst="roundRect">
              <a:avLst/>
            </a:prstGeom>
            <a:solidFill>
              <a:srgbClr val="FFFBF7"/>
            </a:solidFill>
            <a:ln w="38100">
              <a:solidFill>
                <a:srgbClr val="FD99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D840B"/>
                </a:solidFill>
                <a:effectLst/>
                <a:uLnTx/>
                <a:uFillTx/>
                <a:latin typeface="#9Slide07 Cadena" panose="02000503000000020004" pitchFamily="2" charset="0"/>
                <a:ea typeface="阿里妈妈刀隶体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D58425-973A-D596-E502-813875775011}"/>
                </a:ext>
              </a:extLst>
            </p:cNvPr>
            <p:cNvSpPr txBox="1"/>
            <p:nvPr/>
          </p:nvSpPr>
          <p:spPr>
            <a:xfrm>
              <a:off x="7024404" y="1553582"/>
              <a:ext cx="42096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</a:rPr>
                <a:t>giật</a:t>
              </a:r>
              <a:r>
                <a:rPr lang="en-US" sz="3200" b="1" dirty="0">
                  <a:latin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</a:rPr>
                <a:t>kéo</a:t>
              </a:r>
              <a:r>
                <a:rPr lang="en-US" sz="3200" b="1" dirty="0">
                  <a:latin typeface="Cambria" panose="02040503050406030204" pitchFamily="18" charset="0"/>
                </a:rPr>
                <a:t>,…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A14EA0-B947-04DF-575B-A6E2A4722609}"/>
              </a:ext>
            </a:extLst>
          </p:cNvPr>
          <p:cNvGrpSpPr/>
          <p:nvPr/>
        </p:nvGrpSpPr>
        <p:grpSpPr>
          <a:xfrm>
            <a:off x="7198089" y="4256984"/>
            <a:ext cx="2173036" cy="2128298"/>
            <a:chOff x="6812132" y="1469859"/>
            <a:chExt cx="4470911" cy="2072530"/>
          </a:xfrm>
        </p:grpSpPr>
        <p:sp>
          <p:nvSpPr>
            <p:cNvPr id="15" name="矩形: 圆角 7">
              <a:extLst>
                <a:ext uri="{FF2B5EF4-FFF2-40B4-BE49-F238E27FC236}">
                  <a16:creationId xmlns:a16="http://schemas.microsoft.com/office/drawing/2014/main" id="{DB48B5F8-C015-8C5B-49F1-DCFCA3EC866F}"/>
                </a:ext>
              </a:extLst>
            </p:cNvPr>
            <p:cNvSpPr/>
            <p:nvPr/>
          </p:nvSpPr>
          <p:spPr>
            <a:xfrm>
              <a:off x="6812132" y="1469859"/>
              <a:ext cx="4470911" cy="2072530"/>
            </a:xfrm>
            <a:prstGeom prst="roundRect">
              <a:avLst/>
            </a:prstGeom>
            <a:solidFill>
              <a:srgbClr val="FFFBF7"/>
            </a:solidFill>
            <a:ln w="38100">
              <a:solidFill>
                <a:srgbClr val="FD99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D840B"/>
                </a:solidFill>
                <a:effectLst/>
                <a:uLnTx/>
                <a:uFillTx/>
                <a:latin typeface="#9Slide07 Cadena" panose="02000503000000020004" pitchFamily="2" charset="0"/>
                <a:ea typeface="阿里妈妈刀隶体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58DC58-5302-FDC8-B234-77BC258B0A4A}"/>
                </a:ext>
              </a:extLst>
            </p:cNvPr>
            <p:cNvSpPr txBox="1"/>
            <p:nvPr/>
          </p:nvSpPr>
          <p:spPr>
            <a:xfrm>
              <a:off x="7024403" y="1603397"/>
              <a:ext cx="42096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Cambria" panose="02040503050406030204" pitchFamily="18" charset="0"/>
                </a:rPr>
                <a:t>bay, </a:t>
              </a:r>
              <a:r>
                <a:rPr lang="en-US" sz="3200" b="1" dirty="0" err="1">
                  <a:latin typeface="Cambria" panose="02040503050406030204" pitchFamily="18" charset="0"/>
                </a:rPr>
                <a:t>lượn</a:t>
              </a:r>
              <a:r>
                <a:rPr lang="en-US" sz="3200" b="1" dirty="0">
                  <a:latin typeface="Cambria" panose="02040503050406030204" pitchFamily="18" charset="0"/>
                </a:rPr>
                <a:t>, dang, </a:t>
              </a:r>
              <a:r>
                <a:rPr lang="en-US" sz="3200" b="1" dirty="0" err="1">
                  <a:latin typeface="Cambria" panose="02040503050406030204" pitchFamily="18" charset="0"/>
                </a:rPr>
                <a:t>vỗ</a:t>
              </a:r>
              <a:r>
                <a:rPr lang="en-US" sz="3200" b="1" dirty="0">
                  <a:latin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</a:rPr>
                <a:t>quắp</a:t>
              </a:r>
              <a:r>
                <a:rPr lang="en-US" sz="3200" b="1" dirty="0">
                  <a:latin typeface="Cambria" panose="02040503050406030204" pitchFamily="18" charset="0"/>
                </a:rPr>
                <a:t>,…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72C796-301E-9910-BE4E-C187C2D3A1E6}"/>
              </a:ext>
            </a:extLst>
          </p:cNvPr>
          <p:cNvGrpSpPr/>
          <p:nvPr/>
        </p:nvGrpSpPr>
        <p:grpSpPr>
          <a:xfrm>
            <a:off x="9527931" y="4256984"/>
            <a:ext cx="2463008" cy="2199234"/>
            <a:chOff x="6812132" y="1469859"/>
            <a:chExt cx="4470911" cy="2199234"/>
          </a:xfrm>
        </p:grpSpPr>
        <p:sp>
          <p:nvSpPr>
            <p:cNvPr id="18" name="矩形: 圆角 7">
              <a:extLst>
                <a:ext uri="{FF2B5EF4-FFF2-40B4-BE49-F238E27FC236}">
                  <a16:creationId xmlns:a16="http://schemas.microsoft.com/office/drawing/2014/main" id="{AB3B6217-705E-1C5A-3F8D-8F67B4E110D3}"/>
                </a:ext>
              </a:extLst>
            </p:cNvPr>
            <p:cNvSpPr/>
            <p:nvPr/>
          </p:nvSpPr>
          <p:spPr>
            <a:xfrm>
              <a:off x="6812132" y="1469859"/>
              <a:ext cx="4470911" cy="2072530"/>
            </a:xfrm>
            <a:prstGeom prst="roundRect">
              <a:avLst/>
            </a:prstGeom>
            <a:solidFill>
              <a:srgbClr val="FFFBF7"/>
            </a:solidFill>
            <a:ln w="38100">
              <a:solidFill>
                <a:srgbClr val="FD99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D840B"/>
                </a:solidFill>
                <a:effectLst/>
                <a:uLnTx/>
                <a:uFillTx/>
                <a:latin typeface="#9Slide07 Cadena" panose="02000503000000020004" pitchFamily="2" charset="0"/>
                <a:ea typeface="阿里妈妈刀隶体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76DF93-A8F7-F04B-93F0-E9C300A79EC1}"/>
                </a:ext>
              </a:extLst>
            </p:cNvPr>
            <p:cNvSpPr txBox="1"/>
            <p:nvPr/>
          </p:nvSpPr>
          <p:spPr>
            <a:xfrm>
              <a:off x="7073390" y="1606990"/>
              <a:ext cx="420965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</a:rPr>
                <a:t>bơi</a:t>
              </a:r>
              <a:r>
                <a:rPr lang="en-US" sz="3200" b="1" dirty="0">
                  <a:latin typeface="Cambria" panose="02040503050406030204" pitchFamily="18" charset="0"/>
                </a:rPr>
                <a:t>,   </a:t>
              </a:r>
              <a:r>
                <a:rPr lang="en-US" sz="3200" b="1" dirty="0" err="1">
                  <a:latin typeface="Cambria" panose="02040503050406030204" pitchFamily="18" charset="0"/>
                </a:rPr>
                <a:t>lặn</a:t>
              </a:r>
              <a:r>
                <a:rPr lang="en-US" sz="3200" b="1" dirty="0">
                  <a:latin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</a:rPr>
                <a:t>khám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phá</a:t>
              </a:r>
              <a:r>
                <a:rPr lang="en-US" sz="3200" b="1" dirty="0">
                  <a:latin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</a:rPr>
                <a:t>thám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hiểm</a:t>
              </a:r>
              <a:r>
                <a:rPr lang="en-US" sz="3200" b="1" dirty="0">
                  <a:latin typeface="Cambria" panose="02040503050406030204" pitchFamily="18" charset="0"/>
                </a:rPr>
                <a:t>,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676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7DE2A5-8D69-E96D-26B2-36997DBEA26F}"/>
              </a:ext>
            </a:extLst>
          </p:cNvPr>
          <p:cNvSpPr txBox="1"/>
          <p:nvPr/>
        </p:nvSpPr>
        <p:spPr>
          <a:xfrm>
            <a:off x="534876" y="1524133"/>
            <a:ext cx="1107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  </a:t>
            </a:r>
            <a:r>
              <a:rPr lang="en-US" sz="3600" b="1" dirty="0" err="1">
                <a:latin typeface="Cambria" panose="02040503050406030204" pitchFamily="18" charset="0"/>
              </a:rPr>
              <a:t>Ghi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lại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động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từ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chỉ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hoạt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động</a:t>
            </a:r>
            <a:r>
              <a:rPr lang="en-US" sz="3600" b="1" dirty="0">
                <a:latin typeface="Cambria" panose="02040503050406030204" pitchFamily="18" charset="0"/>
              </a:rPr>
              <a:t> di </a:t>
            </a:r>
            <a:r>
              <a:rPr lang="en-US" sz="3600" b="1" dirty="0" err="1">
                <a:latin typeface="Cambria" panose="02040503050406030204" pitchFamily="18" charset="0"/>
              </a:rPr>
              <a:t>chuyển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tìm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</a:rPr>
              <a:t> ở </a:t>
            </a:r>
            <a:r>
              <a:rPr lang="en-US" sz="3600" b="1" dirty="0" err="1">
                <a:latin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tập</a:t>
            </a:r>
            <a:r>
              <a:rPr lang="en-US" sz="3600" b="1" dirty="0">
                <a:latin typeface="Cambria" panose="02040503050406030204" pitchFamily="18" charset="0"/>
              </a:rPr>
              <a:t> 2 </a:t>
            </a:r>
            <a:r>
              <a:rPr lang="en-US" sz="3600" b="1" dirty="0" err="1">
                <a:latin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đặt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với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từ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đó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BE029E-ACF9-3D49-AB86-3DCF7F57A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76" y="560882"/>
            <a:ext cx="1676545" cy="96325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B84551-DA47-C16B-55E2-C2067E8E0C8E}"/>
              </a:ext>
            </a:extLst>
          </p:cNvPr>
          <p:cNvCxnSpPr/>
          <p:nvPr/>
        </p:nvCxnSpPr>
        <p:spPr>
          <a:xfrm>
            <a:off x="878774" y="2124297"/>
            <a:ext cx="106402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5B4D22-236F-5F59-2F3F-666D04A10357}"/>
              </a:ext>
            </a:extLst>
          </p:cNvPr>
          <p:cNvCxnSpPr>
            <a:cxnSpLocks/>
          </p:cNvCxnSpPr>
          <p:nvPr/>
        </p:nvCxnSpPr>
        <p:spPr>
          <a:xfrm>
            <a:off x="534876" y="2705725"/>
            <a:ext cx="33983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913B38-FC40-3A52-B9FD-2DC5C93B0A22}"/>
              </a:ext>
            </a:extLst>
          </p:cNvPr>
          <p:cNvCxnSpPr>
            <a:cxnSpLocks/>
          </p:cNvCxnSpPr>
          <p:nvPr/>
        </p:nvCxnSpPr>
        <p:spPr>
          <a:xfrm>
            <a:off x="4772387" y="2701898"/>
            <a:ext cx="4288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117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阿里巴巴普惠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114</TotalTime>
  <Words>311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Calibri Light</vt:lpstr>
      <vt:lpstr>阿里妈妈刀隶体</vt:lpstr>
      <vt:lpstr>#9Slide07 Cadena</vt:lpstr>
      <vt:lpstr>Cambria</vt:lpstr>
      <vt:lpstr>阿里巴巴普惠体</vt:lpstr>
      <vt:lpstr>Times New Roman</vt:lpstr>
      <vt:lpstr>Arial</vt:lpstr>
      <vt:lpstr>Calibri</vt:lpstr>
      <vt:lpstr>Vogue-ExtraBold</vt:lpstr>
      <vt:lpstr>SVN-Newton</vt:lpstr>
      <vt:lpstr>SVN-Ready</vt:lpstr>
      <vt:lpstr>#9Slide07 HoneyCream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MANGNONTEAM;MNT</cp:keywords>
  <dc:description>9Slide.vn</dc:description>
  <cp:lastModifiedBy>Huy Đàm</cp:lastModifiedBy>
  <cp:revision>24</cp:revision>
  <dcterms:created xsi:type="dcterms:W3CDTF">2023-06-29T12:52:53Z</dcterms:created>
  <dcterms:modified xsi:type="dcterms:W3CDTF">2024-10-20T15:24:05Z</dcterms:modified>
  <cp:category>9Slide.vn</cp:category>
</cp:coreProperties>
</file>