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  <p:sldMasterId id="2147483703" r:id="rId3"/>
    <p:sldMasterId id="2147483715" r:id="rId4"/>
    <p:sldMasterId id="2147483727" r:id="rId5"/>
    <p:sldMasterId id="2147483739" r:id="rId6"/>
  </p:sldMasterIdLst>
  <p:notesMasterIdLst>
    <p:notesMasterId r:id="rId25"/>
  </p:notesMasterIdLst>
  <p:sldIdLst>
    <p:sldId id="355" r:id="rId7"/>
    <p:sldId id="354" r:id="rId8"/>
    <p:sldId id="315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7" r:id="rId22"/>
    <p:sldId id="356" r:id="rId23"/>
    <p:sldId id="353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87634" autoAdjust="0"/>
  </p:normalViewPr>
  <p:slideViewPr>
    <p:cSldViewPr>
      <p:cViewPr varScale="1">
        <p:scale>
          <a:sx n="64" d="100"/>
          <a:sy n="64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11/10/2024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4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8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5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23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21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1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3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71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9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3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3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28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32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40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05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09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6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73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63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33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30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79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12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27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0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44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1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18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63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80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7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39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90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96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5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5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83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87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52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27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7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20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10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98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15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6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90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37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17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22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242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10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34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9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3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8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2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98EC-8687-4DF6-853B-C2F5B6864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520E-ADCA-41A2-A3B4-530AB9152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8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21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weatherwoman_without_map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989513"/>
            <a:ext cx="1522412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3" descr="lights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lights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9525"/>
            <a:ext cx="4495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bell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2400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bell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" descr="bellcoll_e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9513"/>
            <a:ext cx="1522413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1577256" y="300831"/>
            <a:ext cx="56388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.VnVogueH"/>
              </a:rPr>
              <a:t>®¹o ®</a:t>
            </a:r>
            <a:r>
              <a:rPr lang="en-US" sz="2000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.VnVogueH"/>
              </a:rPr>
              <a:t>øc</a:t>
            </a:r>
            <a:r>
              <a:rPr lang="en-US" sz="20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.VnVogueH"/>
              </a:rPr>
              <a:t> </a:t>
            </a:r>
            <a:r>
              <a:rPr lang="en-US" sz="2000" kern="10" dirty="0" err="1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.VnVogueH"/>
              </a:rPr>
              <a:t>líp</a:t>
            </a:r>
            <a:r>
              <a:rPr lang="en-US" sz="20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CC"/>
                </a:solidFill>
                <a:latin typeface=".VnVogueH"/>
              </a:rPr>
              <a:t> 1</a:t>
            </a:r>
          </a:p>
        </p:txBody>
      </p:sp>
      <p:pic>
        <p:nvPicPr>
          <p:cNvPr id="17420" name="Picture 12" descr="Book-09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3531"/>
            <a:ext cx="1676400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80043" y="2133600"/>
            <a:ext cx="943304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SẠCH SẼ , GỌN GÀNG</a:t>
            </a:r>
            <a:endParaRPr lang="vi-VN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23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" y="431075"/>
            <a:ext cx="8994113" cy="6248542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411760" y="0"/>
            <a:ext cx="6438163" cy="13585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kern="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939"/>
            <a:ext cx="2553947" cy="96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28859" r="61044" b="36020"/>
          <a:stretch/>
        </p:blipFill>
        <p:spPr>
          <a:xfrm>
            <a:off x="2025512" y="3344092"/>
            <a:ext cx="3513908" cy="35139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3" t="29477" r="12747" b="35402"/>
          <a:stretch/>
        </p:blipFill>
        <p:spPr>
          <a:xfrm>
            <a:off x="248195" y="5765"/>
            <a:ext cx="3513908" cy="35139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3" t="66034" r="21617" b="-1155"/>
          <a:stretch/>
        </p:blipFill>
        <p:spPr>
          <a:xfrm>
            <a:off x="4206239" y="5765"/>
            <a:ext cx="3513908" cy="35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1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1" y="313510"/>
            <a:ext cx="8268788" cy="99277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US" sz="3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" y="1376076"/>
            <a:ext cx="8973802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1" y="313510"/>
            <a:ext cx="8268788" cy="99277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US" sz="3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564"/>
            <a:ext cx="9144000" cy="47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0344" y="679270"/>
            <a:ext cx="8268788" cy="99277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US" sz="3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859"/>
            <a:ext cx="9144000" cy="33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404664"/>
            <a:ext cx="8268788" cy="384047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</a:p>
          <a:p>
            <a:pPr algn="just">
              <a:defRPr/>
            </a:pP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endParaRPr lang="en-US" sz="4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4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US" sz="4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9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6221" y="1298381"/>
            <a:ext cx="1839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28403" y="1763896"/>
            <a:ext cx="6122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”:</a:t>
            </a:r>
          </a:p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giày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“Ai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?”.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127" y="2921747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0590" y="3525268"/>
            <a:ext cx="6782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 Hằng ngày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0590" y="4233154"/>
            <a:ext cx="707456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 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hực hiện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răng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Tắm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giày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dép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154319"/>
            <a:ext cx="899887" cy="6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8284" y="1182469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060848"/>
            <a:ext cx="6558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7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inh nen 38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153400" cy="449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692275" y="2349500"/>
            <a:ext cx="58324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519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cs typeface="Times New Roman" panose="02020603050405020304" pitchFamily="18" charset="0"/>
              </a:rPr>
              <a:t>Mục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tiêu</a:t>
            </a:r>
            <a:r>
              <a:rPr lang="en-US" sz="3200" dirty="0"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cs typeface="Times New Roman" panose="02020603050405020304" pitchFamily="18" charset="0"/>
              </a:rPr>
              <a:t>Học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sinh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</a:p>
          <a:p>
            <a:r>
              <a:rPr lang="it-IT" sz="3200" dirty="0"/>
              <a:t>+ Nêu được những việc làm chăm sóc bản thân như: vệ sinh răng, miệng, tóc, cơ thể; ăn mặc chỉnh tề để sạch sẽ, gọn gàng.</a:t>
            </a:r>
            <a:endParaRPr lang="en-US" sz="3200" dirty="0"/>
          </a:p>
          <a:p>
            <a:r>
              <a:rPr lang="it-IT" sz="3200" dirty="0"/>
              <a:t>+ Giải thích được vì sao phải sạch sẽ, gọn gàng.</a:t>
            </a:r>
            <a:endParaRPr lang="en-US" sz="3200" dirty="0"/>
          </a:p>
          <a:p>
            <a:r>
              <a:rPr lang="it-IT" sz="3200" dirty="0"/>
              <a:t>+Tự làm được một số việc vừa sức để bản thân luôn sạch sẽ, gọn gàng</a:t>
            </a:r>
            <a:r>
              <a:rPr lang="it-IT" sz="4000" dirty="0"/>
              <a:t>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SẠCH SẼ , GỌN GÀNG</a:t>
            </a:r>
            <a:endParaRPr lang="vi-VN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4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640077"/>
            <a:ext cx="8948057" cy="78377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822"/>
            <a:ext cx="8909682" cy="4988355"/>
          </a:xfrm>
          <a:prstGeom prst="rect">
            <a:avLst/>
          </a:prstGeom>
        </p:spPr>
      </p:pic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36" y="-19756"/>
            <a:ext cx="2166243" cy="6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3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347614"/>
            <a:ext cx="8948057" cy="78377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345"/>
            <a:ext cx="9144000" cy="32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30629" y="260648"/>
            <a:ext cx="9013371" cy="235131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algn="l">
              <a:buFontTx/>
              <a:buChar char="-"/>
              <a:defRPr/>
            </a:pP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85800" indent="-685800" algn="l">
              <a:buFontTx/>
              <a:buChar char="-"/>
              <a:defRPr/>
            </a:pP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85800" indent="-685800" algn="l">
              <a:buFontTx/>
              <a:buChar char="-"/>
              <a:defRPr/>
            </a:pP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101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7" y="389940"/>
            <a:ext cx="8566941" cy="62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4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" y="76642"/>
            <a:ext cx="4505678" cy="29368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36" y="76642"/>
            <a:ext cx="4303664" cy="29997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3562300"/>
            <a:ext cx="4639510" cy="29368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76" y="3562300"/>
            <a:ext cx="4531448" cy="30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9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me113topp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48">
            <a:off x="228600" y="45720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9388">
            <a:off x="7127875" y="6858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1981200" y="1066800"/>
            <a:ext cx="5105400" cy="4267200"/>
            <a:chOff x="204" y="0"/>
            <a:chExt cx="2457" cy="2087"/>
          </a:xfrm>
        </p:grpSpPr>
        <p:grpSp>
          <p:nvGrpSpPr>
            <p:cNvPr id="14349" name="Group 6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351" name="Picture 7" descr="BIRTHD~3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2" name="Group 8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353" name="AutoShape 9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00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000" b="1">
                      <a:solidFill>
                        <a:srgbClr val="FFFF00"/>
                      </a:solidFill>
                      <a:latin typeface=".VnTimeH" panose="020B7200000000000000" pitchFamily="34" charset="0"/>
                    </a:rPr>
                    <a:t>Gi¶i  lao</a:t>
                  </a:r>
                </a:p>
              </p:txBody>
            </p:sp>
            <p:sp>
              <p:nvSpPr>
                <p:cNvPr id="14354" name="Freeform 10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4343" name="Picture 13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48">
            <a:off x="304800" y="9906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Lợn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200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lon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7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48">
            <a:off x="3276600" y="4941888"/>
            <a:ext cx="20161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Magnolia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9388">
            <a:off x="6172200" y="45720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7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326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.VnTime</vt:lpstr>
      <vt:lpstr>.VnTimeH</vt:lpstr>
      <vt:lpstr>.VnVogueH</vt:lpstr>
      <vt:lpstr>Arial</vt:lpstr>
      <vt:lpstr>Calibri</vt:lpstr>
      <vt:lpstr>Calibri Light</vt:lpstr>
      <vt:lpstr>Times New Roman</vt:lpstr>
      <vt:lpstr>Default Design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HN18082023</cp:lastModifiedBy>
  <cp:revision>128</cp:revision>
  <dcterms:created xsi:type="dcterms:W3CDTF">2020-02-15T03:55:30Z</dcterms:created>
  <dcterms:modified xsi:type="dcterms:W3CDTF">2024-10-11T13:50:18Z</dcterms:modified>
</cp:coreProperties>
</file>