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3" r:id="rId2"/>
    <p:sldMasterId id="2147483686" r:id="rId3"/>
    <p:sldMasterId id="2147483699" r:id="rId4"/>
  </p:sldMasterIdLst>
  <p:notesMasterIdLst>
    <p:notesMasterId r:id="rId24"/>
  </p:notesMasterIdLst>
  <p:sldIdLst>
    <p:sldId id="360" r:id="rId5"/>
    <p:sldId id="343" r:id="rId6"/>
    <p:sldId id="341" r:id="rId7"/>
    <p:sldId id="339" r:id="rId8"/>
    <p:sldId id="344" r:id="rId9"/>
    <p:sldId id="257" r:id="rId10"/>
    <p:sldId id="348" r:id="rId11"/>
    <p:sldId id="349" r:id="rId12"/>
    <p:sldId id="350" r:id="rId13"/>
    <p:sldId id="352" r:id="rId14"/>
    <p:sldId id="347" r:id="rId15"/>
    <p:sldId id="330" r:id="rId16"/>
    <p:sldId id="336" r:id="rId17"/>
    <p:sldId id="334" r:id="rId18"/>
    <p:sldId id="332" r:id="rId19"/>
    <p:sldId id="353" r:id="rId20"/>
    <p:sldId id="355" r:id="rId21"/>
    <p:sldId id="357" r:id="rId22"/>
    <p:sldId id="354" r:id="rId23"/>
  </p:sldIdLst>
  <p:sldSz cx="9144000" cy="5715000" type="screen16x10"/>
  <p:notesSz cx="6858000" cy="9144000"/>
  <p:embeddedFontLst>
    <p:embeddedFont>
      <p:font typeface="HP001 4 hàng" panose="020B0604020202020204" charset="0"/>
      <p:regular r:id="rId25"/>
      <p:bold r:id="rId26"/>
    </p:embeddedFont>
    <p:embeddedFont>
      <p:font typeface="宋体" panose="02010600030101010101" pitchFamily="2" charset="-122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.VnAvant" panose="020B7200000000000000" pitchFamily="34" charset="0"/>
      <p:regular r:id="rId32"/>
      <p:bold r:id="rId33"/>
      <p:italic r:id="rId34"/>
      <p:boldItalic r:id="rId35"/>
    </p:embeddedFont>
  </p:embeddedFontLst>
  <p:custDataLst>
    <p:tags r:id="rId36"/>
  </p:custData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8000"/>
    <a:srgbClr val="FFFFCC"/>
    <a:srgbClr val="FFCCFF"/>
    <a:srgbClr val="006600"/>
    <a:srgbClr val="FFFF99"/>
    <a:srgbClr val="FF66FF"/>
    <a:srgbClr val="0066CC"/>
    <a:srgbClr val="99FFCC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88434" autoAdjust="0"/>
  </p:normalViewPr>
  <p:slideViewPr>
    <p:cSldViewPr snapToGrid="0">
      <p:cViewPr varScale="1">
        <p:scale>
          <a:sx n="96" d="100"/>
          <a:sy n="96" d="100"/>
        </p:scale>
        <p:origin x="1422" y="7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font" Target="fonts/font10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4.fntdata"/><Relationship Id="rId36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13/10/2023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C7AB53-3DFA-466F-8832-707AB88F9F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776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377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2023/10/13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2023/10/13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2023/10/13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9C64D2-274B-45A3-8200-54197C530B48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2023/10/13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EB520-2D59-4F6B-9AE7-E477211A8885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4752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9C64D2-274B-45A3-8200-54197C530B48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2023/10/13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EB520-2D59-4F6B-9AE7-E477211A8885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15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9C64D2-274B-45A3-8200-54197C530B48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2023/10/13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EB520-2D59-4F6B-9AE7-E477211A8885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995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9C64D2-274B-45A3-8200-54197C530B48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2023/10/13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EB520-2D59-4F6B-9AE7-E477211A8885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051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9C64D2-274B-45A3-8200-54197C530B48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2023/10/13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EB520-2D59-4F6B-9AE7-E477211A8885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9920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9C64D2-274B-45A3-8200-54197C530B48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2023/10/13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EB520-2D59-4F6B-9AE7-E477211A8885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08802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9C64D2-274B-45A3-8200-54197C530B48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2023/10/13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EB520-2D59-4F6B-9AE7-E477211A8885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08999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9C64D2-274B-45A3-8200-54197C530B48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2023/10/13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EB520-2D59-4F6B-9AE7-E477211A8885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3097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2023/10/13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9C64D2-274B-45A3-8200-54197C530B48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2023/10/13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EB520-2D59-4F6B-9AE7-E477211A8885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2270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9C64D2-274B-45A3-8200-54197C530B48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2023/10/13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EB520-2D59-4F6B-9AE7-E477211A8885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35518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9C64D2-274B-45A3-8200-54197C530B48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2023/10/13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EB520-2D59-4F6B-9AE7-E477211A8885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64173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9C64D2-274B-45A3-8200-54197C530B48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2023/10/13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EB520-2D59-4F6B-9AE7-E477211A8885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62739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9C64D2-274B-45A3-8200-54197C530B48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2023/10/13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EB520-2D59-4F6B-9AE7-E477211A8885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73443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9C64D2-274B-45A3-8200-54197C530B48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2023/10/13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EB520-2D59-4F6B-9AE7-E477211A8885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46461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9C64D2-274B-45A3-8200-54197C530B48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2023/10/13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EB520-2D59-4F6B-9AE7-E477211A8885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7892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9C64D2-274B-45A3-8200-54197C530B48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2023/10/13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EB520-2D59-4F6B-9AE7-E477211A8885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21938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9C64D2-274B-45A3-8200-54197C530B48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2023/10/13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EB520-2D59-4F6B-9AE7-E477211A8885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59243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9C64D2-274B-45A3-8200-54197C530B48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2023/10/13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EB520-2D59-4F6B-9AE7-E477211A8885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8053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2023/10/13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9C64D2-274B-45A3-8200-54197C530B48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2023/10/13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EB520-2D59-4F6B-9AE7-E477211A8885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2248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9C64D2-274B-45A3-8200-54197C530B48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2023/10/13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EB520-2D59-4F6B-9AE7-E477211A8885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85484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9C64D2-274B-45A3-8200-54197C530B48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2023/10/13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EB520-2D59-4F6B-9AE7-E477211A8885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96040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9C64D2-274B-45A3-8200-54197C530B48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2023/10/13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EB520-2D59-4F6B-9AE7-E477211A8885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36334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 userDrawn="1"/>
        </p:nvSpPr>
        <p:spPr>
          <a:xfrm rot="5400000">
            <a:off x="-375397" y="375396"/>
            <a:ext cx="2061883" cy="1311089"/>
          </a:xfrm>
          <a:prstGeom prst="triangle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 userDrawn="1"/>
        </p:nvSpPr>
        <p:spPr>
          <a:xfrm rot="16200000">
            <a:off x="7457514" y="4028514"/>
            <a:ext cx="2061883" cy="1311089"/>
          </a:xfrm>
          <a:prstGeom prst="triangle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0586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9C64D2-274B-45A3-8200-54197C530B48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2023/10/13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EB520-2D59-4F6B-9AE7-E477211A8885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8820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9C64D2-274B-45A3-8200-54197C530B48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2023/10/13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EB520-2D59-4F6B-9AE7-E477211A8885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48206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9C64D2-274B-45A3-8200-54197C530B48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2023/10/13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EB520-2D59-4F6B-9AE7-E477211A8885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68526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9C64D2-274B-45A3-8200-54197C530B48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2023/10/13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EB520-2D59-4F6B-9AE7-E477211A8885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46489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9C64D2-274B-45A3-8200-54197C530B48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2023/10/13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EB520-2D59-4F6B-9AE7-E477211A8885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2832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2023/10/13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9C64D2-274B-45A3-8200-54197C530B48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2023/10/13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EB520-2D59-4F6B-9AE7-E477211A8885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60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9C64D2-274B-45A3-8200-54197C530B48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2023/10/13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EB520-2D59-4F6B-9AE7-E477211A8885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30534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9C64D2-274B-45A3-8200-54197C530B48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2023/10/13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EB520-2D59-4F6B-9AE7-E477211A8885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77212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9C64D2-274B-45A3-8200-54197C530B48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2023/10/13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EB520-2D59-4F6B-9AE7-E477211A8885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9960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9C64D2-274B-45A3-8200-54197C530B48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2023/10/13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EB520-2D59-4F6B-9AE7-E477211A8885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5532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9C64D2-274B-45A3-8200-54197C530B48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2023/10/13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EB520-2D59-4F6B-9AE7-E477211A8885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85634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 userDrawn="1"/>
        </p:nvSpPr>
        <p:spPr>
          <a:xfrm rot="5400000">
            <a:off x="-375397" y="375396"/>
            <a:ext cx="2061883" cy="1311089"/>
          </a:xfrm>
          <a:prstGeom prst="triangle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 userDrawn="1"/>
        </p:nvSpPr>
        <p:spPr>
          <a:xfrm rot="16200000">
            <a:off x="7457514" y="4028514"/>
            <a:ext cx="2061883" cy="1311089"/>
          </a:xfrm>
          <a:prstGeom prst="triangle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8282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2023/10/13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2023/10/13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2023/10/13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2023/10/13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2023/10/13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2023/10/13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3000" b="-6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9C64D2-274B-45A3-8200-54197C530B48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2023/10/13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EB520-2D59-4F6B-9AE7-E477211A8885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818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63000" b="-6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9C64D2-274B-45A3-8200-54197C530B48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2023/10/13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EB520-2D59-4F6B-9AE7-E477211A8885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047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63000" b="-6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9C64D2-274B-45A3-8200-54197C530B48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2023/10/13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EB520-2D59-4F6B-9AE7-E477211A8885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1555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71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333" l="0" r="96889">
                        <a14:foregroundMark x1="32000" y1="68000" x2="32000" y2="68000"/>
                        <a14:foregroundMark x1="47111" y1="69778" x2="47111" y2="69778"/>
                        <a14:foregroundMark x1="34667" y1="60889" x2="28000" y2="7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7003"/>
            <a:ext cx="926925" cy="9269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82399" y="188413"/>
            <a:ext cx="4772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Đoàn Kết</a:t>
            </a:r>
            <a:endParaRPr lang="en-US" sz="24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430384" y="1566712"/>
            <a:ext cx="1000476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i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HỌC SINH</a:t>
            </a:r>
          </a:p>
          <a:p>
            <a:pPr algn="ctr"/>
            <a:r>
              <a:rPr lang="en-US" sz="3200" b="1" i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HỌC VẦN</a:t>
            </a:r>
            <a:endParaRPr lang="en-US" sz="3200" b="1" i="1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82228" y="2729214"/>
            <a:ext cx="1864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 smtClean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1A2</a:t>
            </a:r>
            <a:endParaRPr lang="en-US" sz="3200" b="1" dirty="0">
              <a:solidFill>
                <a:srgbClr val="00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7060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629" y="76430"/>
            <a:ext cx="3135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69751" y="671360"/>
            <a:ext cx="3250660" cy="564463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Thá thua rïa (2)</a:t>
            </a:r>
            <a:endParaRPr lang="en-US" sz="32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734" y="1245979"/>
            <a:ext cx="85466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smtClean="0">
                <a:latin typeface=".VnAvant" panose="020B7200000000000000" pitchFamily="34" charset="0"/>
              </a:rPr>
              <a:t>  </a:t>
            </a:r>
            <a:r>
              <a:rPr lang="en-US" sz="2800" smtClean="0">
                <a:latin typeface=".VnAvant" panose="020B7200000000000000" pitchFamily="34" charset="0"/>
              </a:rPr>
              <a:t>Thá nghÜ rïa sÏ thua. Nã la cµ chç nä, chç kia.</a:t>
            </a:r>
            <a:br>
              <a:rPr lang="en-US" sz="2800" smtClean="0">
                <a:latin typeface=".VnAvant" panose="020B7200000000000000" pitchFamily="34" charset="0"/>
              </a:rPr>
            </a:br>
            <a:r>
              <a:rPr lang="en-US" sz="2800" smtClean="0">
                <a:latin typeface=".VnAvant" panose="020B7200000000000000" pitchFamily="34" charset="0"/>
              </a:rPr>
              <a:t>   Rïa tù nhñ: “ Ta sÏ cè.”. </a:t>
            </a:r>
          </a:p>
          <a:p>
            <a:pPr>
              <a:lnSpc>
                <a:spcPct val="150000"/>
              </a:lnSpc>
            </a:pPr>
            <a:r>
              <a:rPr lang="en-US" sz="2800" smtClean="0">
                <a:latin typeface=".VnAvant" panose="020B7200000000000000" pitchFamily="34" charset="0"/>
              </a:rPr>
              <a:t>   Gi÷a tr­ưa, rïa ®· bá xa thá. Thá thua rïa.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99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86" y="285750"/>
            <a:ext cx="8308514" cy="51435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136437" y="1165410"/>
            <a:ext cx="3201404" cy="119374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396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96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6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96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6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96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BeautifulLoveBeatInstrumental-V.A-291855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25378" y="3762684"/>
            <a:ext cx="548640" cy="548640"/>
          </a:xfrm>
          <a:prstGeom prst="rect">
            <a:avLst/>
          </a:prstGeom>
        </p:spPr>
      </p:pic>
      <p:pic>
        <p:nvPicPr>
          <p:cNvPr id="5" name="TiengChuongLopHoc-V.A-4025349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07086" y="4382840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8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5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66667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4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8056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" y="128599"/>
            <a:ext cx="9063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2. S¾p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xÕp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c¸c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ý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theo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óng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néi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dung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c©u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chuyÖn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25485" y="1076594"/>
            <a:ext cx="4076757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.VnAvant" pitchFamily="34" charset="0"/>
              </a:rPr>
              <a:t>Thá</a:t>
            </a:r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.VnAvant" pitchFamily="34" charset="0"/>
              </a:rPr>
              <a:t>rñ</a:t>
            </a:r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.VnAvant" pitchFamily="34" charset="0"/>
              </a:rPr>
              <a:t>rïa</a:t>
            </a:r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.VnAvant" pitchFamily="34" charset="0"/>
              </a:rPr>
              <a:t>thi</a:t>
            </a:r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 ®i </a:t>
            </a:r>
            <a:r>
              <a:rPr lang="en-US" sz="3200" b="1" dirty="0" err="1" smtClean="0">
                <a:solidFill>
                  <a:srgbClr val="008000"/>
                </a:solidFill>
                <a:latin typeface=".VnAvant" pitchFamily="34" charset="0"/>
              </a:rPr>
              <a:t>bé</a:t>
            </a:r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endParaRPr lang="en-US" sz="3200" b="1" dirty="0">
              <a:solidFill>
                <a:srgbClr val="00800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25485" y="2186052"/>
            <a:ext cx="2751074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.VnAvant" pitchFamily="34" charset="0"/>
              </a:rPr>
              <a:t>Thá</a:t>
            </a:r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.VnAvant" pitchFamily="34" charset="0"/>
              </a:rPr>
              <a:t>thua</a:t>
            </a:r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.VnAvant" pitchFamily="34" charset="0"/>
              </a:rPr>
              <a:t>rïa</a:t>
            </a:r>
            <a:endParaRPr lang="en-US" sz="3200" b="1" dirty="0">
              <a:solidFill>
                <a:srgbClr val="0080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25485" y="3321097"/>
            <a:ext cx="4172937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008000"/>
                </a:solidFill>
                <a:latin typeface=".VnAvant" pitchFamily="34" charset="0"/>
              </a:rPr>
              <a:t>Thá la cµ, rïa </a:t>
            </a:r>
            <a:r>
              <a:rPr lang="en-US" sz="3200" b="1" dirty="0" err="1" smtClean="0">
                <a:solidFill>
                  <a:srgbClr val="008000"/>
                </a:solidFill>
                <a:latin typeface=".VnAvant" pitchFamily="34" charset="0"/>
              </a:rPr>
              <a:t>cè</a:t>
            </a:r>
            <a:r>
              <a:rPr lang="en-US" sz="32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.VnAvant" pitchFamily="34" charset="0"/>
              </a:rPr>
              <a:t>bß</a:t>
            </a:r>
            <a:endParaRPr lang="en-US" sz="3200" b="1" dirty="0">
              <a:solidFill>
                <a:srgbClr val="008000"/>
              </a:solidFill>
              <a:latin typeface=".VnAvant" pitchFamily="34" charset="0"/>
            </a:endParaRPr>
          </a:p>
        </p:txBody>
      </p:sp>
      <p:sp>
        <p:nvSpPr>
          <p:cNvPr id="2" name="7-Point Star 1"/>
          <p:cNvSpPr/>
          <p:nvPr/>
        </p:nvSpPr>
        <p:spPr>
          <a:xfrm>
            <a:off x="1315232" y="975759"/>
            <a:ext cx="751562" cy="706069"/>
          </a:xfrm>
          <a:prstGeom prst="star7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.VnAvant" panose="020B7200000000000000" pitchFamily="34" charset="0"/>
              </a:rPr>
              <a:t>1</a:t>
            </a:r>
            <a:endParaRPr lang="en-US" sz="32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7-Point Star 8"/>
          <p:cNvSpPr/>
          <p:nvPr/>
        </p:nvSpPr>
        <p:spPr>
          <a:xfrm>
            <a:off x="1277653" y="2064758"/>
            <a:ext cx="751562" cy="706069"/>
          </a:xfrm>
          <a:prstGeom prst="star7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7-Point Star 9"/>
          <p:cNvSpPr/>
          <p:nvPr/>
        </p:nvSpPr>
        <p:spPr>
          <a:xfrm>
            <a:off x="1315232" y="3321097"/>
            <a:ext cx="751562" cy="706069"/>
          </a:xfrm>
          <a:prstGeom prst="star7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5646" y="3412521"/>
            <a:ext cx="513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  <a:endParaRPr lang="en-US" sz="32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31840" y="2125404"/>
            <a:ext cx="513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.VnAvant" panose="020B7200000000000000" pitchFamily="34" charset="0"/>
              </a:rPr>
              <a:t>3</a:t>
            </a:r>
            <a:endParaRPr lang="en-US" sz="32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74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4" grpId="0" animBg="1"/>
      <p:bldP spid="6" grpId="0" animBg="1"/>
      <p:bldP spid="8" grpId="0" animBg="1"/>
      <p:bldP spid="2" grpId="0" animBg="1"/>
      <p:bldP spid="9" grpId="0" animBg="1"/>
      <p:bldP spid="10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76744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3627" y="125229"/>
            <a:ext cx="3135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93566" y="104605"/>
            <a:ext cx="3048680" cy="564463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(2)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914" y="1457311"/>
            <a:ext cx="2920320" cy="1815551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9" name="Rectangle 8"/>
          <p:cNvSpPr/>
          <p:nvPr/>
        </p:nvSpPr>
        <p:spPr>
          <a:xfrm>
            <a:off x="483414" y="1080166"/>
            <a:ext cx="3542342" cy="502908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3414" y="1631842"/>
            <a:ext cx="5474002" cy="933795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thua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8422" y="2797293"/>
            <a:ext cx="3721878" cy="502908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1633" y="3917311"/>
            <a:ext cx="5603867" cy="502908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1910" y="4451318"/>
            <a:ext cx="5661511" cy="502908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thua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8422" y="3312322"/>
            <a:ext cx="3853324" cy="502908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87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57852" y="1691030"/>
            <a:ext cx="6230642" cy="1549348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chuyÖn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lµ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khuyªn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Chí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nªn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chñ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quan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,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kiªu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ng¹o.</a:t>
            </a:r>
            <a:endParaRPr lang="en-US" sz="32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63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8056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" y="128599"/>
            <a:ext cx="6647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chÐp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3564" y="1145524"/>
            <a:ext cx="72811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.VnAvant" pitchFamily="34" charset="0"/>
              </a:rPr>
              <a:t>Thá</a:t>
            </a:r>
            <a:r>
              <a:rPr lang="en-US" sz="4400" dirty="0" smtClean="0">
                <a:latin typeface=".VnAvant" pitchFamily="34" charset="0"/>
              </a:rPr>
              <a:t> la </a:t>
            </a:r>
            <a:r>
              <a:rPr lang="en-US" sz="4400" smtClean="0">
                <a:latin typeface=".VnAvant" pitchFamily="34" charset="0"/>
              </a:rPr>
              <a:t>cµ chç nä, chç kia.</a:t>
            </a:r>
            <a:endParaRPr lang="en-US" sz="4400" dirty="0">
              <a:latin typeface=".VnAvant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714" y="2351503"/>
            <a:ext cx="4659829" cy="29243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263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7" t="742" r="6516" b="-1027"/>
          <a:stretch/>
        </p:blipFill>
        <p:spPr>
          <a:xfrm>
            <a:off x="100208" y="463462"/>
            <a:ext cx="8875611" cy="3958226"/>
          </a:xfrm>
        </p:spPr>
      </p:pic>
    </p:spTree>
    <p:extLst>
      <p:ext uri="{BB962C8B-B14F-4D97-AF65-F5344CB8AC3E}">
        <p14:creationId xmlns:p14="http://schemas.microsoft.com/office/powerpoint/2010/main" val="305999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/>
        </p:nvGrpSpPr>
        <p:grpSpPr>
          <a:xfrm>
            <a:off x="-42107" y="3215785"/>
            <a:ext cx="9144000" cy="1463040"/>
            <a:chOff x="0" y="1562581"/>
            <a:chExt cx="9436608" cy="1463040"/>
          </a:xfrm>
        </p:grpSpPr>
        <p:grpSp>
          <p:nvGrpSpPr>
            <p:cNvPr id="69" name="Group 68"/>
            <p:cNvGrpSpPr/>
            <p:nvPr/>
          </p:nvGrpSpPr>
          <p:grpSpPr>
            <a:xfrm>
              <a:off x="0" y="1562581"/>
              <a:ext cx="1572768" cy="1463040"/>
              <a:chOff x="323314" y="1875098"/>
              <a:chExt cx="2596780" cy="2609678"/>
            </a:xfrm>
          </p:grpSpPr>
          <p:pic>
            <p:nvPicPr>
              <p:cNvPr id="95" name="Picture 9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314" y="1875099"/>
                <a:ext cx="1298390" cy="1304839"/>
              </a:xfrm>
              <a:prstGeom prst="rect">
                <a:avLst/>
              </a:prstGeom>
            </p:spPr>
          </p:pic>
          <p:pic>
            <p:nvPicPr>
              <p:cNvPr id="96" name="Picture 9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1704" y="1875098"/>
                <a:ext cx="1298390" cy="1304839"/>
              </a:xfrm>
              <a:prstGeom prst="rect">
                <a:avLst/>
              </a:prstGeom>
            </p:spPr>
          </p:pic>
          <p:pic>
            <p:nvPicPr>
              <p:cNvPr id="97" name="Picture 9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314" y="3179937"/>
                <a:ext cx="1298390" cy="1304839"/>
              </a:xfrm>
              <a:prstGeom prst="rect">
                <a:avLst/>
              </a:prstGeom>
            </p:spPr>
          </p:pic>
          <p:pic>
            <p:nvPicPr>
              <p:cNvPr id="98" name="Picture 9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1704" y="3179937"/>
                <a:ext cx="1298390" cy="1304839"/>
              </a:xfrm>
              <a:prstGeom prst="rect">
                <a:avLst/>
              </a:prstGeom>
            </p:spPr>
          </p:pic>
        </p:grpSp>
        <p:grpSp>
          <p:nvGrpSpPr>
            <p:cNvPr id="70" name="Group 69"/>
            <p:cNvGrpSpPr/>
            <p:nvPr/>
          </p:nvGrpSpPr>
          <p:grpSpPr>
            <a:xfrm>
              <a:off x="1572768" y="1562581"/>
              <a:ext cx="1572768" cy="1463040"/>
              <a:chOff x="323314" y="1875098"/>
              <a:chExt cx="2596780" cy="2609678"/>
            </a:xfrm>
          </p:grpSpPr>
          <p:pic>
            <p:nvPicPr>
              <p:cNvPr id="91" name="Picture 9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314" y="1875099"/>
                <a:ext cx="1298390" cy="1304839"/>
              </a:xfrm>
              <a:prstGeom prst="rect">
                <a:avLst/>
              </a:prstGeom>
            </p:spPr>
          </p:pic>
          <p:pic>
            <p:nvPicPr>
              <p:cNvPr id="92" name="Picture 9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1704" y="1875098"/>
                <a:ext cx="1298390" cy="1304839"/>
              </a:xfrm>
              <a:prstGeom prst="rect">
                <a:avLst/>
              </a:prstGeom>
            </p:spPr>
          </p:pic>
          <p:pic>
            <p:nvPicPr>
              <p:cNvPr id="93" name="Picture 9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314" y="3179937"/>
                <a:ext cx="1298390" cy="1304839"/>
              </a:xfrm>
              <a:prstGeom prst="rect">
                <a:avLst/>
              </a:prstGeom>
            </p:spPr>
          </p:pic>
          <p:pic>
            <p:nvPicPr>
              <p:cNvPr id="94" name="Picture 9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1704" y="3179937"/>
                <a:ext cx="1298390" cy="1304839"/>
              </a:xfrm>
              <a:prstGeom prst="rect">
                <a:avLst/>
              </a:prstGeom>
            </p:spPr>
          </p:pic>
        </p:grpSp>
        <p:grpSp>
          <p:nvGrpSpPr>
            <p:cNvPr id="71" name="Group 70"/>
            <p:cNvGrpSpPr/>
            <p:nvPr/>
          </p:nvGrpSpPr>
          <p:grpSpPr>
            <a:xfrm>
              <a:off x="3145536" y="1562581"/>
              <a:ext cx="1572768" cy="1463040"/>
              <a:chOff x="323314" y="1875098"/>
              <a:chExt cx="2596780" cy="2609678"/>
            </a:xfrm>
          </p:grpSpPr>
          <p:pic>
            <p:nvPicPr>
              <p:cNvPr id="87" name="Picture 8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314" y="1875099"/>
                <a:ext cx="1298390" cy="1304839"/>
              </a:xfrm>
              <a:prstGeom prst="rect">
                <a:avLst/>
              </a:prstGeom>
            </p:spPr>
          </p:pic>
          <p:pic>
            <p:nvPicPr>
              <p:cNvPr id="88" name="Picture 8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1704" y="1875098"/>
                <a:ext cx="1298390" cy="1304839"/>
              </a:xfrm>
              <a:prstGeom prst="rect">
                <a:avLst/>
              </a:prstGeom>
            </p:spPr>
          </p:pic>
          <p:pic>
            <p:nvPicPr>
              <p:cNvPr id="89" name="Picture 8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314" y="3179937"/>
                <a:ext cx="1298390" cy="1304839"/>
              </a:xfrm>
              <a:prstGeom prst="rect">
                <a:avLst/>
              </a:prstGeom>
            </p:spPr>
          </p:pic>
          <p:pic>
            <p:nvPicPr>
              <p:cNvPr id="90" name="Picture 8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1704" y="3179937"/>
                <a:ext cx="1298390" cy="1304839"/>
              </a:xfrm>
              <a:prstGeom prst="rect">
                <a:avLst/>
              </a:prstGeom>
            </p:spPr>
          </p:pic>
        </p:grpSp>
        <p:grpSp>
          <p:nvGrpSpPr>
            <p:cNvPr id="72" name="Group 71"/>
            <p:cNvGrpSpPr/>
            <p:nvPr/>
          </p:nvGrpSpPr>
          <p:grpSpPr>
            <a:xfrm>
              <a:off x="4718304" y="1562581"/>
              <a:ext cx="1572768" cy="1463040"/>
              <a:chOff x="323314" y="1875098"/>
              <a:chExt cx="2596780" cy="2609678"/>
            </a:xfrm>
          </p:grpSpPr>
          <p:pic>
            <p:nvPicPr>
              <p:cNvPr id="83" name="Picture 8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314" y="1875099"/>
                <a:ext cx="1298390" cy="1304839"/>
              </a:xfrm>
              <a:prstGeom prst="rect">
                <a:avLst/>
              </a:prstGeom>
            </p:spPr>
          </p:pic>
          <p:pic>
            <p:nvPicPr>
              <p:cNvPr id="84" name="Picture 8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1704" y="1875098"/>
                <a:ext cx="1298390" cy="1304839"/>
              </a:xfrm>
              <a:prstGeom prst="rect">
                <a:avLst/>
              </a:prstGeom>
            </p:spPr>
          </p:pic>
          <p:pic>
            <p:nvPicPr>
              <p:cNvPr id="85" name="Picture 8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314" y="3179937"/>
                <a:ext cx="1298390" cy="1304839"/>
              </a:xfrm>
              <a:prstGeom prst="rect">
                <a:avLst/>
              </a:prstGeom>
            </p:spPr>
          </p:pic>
          <p:pic>
            <p:nvPicPr>
              <p:cNvPr id="86" name="Picture 8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1704" y="3179937"/>
                <a:ext cx="1298390" cy="1304839"/>
              </a:xfrm>
              <a:prstGeom prst="rect">
                <a:avLst/>
              </a:prstGeom>
            </p:spPr>
          </p:pic>
        </p:grpSp>
        <p:grpSp>
          <p:nvGrpSpPr>
            <p:cNvPr id="73" name="Group 72"/>
            <p:cNvGrpSpPr/>
            <p:nvPr/>
          </p:nvGrpSpPr>
          <p:grpSpPr>
            <a:xfrm>
              <a:off x="6291072" y="1562581"/>
              <a:ext cx="1572768" cy="1463040"/>
              <a:chOff x="323314" y="1875098"/>
              <a:chExt cx="2596780" cy="2609678"/>
            </a:xfrm>
          </p:grpSpPr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314" y="1875099"/>
                <a:ext cx="1298390" cy="1304839"/>
              </a:xfrm>
              <a:prstGeom prst="rect">
                <a:avLst/>
              </a:prstGeom>
            </p:spPr>
          </p:pic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1704" y="1875098"/>
                <a:ext cx="1298390" cy="1304839"/>
              </a:xfrm>
              <a:prstGeom prst="rect">
                <a:avLst/>
              </a:prstGeom>
            </p:spPr>
          </p:pic>
          <p:pic>
            <p:nvPicPr>
              <p:cNvPr id="81" name="Picture 8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314" y="3179937"/>
                <a:ext cx="1298390" cy="1304839"/>
              </a:xfrm>
              <a:prstGeom prst="rect">
                <a:avLst/>
              </a:prstGeom>
            </p:spPr>
          </p:pic>
          <p:pic>
            <p:nvPicPr>
              <p:cNvPr id="82" name="Picture 8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1704" y="3179937"/>
                <a:ext cx="1298390" cy="1304839"/>
              </a:xfrm>
              <a:prstGeom prst="rect">
                <a:avLst/>
              </a:prstGeom>
            </p:spPr>
          </p:pic>
        </p:grpSp>
        <p:grpSp>
          <p:nvGrpSpPr>
            <p:cNvPr id="74" name="Group 73"/>
            <p:cNvGrpSpPr/>
            <p:nvPr/>
          </p:nvGrpSpPr>
          <p:grpSpPr>
            <a:xfrm>
              <a:off x="7863840" y="1562581"/>
              <a:ext cx="1572768" cy="1463040"/>
              <a:chOff x="323314" y="1875098"/>
              <a:chExt cx="2596780" cy="2609678"/>
            </a:xfrm>
          </p:grpSpPr>
          <p:pic>
            <p:nvPicPr>
              <p:cNvPr id="75" name="Picture 7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314" y="1875099"/>
                <a:ext cx="1298390" cy="1304839"/>
              </a:xfrm>
              <a:prstGeom prst="rect">
                <a:avLst/>
              </a:prstGeom>
            </p:spPr>
          </p:pic>
          <p:pic>
            <p:nvPicPr>
              <p:cNvPr id="76" name="Picture 7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1704" y="1875098"/>
                <a:ext cx="1298390" cy="1304839"/>
              </a:xfrm>
              <a:prstGeom prst="rect">
                <a:avLst/>
              </a:prstGeom>
            </p:spPr>
          </p:pic>
          <p:pic>
            <p:nvPicPr>
              <p:cNvPr id="77" name="Picture 7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314" y="3179937"/>
                <a:ext cx="1298390" cy="1304839"/>
              </a:xfrm>
              <a:prstGeom prst="rect">
                <a:avLst/>
              </a:prstGeom>
            </p:spPr>
          </p:pic>
          <p:pic>
            <p:nvPicPr>
              <p:cNvPr id="78" name="Picture 7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1704" y="3179937"/>
                <a:ext cx="1298390" cy="1304839"/>
              </a:xfrm>
              <a:prstGeom prst="rect">
                <a:avLst/>
              </a:prstGeom>
            </p:spPr>
          </p:pic>
        </p:grpSp>
      </p:grpSp>
      <p:grpSp>
        <p:nvGrpSpPr>
          <p:cNvPr id="4" name="Group 3"/>
          <p:cNvGrpSpPr/>
          <p:nvPr/>
        </p:nvGrpSpPr>
        <p:grpSpPr>
          <a:xfrm>
            <a:off x="-42107" y="418007"/>
            <a:ext cx="9137060" cy="1463040"/>
            <a:chOff x="0" y="1562581"/>
            <a:chExt cx="9436608" cy="1463040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1562581"/>
              <a:ext cx="1572768" cy="1463040"/>
              <a:chOff x="323314" y="1875098"/>
              <a:chExt cx="2596780" cy="2609678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314" y="1875099"/>
                <a:ext cx="1298390" cy="1304839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1704" y="1875098"/>
                <a:ext cx="1298390" cy="1304839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314" y="3179937"/>
                <a:ext cx="1298390" cy="1304839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1704" y="3179937"/>
                <a:ext cx="1298390" cy="1304839"/>
              </a:xfrm>
              <a:prstGeom prst="rect">
                <a:avLst/>
              </a:prstGeom>
            </p:spPr>
          </p:pic>
        </p:grpSp>
        <p:grpSp>
          <p:nvGrpSpPr>
            <p:cNvPr id="6" name="Group 5"/>
            <p:cNvGrpSpPr/>
            <p:nvPr/>
          </p:nvGrpSpPr>
          <p:grpSpPr>
            <a:xfrm>
              <a:off x="1572768" y="1562581"/>
              <a:ext cx="1572768" cy="1463040"/>
              <a:chOff x="323314" y="1875098"/>
              <a:chExt cx="2596780" cy="2609678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314" y="1875099"/>
                <a:ext cx="1298390" cy="1304839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1704" y="1875098"/>
                <a:ext cx="1298390" cy="1304839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314" y="3179937"/>
                <a:ext cx="1298390" cy="1304839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1704" y="3179937"/>
                <a:ext cx="1298390" cy="1304839"/>
              </a:xfrm>
              <a:prstGeom prst="rect">
                <a:avLst/>
              </a:prstGeom>
            </p:spPr>
          </p:pic>
        </p:grpSp>
        <p:grpSp>
          <p:nvGrpSpPr>
            <p:cNvPr id="7" name="Group 6"/>
            <p:cNvGrpSpPr/>
            <p:nvPr/>
          </p:nvGrpSpPr>
          <p:grpSpPr>
            <a:xfrm>
              <a:off x="3145536" y="1562581"/>
              <a:ext cx="1572768" cy="1463040"/>
              <a:chOff x="323314" y="1875098"/>
              <a:chExt cx="2596780" cy="2609678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314" y="1875099"/>
                <a:ext cx="1298390" cy="1304839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1704" y="1875098"/>
                <a:ext cx="1298390" cy="1304839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314" y="3179937"/>
                <a:ext cx="1298390" cy="1304839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1704" y="3179937"/>
                <a:ext cx="1298390" cy="1304839"/>
              </a:xfrm>
              <a:prstGeom prst="rect">
                <a:avLst/>
              </a:prstGeom>
            </p:spPr>
          </p:pic>
        </p:grpSp>
        <p:grpSp>
          <p:nvGrpSpPr>
            <p:cNvPr id="8" name="Group 7"/>
            <p:cNvGrpSpPr/>
            <p:nvPr/>
          </p:nvGrpSpPr>
          <p:grpSpPr>
            <a:xfrm>
              <a:off x="4718304" y="1562581"/>
              <a:ext cx="1572768" cy="1463040"/>
              <a:chOff x="323314" y="1875098"/>
              <a:chExt cx="2596780" cy="2609678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314" y="1875099"/>
                <a:ext cx="1298390" cy="1304839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1704" y="1875098"/>
                <a:ext cx="1298390" cy="1304839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314" y="3179937"/>
                <a:ext cx="1298390" cy="1304839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1704" y="3179937"/>
                <a:ext cx="1298390" cy="1304839"/>
              </a:xfrm>
              <a:prstGeom prst="rect">
                <a:avLst/>
              </a:prstGeom>
            </p:spPr>
          </p:pic>
        </p:grpSp>
        <p:grpSp>
          <p:nvGrpSpPr>
            <p:cNvPr id="9" name="Group 8"/>
            <p:cNvGrpSpPr/>
            <p:nvPr/>
          </p:nvGrpSpPr>
          <p:grpSpPr>
            <a:xfrm>
              <a:off x="6291072" y="1562581"/>
              <a:ext cx="1572768" cy="1463040"/>
              <a:chOff x="323314" y="1875098"/>
              <a:chExt cx="2596780" cy="2609678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314" y="1875099"/>
                <a:ext cx="1298390" cy="1304839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1704" y="1875098"/>
                <a:ext cx="1298390" cy="1304839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314" y="3179937"/>
                <a:ext cx="1298390" cy="1304839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1704" y="3179937"/>
                <a:ext cx="1298390" cy="1304839"/>
              </a:xfrm>
              <a:prstGeom prst="rect">
                <a:avLst/>
              </a:prstGeom>
            </p:spPr>
          </p:pic>
        </p:grpSp>
        <p:grpSp>
          <p:nvGrpSpPr>
            <p:cNvPr id="10" name="Group 9"/>
            <p:cNvGrpSpPr/>
            <p:nvPr/>
          </p:nvGrpSpPr>
          <p:grpSpPr>
            <a:xfrm>
              <a:off x="7863840" y="1562581"/>
              <a:ext cx="1572768" cy="1463040"/>
              <a:chOff x="323314" y="1875098"/>
              <a:chExt cx="2596780" cy="2609678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314" y="1875099"/>
                <a:ext cx="1298390" cy="1304839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1704" y="1875098"/>
                <a:ext cx="1298390" cy="1304839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314" y="3179937"/>
                <a:ext cx="1298390" cy="1304839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1704" y="3179937"/>
                <a:ext cx="1298390" cy="1304839"/>
              </a:xfrm>
              <a:prstGeom prst="rect">
                <a:avLst/>
              </a:prstGeom>
            </p:spPr>
          </p:pic>
        </p:grpSp>
      </p:grpSp>
      <p:grpSp>
        <p:nvGrpSpPr>
          <p:cNvPr id="35" name="Group 34"/>
          <p:cNvGrpSpPr/>
          <p:nvPr/>
        </p:nvGrpSpPr>
        <p:grpSpPr>
          <a:xfrm>
            <a:off x="-49047" y="1868099"/>
            <a:ext cx="9144001" cy="1463040"/>
            <a:chOff x="0" y="1562581"/>
            <a:chExt cx="9436608" cy="1463040"/>
          </a:xfrm>
        </p:grpSpPr>
        <p:grpSp>
          <p:nvGrpSpPr>
            <p:cNvPr id="36" name="Group 35"/>
            <p:cNvGrpSpPr/>
            <p:nvPr/>
          </p:nvGrpSpPr>
          <p:grpSpPr>
            <a:xfrm>
              <a:off x="0" y="1562581"/>
              <a:ext cx="1572768" cy="1463040"/>
              <a:chOff x="323314" y="1875098"/>
              <a:chExt cx="2596780" cy="2609678"/>
            </a:xfrm>
          </p:grpSpPr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314" y="1875099"/>
                <a:ext cx="1298390" cy="1304839"/>
              </a:xfrm>
              <a:prstGeom prst="rect">
                <a:avLst/>
              </a:prstGeom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1704" y="1875098"/>
                <a:ext cx="1298390" cy="1304839"/>
              </a:xfrm>
              <a:prstGeom prst="rect">
                <a:avLst/>
              </a:prstGeom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314" y="3179937"/>
                <a:ext cx="1298390" cy="1304839"/>
              </a:xfrm>
              <a:prstGeom prst="rect">
                <a:avLst/>
              </a:prstGeom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1704" y="3179937"/>
                <a:ext cx="1298390" cy="1304839"/>
              </a:xfrm>
              <a:prstGeom prst="rect">
                <a:avLst/>
              </a:prstGeom>
            </p:spPr>
          </p:pic>
        </p:grpSp>
        <p:grpSp>
          <p:nvGrpSpPr>
            <p:cNvPr id="37" name="Group 36"/>
            <p:cNvGrpSpPr/>
            <p:nvPr/>
          </p:nvGrpSpPr>
          <p:grpSpPr>
            <a:xfrm>
              <a:off x="1572768" y="1562581"/>
              <a:ext cx="1572768" cy="1463040"/>
              <a:chOff x="323314" y="1875098"/>
              <a:chExt cx="2596780" cy="2609678"/>
            </a:xfrm>
          </p:grpSpPr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314" y="1875099"/>
                <a:ext cx="1298390" cy="1304839"/>
              </a:xfrm>
              <a:prstGeom prst="rect">
                <a:avLst/>
              </a:prstGeom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1704" y="1875098"/>
                <a:ext cx="1298390" cy="1304839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314" y="3179937"/>
                <a:ext cx="1298390" cy="1304839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1704" y="3179937"/>
                <a:ext cx="1298390" cy="1304839"/>
              </a:xfrm>
              <a:prstGeom prst="rect">
                <a:avLst/>
              </a:prstGeom>
            </p:spPr>
          </p:pic>
        </p:grpSp>
        <p:grpSp>
          <p:nvGrpSpPr>
            <p:cNvPr id="38" name="Group 37"/>
            <p:cNvGrpSpPr/>
            <p:nvPr/>
          </p:nvGrpSpPr>
          <p:grpSpPr>
            <a:xfrm>
              <a:off x="3145536" y="1562581"/>
              <a:ext cx="1572768" cy="1463040"/>
              <a:chOff x="323314" y="1875098"/>
              <a:chExt cx="2596780" cy="2609678"/>
            </a:xfrm>
          </p:grpSpPr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314" y="1875099"/>
                <a:ext cx="1298390" cy="1304839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1704" y="1875098"/>
                <a:ext cx="1298390" cy="1304839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314" y="3179937"/>
                <a:ext cx="1298390" cy="1304839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1704" y="3179937"/>
                <a:ext cx="1298390" cy="1304839"/>
              </a:xfrm>
              <a:prstGeom prst="rect">
                <a:avLst/>
              </a:prstGeom>
            </p:spPr>
          </p:pic>
        </p:grpSp>
        <p:grpSp>
          <p:nvGrpSpPr>
            <p:cNvPr id="39" name="Group 38"/>
            <p:cNvGrpSpPr/>
            <p:nvPr/>
          </p:nvGrpSpPr>
          <p:grpSpPr>
            <a:xfrm>
              <a:off x="4718304" y="1562581"/>
              <a:ext cx="1572768" cy="1463040"/>
              <a:chOff x="323314" y="1875098"/>
              <a:chExt cx="2596780" cy="2609678"/>
            </a:xfrm>
          </p:grpSpPr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314" y="1875099"/>
                <a:ext cx="1298390" cy="1304839"/>
              </a:xfrm>
              <a:prstGeom prst="rect">
                <a:avLst/>
              </a:prstGeom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1704" y="1875098"/>
                <a:ext cx="1298390" cy="1304839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314" y="3179937"/>
                <a:ext cx="1298390" cy="1304839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1704" y="3179937"/>
                <a:ext cx="1298390" cy="1304839"/>
              </a:xfrm>
              <a:prstGeom prst="rect">
                <a:avLst/>
              </a:prstGeom>
            </p:spPr>
          </p:pic>
        </p:grpSp>
        <p:grpSp>
          <p:nvGrpSpPr>
            <p:cNvPr id="40" name="Group 39"/>
            <p:cNvGrpSpPr/>
            <p:nvPr/>
          </p:nvGrpSpPr>
          <p:grpSpPr>
            <a:xfrm>
              <a:off x="6291072" y="1562581"/>
              <a:ext cx="1572768" cy="1463040"/>
              <a:chOff x="323314" y="1875098"/>
              <a:chExt cx="2596780" cy="2609678"/>
            </a:xfrm>
          </p:grpSpPr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314" y="1875099"/>
                <a:ext cx="1298390" cy="1304839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1704" y="1875098"/>
                <a:ext cx="1298390" cy="1304839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314" y="3179937"/>
                <a:ext cx="1298390" cy="1304839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1704" y="3179937"/>
                <a:ext cx="1298390" cy="1304839"/>
              </a:xfrm>
              <a:prstGeom prst="rect">
                <a:avLst/>
              </a:prstGeom>
            </p:spPr>
          </p:pic>
        </p:grpSp>
        <p:grpSp>
          <p:nvGrpSpPr>
            <p:cNvPr id="41" name="Group 40"/>
            <p:cNvGrpSpPr/>
            <p:nvPr/>
          </p:nvGrpSpPr>
          <p:grpSpPr>
            <a:xfrm>
              <a:off x="7863840" y="1562581"/>
              <a:ext cx="1572768" cy="1463040"/>
              <a:chOff x="323314" y="1875098"/>
              <a:chExt cx="2596780" cy="2609678"/>
            </a:xfrm>
          </p:grpSpPr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314" y="1875099"/>
                <a:ext cx="1298390" cy="1304839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1704" y="1875098"/>
                <a:ext cx="1298390" cy="1304839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3314" y="3179937"/>
                <a:ext cx="1298390" cy="1304839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1704" y="3179937"/>
                <a:ext cx="1298390" cy="1304839"/>
              </a:xfrm>
              <a:prstGeom prst="rect">
                <a:avLst/>
              </a:prstGeom>
            </p:spPr>
          </p:pic>
        </p:grpSp>
      </p:grpSp>
      <p:sp>
        <p:nvSpPr>
          <p:cNvPr id="66" name="Rectangle 65"/>
          <p:cNvSpPr/>
          <p:nvPr/>
        </p:nvSpPr>
        <p:spPr>
          <a:xfrm>
            <a:off x="299902" y="1922043"/>
            <a:ext cx="211309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>
                <a:latin typeface="HP001 4 hàng" panose="020B0603050302020204" pitchFamily="34" charset="0"/>
              </a:rPr>
              <a:t> </a:t>
            </a:r>
            <a:r>
              <a:rPr lang="en-US" sz="6600" smtClean="0">
                <a:latin typeface="HP001 4 hàng" panose="020B0603050302020204" pitchFamily="34" charset="0"/>
              </a:rPr>
              <a:t>Thỏ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5840919" y="1515745"/>
            <a:ext cx="55656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 smtClean="0">
                <a:latin typeface="HP001 4 hàng" panose="020B0603050302020204" pitchFamily="34" charset="0"/>
              </a:rPr>
              <a:t> </a:t>
            </a:r>
            <a:endParaRPr lang="en-US" sz="7200" dirty="0">
              <a:latin typeface="HP001 4 hàng" panose="020B06030503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1351" y="3267990"/>
            <a:ext cx="20292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smtClean="0">
                <a:latin typeface="HP001 4 hàng" panose="020B0603050302020204" pitchFamily="34" charset="0"/>
              </a:rPr>
              <a:t>kia.</a:t>
            </a:r>
            <a:endParaRPr lang="en-US" sz="6600">
              <a:latin typeface="HP001 4 hàng" panose="020B0603050302020204" pitchFamily="34" charset="0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2082763" y="1924627"/>
            <a:ext cx="211309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>
                <a:latin typeface="HP001 4 hàng" panose="020B0603050302020204" pitchFamily="34" charset="0"/>
              </a:rPr>
              <a:t> </a:t>
            </a:r>
            <a:r>
              <a:rPr lang="en-US" sz="6600" smtClean="0">
                <a:latin typeface="HP001 4 hàng" panose="020B0603050302020204" pitchFamily="34" charset="0"/>
              </a:rPr>
              <a:t>la</a:t>
            </a:r>
          </a:p>
        </p:txBody>
      </p:sp>
      <p:sp>
        <p:nvSpPr>
          <p:cNvPr id="137" name="Rectangle 136"/>
          <p:cNvSpPr/>
          <p:nvPr/>
        </p:nvSpPr>
        <p:spPr>
          <a:xfrm>
            <a:off x="3168054" y="1934735"/>
            <a:ext cx="211309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>
                <a:latin typeface="HP001 4 hàng" panose="020B0603050302020204" pitchFamily="34" charset="0"/>
              </a:rPr>
              <a:t> </a:t>
            </a:r>
            <a:r>
              <a:rPr lang="en-US" sz="6600" smtClean="0">
                <a:latin typeface="HP001 4 hàng" panose="020B0603050302020204" pitchFamily="34" charset="0"/>
              </a:rPr>
              <a:t>cà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4233317" y="1922043"/>
            <a:ext cx="211309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>
                <a:latin typeface="HP001 4 hàng" panose="020B0603050302020204" pitchFamily="34" charset="0"/>
              </a:rPr>
              <a:t> </a:t>
            </a:r>
            <a:r>
              <a:rPr lang="en-US" sz="6600" smtClean="0">
                <a:latin typeface="HP001 4 hàng" panose="020B0603050302020204" pitchFamily="34" charset="0"/>
              </a:rPr>
              <a:t>chỗ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5494398" y="1923986"/>
            <a:ext cx="211309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>
                <a:latin typeface="HP001 4 hàng" panose="020B0603050302020204" pitchFamily="34" charset="0"/>
              </a:rPr>
              <a:t> </a:t>
            </a:r>
            <a:r>
              <a:rPr lang="en-US" sz="6600" smtClean="0">
                <a:latin typeface="HP001 4 hàng" panose="020B0603050302020204" pitchFamily="34" charset="0"/>
              </a:rPr>
              <a:t>nọ</a:t>
            </a:r>
          </a:p>
        </p:txBody>
      </p:sp>
      <p:sp>
        <p:nvSpPr>
          <p:cNvPr id="140" name="Rectangle 139"/>
          <p:cNvSpPr/>
          <p:nvPr/>
        </p:nvSpPr>
        <p:spPr>
          <a:xfrm>
            <a:off x="6713782" y="1868098"/>
            <a:ext cx="21130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>
                <a:latin typeface="HP001 4 hàng" panose="020B0603050302020204" pitchFamily="34" charset="0"/>
              </a:rPr>
              <a:t>,</a:t>
            </a:r>
            <a:r>
              <a:rPr lang="en-US" sz="7200" smtClean="0">
                <a:latin typeface="HP001 4 hàng" panose="020B0603050302020204" pitchFamily="34" charset="0"/>
              </a:rPr>
              <a:t> chỗ</a:t>
            </a:r>
          </a:p>
        </p:txBody>
      </p:sp>
    </p:spTree>
    <p:extLst>
      <p:ext uri="{BB962C8B-B14F-4D97-AF65-F5344CB8AC3E}">
        <p14:creationId xmlns:p14="http://schemas.microsoft.com/office/powerpoint/2010/main" val="227416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69260" cy="59574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47688" y="1455225"/>
            <a:ext cx="724575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  <a:p>
            <a:pPr marL="285750" indent="-285750">
              <a:buFontTx/>
              <a:buChar char="-"/>
            </a:pPr>
            <a:r>
              <a:rPr lang="en-US" sz="4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4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48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</a:t>
            </a:r>
            <a:endParaRPr lang="en-US" sz="48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4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34: v – y.</a:t>
            </a:r>
            <a:endParaRPr lang="en-US" sz="4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23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52016" y="1199753"/>
            <a:ext cx="61539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Hẹn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gặp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lại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các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con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vào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tiết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học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ngày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mai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B69CBC-58C5-6845-8698-63E30021C0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472" y="2544828"/>
            <a:ext cx="2391000" cy="210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07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15"/>
    </mc:Choice>
    <mc:Fallback xmlns="">
      <p:transition spd="slow" advTm="921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31" y="1134429"/>
            <a:ext cx="4215528" cy="4215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0325" flipH="1">
            <a:off x="3386316" y="759916"/>
            <a:ext cx="4304467" cy="3870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Shape 233"/>
          <p:cNvSpPr>
            <a:spLocks noChangeArrowheads="1"/>
          </p:cNvSpPr>
          <p:nvPr/>
        </p:nvSpPr>
        <p:spPr bwMode="auto">
          <a:xfrm>
            <a:off x="4075867" y="1887227"/>
            <a:ext cx="3771900" cy="1253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7145" tIns="17145" rIns="17145" bIns="17145" anchor="ctr">
            <a:spAutoFit/>
          </a:bodyPr>
          <a:lstStyle>
            <a:lvl1pPr defTabSz="412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12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12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12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12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309563">
              <a:lnSpc>
                <a:spcPct val="150000"/>
              </a:lnSpc>
              <a:defRPr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ea typeface="仓耳玄三M W05"/>
                <a:cs typeface="Times New Roman" panose="02020603050405020304" pitchFamily="18" charset="0"/>
                <a:sym typeface="Lato Regular"/>
              </a:rPr>
              <a:t>Khởi động</a:t>
            </a:r>
          </a:p>
        </p:txBody>
      </p:sp>
      <p:grpSp>
        <p:nvGrpSpPr>
          <p:cNvPr id="6" name="Group 1261"/>
          <p:cNvGrpSpPr>
            <a:grpSpLocks/>
          </p:cNvGrpSpPr>
          <p:nvPr/>
        </p:nvGrpSpPr>
        <p:grpSpPr bwMode="auto">
          <a:xfrm>
            <a:off x="4470202" y="1585557"/>
            <a:ext cx="315040" cy="285035"/>
            <a:chOff x="0" y="0"/>
            <a:chExt cx="935237" cy="845748"/>
          </a:xfrm>
        </p:grpSpPr>
        <p:sp>
          <p:nvSpPr>
            <p:cNvPr id="7" name="Shape 1259">
              <a:extLst/>
            </p:cNvPr>
            <p:cNvSpPr/>
            <p:nvPr/>
          </p:nvSpPr>
          <p:spPr>
            <a:xfrm>
              <a:off x="0" y="0"/>
              <a:ext cx="935237" cy="845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15431" tIns="15431" rIns="15431" bIns="15431" anchor="ctr"/>
            <a:lstStyle/>
            <a:p>
              <a:pPr defTabSz="154305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608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Shape 1260">
              <a:extLst/>
            </p:cNvPr>
            <p:cNvSpPr/>
            <p:nvPr/>
          </p:nvSpPr>
          <p:spPr>
            <a:xfrm>
              <a:off x="114519" y="120821"/>
              <a:ext cx="617129" cy="534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15431" tIns="15431" rIns="15431" bIns="15431" anchor="ctr"/>
            <a:lstStyle/>
            <a:p>
              <a:pPr defTabSz="154305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608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" name="Group 1261"/>
          <p:cNvGrpSpPr>
            <a:grpSpLocks/>
          </p:cNvGrpSpPr>
          <p:nvPr/>
        </p:nvGrpSpPr>
        <p:grpSpPr bwMode="auto">
          <a:xfrm>
            <a:off x="5920027" y="3457576"/>
            <a:ext cx="316112" cy="285035"/>
            <a:chOff x="0" y="0"/>
            <a:chExt cx="935237" cy="845748"/>
          </a:xfrm>
        </p:grpSpPr>
        <p:sp>
          <p:nvSpPr>
            <p:cNvPr id="10" name="Shape 1259">
              <a:extLst/>
            </p:cNvPr>
            <p:cNvSpPr/>
            <p:nvPr/>
          </p:nvSpPr>
          <p:spPr>
            <a:xfrm>
              <a:off x="0" y="0"/>
              <a:ext cx="935237" cy="845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15431" tIns="15431" rIns="15431" bIns="15431" anchor="ctr"/>
            <a:lstStyle/>
            <a:p>
              <a:pPr defTabSz="154305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608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Shape 1260">
              <a:extLst/>
            </p:cNvPr>
            <p:cNvSpPr/>
            <p:nvPr/>
          </p:nvSpPr>
          <p:spPr>
            <a:xfrm>
              <a:off x="114130" y="120821"/>
              <a:ext cx="618208" cy="534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15431" tIns="15431" rIns="15431" bIns="15431" anchor="ctr"/>
            <a:lstStyle/>
            <a:p>
              <a:pPr defTabSz="154305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608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533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3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0586" y="1322465"/>
            <a:ext cx="63779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 HỌC VẦN LỚP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2923" y="246356"/>
            <a:ext cx="6553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ĐOÀN KẾT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720090" cy="720090"/>
          </a:xfrm>
          <a:prstGeom prst="ellipse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65620" y="2551102"/>
            <a:ext cx="41953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smtClean="0">
                <a:solidFill>
                  <a:srgbClr val="4BACC6">
                    <a:lumMod val="50000"/>
                  </a:srgbClr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¤n tËp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7221" y="3043299"/>
            <a:ext cx="133679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7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33: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42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271">
        <p:split orient="vert"/>
      </p:transition>
    </mc:Choice>
    <mc:Fallback xmlns="">
      <p:transition spd="slow" advTm="7271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30"/>
            <a:ext cx="9144000" cy="562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18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629" y="76430"/>
            <a:ext cx="3135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69751" y="671360"/>
            <a:ext cx="3250660" cy="564463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Thá thua rïa (2)</a:t>
            </a:r>
            <a:endParaRPr lang="en-US" sz="32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1734" y="1245979"/>
            <a:ext cx="85466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latin typeface=".VnAvant" panose="020B7200000000000000" pitchFamily="34" charset="0"/>
              </a:rPr>
              <a:t>  </a:t>
            </a:r>
            <a:r>
              <a:rPr lang="en-US" sz="2800" dirty="0" err="1" smtClean="0">
                <a:latin typeface=".VnAvant" panose="020B7200000000000000" pitchFamily="34" charset="0"/>
              </a:rPr>
              <a:t>Thá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nghÜ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rïa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sÏ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thua</a:t>
            </a:r>
            <a:r>
              <a:rPr lang="en-US" sz="2800" dirty="0" smtClean="0">
                <a:latin typeface=".VnAvant" panose="020B7200000000000000" pitchFamily="34" charset="0"/>
              </a:rPr>
              <a:t>. </a:t>
            </a:r>
            <a:r>
              <a:rPr lang="en-US" sz="2800" dirty="0" err="1" smtClean="0">
                <a:latin typeface=".VnAvant" panose="020B7200000000000000" pitchFamily="34" charset="0"/>
              </a:rPr>
              <a:t>Nã</a:t>
            </a:r>
            <a:r>
              <a:rPr lang="en-US" sz="2800" dirty="0" smtClean="0">
                <a:latin typeface=".VnAvant" panose="020B7200000000000000" pitchFamily="34" charset="0"/>
              </a:rPr>
              <a:t> la cµ </a:t>
            </a:r>
            <a:r>
              <a:rPr lang="en-US" sz="2800" dirty="0" err="1" smtClean="0">
                <a:latin typeface=".VnAvant" panose="020B7200000000000000" pitchFamily="34" charset="0"/>
              </a:rPr>
              <a:t>chç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nä</a:t>
            </a:r>
            <a:r>
              <a:rPr lang="en-US" sz="2800" dirty="0" smtClean="0">
                <a:latin typeface=".VnAvant" panose="020B7200000000000000" pitchFamily="34" charset="0"/>
              </a:rPr>
              <a:t>, </a:t>
            </a:r>
            <a:r>
              <a:rPr lang="en-US" sz="2800" dirty="0" err="1" smtClean="0">
                <a:latin typeface=".VnAvant" panose="020B7200000000000000" pitchFamily="34" charset="0"/>
              </a:rPr>
              <a:t>chç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kia</a:t>
            </a:r>
            <a:r>
              <a:rPr lang="en-US" sz="2800" dirty="0" smtClean="0">
                <a:latin typeface=".VnAvant" panose="020B7200000000000000" pitchFamily="34" charset="0"/>
              </a:rPr>
              <a:t>.</a:t>
            </a:r>
            <a:br>
              <a:rPr lang="en-US" sz="2800" dirty="0" smtClean="0">
                <a:latin typeface=".VnAvant" panose="020B7200000000000000" pitchFamily="34" charset="0"/>
              </a:rPr>
            </a:br>
            <a:r>
              <a:rPr lang="en-US" sz="2800" dirty="0" smtClean="0">
                <a:latin typeface=".VnAvant" panose="020B7200000000000000" pitchFamily="34" charset="0"/>
              </a:rPr>
              <a:t>   </a:t>
            </a:r>
            <a:r>
              <a:rPr lang="en-US" sz="2800" dirty="0" err="1" smtClean="0">
                <a:latin typeface=".VnAvant" panose="020B7200000000000000" pitchFamily="34" charset="0"/>
              </a:rPr>
              <a:t>Rïa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tù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nhñ</a:t>
            </a:r>
            <a:r>
              <a:rPr lang="en-US" sz="2800" dirty="0" smtClean="0">
                <a:latin typeface=".VnAvant" panose="020B7200000000000000" pitchFamily="34" charset="0"/>
              </a:rPr>
              <a:t>: “ Ta </a:t>
            </a:r>
            <a:r>
              <a:rPr lang="en-US" sz="2800" dirty="0" err="1" smtClean="0">
                <a:latin typeface=".VnAvant" panose="020B7200000000000000" pitchFamily="34" charset="0"/>
              </a:rPr>
              <a:t>sÏ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cè</a:t>
            </a:r>
            <a:r>
              <a:rPr lang="en-US" sz="2800" dirty="0" smtClean="0">
                <a:latin typeface=".VnAvant" panose="020B7200000000000000" pitchFamily="34" charset="0"/>
              </a:rPr>
              <a:t>.”. 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.VnAvant" panose="020B7200000000000000" pitchFamily="34" charset="0"/>
              </a:rPr>
              <a:t>   </a:t>
            </a:r>
            <a:r>
              <a:rPr lang="en-US" sz="2800" dirty="0" err="1" smtClean="0">
                <a:latin typeface=".VnAvant" panose="020B7200000000000000" pitchFamily="34" charset="0"/>
              </a:rPr>
              <a:t>Gi÷a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itchFamily="34" charset="0"/>
              </a:rPr>
              <a:t>tr­ưa</a:t>
            </a:r>
            <a:r>
              <a:rPr lang="en-US" sz="2800" dirty="0">
                <a:latin typeface=".VnAvant" pitchFamily="34" charset="0"/>
              </a:rPr>
              <a:t> </a:t>
            </a:r>
            <a:r>
              <a:rPr lang="en-US" sz="2800" dirty="0" smtClean="0">
                <a:latin typeface=".VnAvant" pitchFamily="34" charset="0"/>
              </a:rPr>
              <a:t>, </a:t>
            </a:r>
            <a:r>
              <a:rPr lang="en-US" sz="2800" dirty="0" err="1" smtClean="0">
                <a:latin typeface=".VnAvant" pitchFamily="34" charset="0"/>
              </a:rPr>
              <a:t>rïa</a:t>
            </a:r>
            <a:r>
              <a:rPr lang="en-US" sz="2800" dirty="0" smtClean="0">
                <a:latin typeface=".VnAvant" pitchFamily="34" charset="0"/>
              </a:rPr>
              <a:t> ®· </a:t>
            </a:r>
            <a:r>
              <a:rPr lang="en-US" sz="2800" dirty="0" err="1" smtClean="0">
                <a:latin typeface=".VnAvant" pitchFamily="34" charset="0"/>
              </a:rPr>
              <a:t>bá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xa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thá</a:t>
            </a:r>
            <a:r>
              <a:rPr lang="en-US" sz="2800" dirty="0" smtClean="0">
                <a:latin typeface=".VnAvant" pitchFamily="34" charset="0"/>
              </a:rPr>
              <a:t>. </a:t>
            </a:r>
            <a:r>
              <a:rPr lang="en-US" sz="2800" dirty="0" err="1" smtClean="0">
                <a:latin typeface=".VnAvant" pitchFamily="34" charset="0"/>
              </a:rPr>
              <a:t>Thá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thua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rïa</a:t>
            </a:r>
            <a:r>
              <a:rPr lang="en-US" sz="2800" dirty="0" smtClean="0">
                <a:latin typeface=".VnAvant" pitchFamily="34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945367" y="2017358"/>
            <a:ext cx="11763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949949" y="2017358"/>
            <a:ext cx="9112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042469" y="2017358"/>
            <a:ext cx="10845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485384" y="2007253"/>
            <a:ext cx="10845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512556" y="2773094"/>
            <a:ext cx="10845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71517" y="3361149"/>
            <a:ext cx="1556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31359" y="143123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21731" y="131978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1359" y="216535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28516" y="218504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1359" y="279664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5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94406" y="273344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6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051AA-D65F-D84E-9522-7D45B25E7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b="1" i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B3A9F-6D08-BC40-8CC8-1A30FA487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576146"/>
            <a:ext cx="9037530" cy="9351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b="1" dirty="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la cµ, </a:t>
            </a:r>
            <a:r>
              <a:rPr lang="en-US" sz="5400" b="1" dirty="0" err="1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chç</a:t>
            </a:r>
            <a:r>
              <a:rPr lang="en-US" sz="5400" b="1" dirty="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nä</a:t>
            </a:r>
            <a:r>
              <a:rPr lang="en-US" sz="5400" b="1" dirty="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chç</a:t>
            </a:r>
            <a:r>
              <a:rPr lang="en-US" sz="5400" b="1" dirty="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kia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A296F9-89D3-FF43-BFFE-E1F2A1C3BD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479501" cy="479501"/>
          </a:xfrm>
          <a:prstGeom prst="ellipse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F307C5A-619B-4A41-BE50-418C46312031}"/>
              </a:ext>
            </a:extLst>
          </p:cNvPr>
          <p:cNvSpPr txBox="1">
            <a:spLocks/>
          </p:cNvSpPr>
          <p:nvPr/>
        </p:nvSpPr>
        <p:spPr>
          <a:xfrm>
            <a:off x="457199" y="3140358"/>
            <a:ext cx="8686801" cy="935137"/>
          </a:xfrm>
          <a:prstGeom prst="rect">
            <a:avLst/>
          </a:prstGeom>
        </p:spPr>
        <p:txBody>
          <a:bodyPr vert="horz" lIns="71323" tIns="35662" rIns="71323" bIns="35662" rtlCol="0">
            <a:noAutofit/>
          </a:bodyPr>
          <a:lstStyle>
            <a:lvl1pPr marL="267462" indent="-267462" algn="l" defTabSz="71323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9501" indent="-222885" algn="l" defTabSz="71323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1540" indent="-178308" algn="l" defTabSz="71323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8156" indent="-178308" algn="l" defTabSz="71323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4772" indent="-178308" algn="l" defTabSz="71323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61388" indent="-178308" algn="l" defTabSz="71323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18004" indent="-178308" algn="l" defTabSz="71323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74620" indent="-178308" algn="l" defTabSz="71323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31236" indent="-178308" algn="l" defTabSz="71323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5400" b="1" noProof="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Tù nhñ, </a:t>
            </a:r>
            <a:r>
              <a:rPr lang="en-US" sz="5400" b="1" noProof="0" smtClean="0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  <a:r>
              <a:rPr lang="en-US" sz="5400" b="1" smtClean="0">
                <a:solidFill>
                  <a:srgbClr val="FF0000"/>
                </a:solidFill>
                <a:latin typeface=".VnAvant" panose="020B7200000000000000" pitchFamily="34" charset="0"/>
              </a:rPr>
              <a:t>i÷a tr­</a:t>
            </a:r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ư</a:t>
            </a:r>
            <a:r>
              <a:rPr lang="en-US" sz="5400" b="1" smtClean="0">
                <a:solidFill>
                  <a:srgbClr val="FF0000"/>
                </a:solidFill>
                <a:latin typeface=".VnAvant" panose="020B7200000000000000" pitchFamily="34" charset="0"/>
              </a:rPr>
              <a:t>a, </a:t>
            </a:r>
            <a:r>
              <a:rPr lang="en-US" sz="5400" b="1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thua</a:t>
            </a:r>
            <a:r>
              <a:rPr lang="en-US" sz="5400" b="1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66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629" y="76430"/>
            <a:ext cx="3135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69751" y="671360"/>
            <a:ext cx="3250660" cy="564463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Thá thua rïa (2)</a:t>
            </a:r>
            <a:endParaRPr lang="en-US" sz="32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1734" y="1245979"/>
            <a:ext cx="85466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latin typeface=".VnAvant" panose="020B7200000000000000" pitchFamily="34" charset="0"/>
              </a:rPr>
              <a:t>  </a:t>
            </a:r>
            <a:r>
              <a:rPr lang="en-US" sz="2800" dirty="0" err="1" smtClean="0">
                <a:latin typeface=".VnAvant" panose="020B7200000000000000" pitchFamily="34" charset="0"/>
              </a:rPr>
              <a:t>Thá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nghÜ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rïa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sÏ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thua</a:t>
            </a:r>
            <a:r>
              <a:rPr lang="en-US" sz="2800" dirty="0" smtClean="0">
                <a:latin typeface=".VnAvant" panose="020B7200000000000000" pitchFamily="34" charset="0"/>
              </a:rPr>
              <a:t>. </a:t>
            </a:r>
            <a:r>
              <a:rPr lang="en-US" sz="2800" dirty="0" err="1" smtClean="0">
                <a:latin typeface=".VnAvant" panose="020B7200000000000000" pitchFamily="34" charset="0"/>
              </a:rPr>
              <a:t>Nã</a:t>
            </a:r>
            <a:r>
              <a:rPr lang="en-US" sz="2800" dirty="0" smtClean="0">
                <a:latin typeface=".VnAvant" panose="020B7200000000000000" pitchFamily="34" charset="0"/>
              </a:rPr>
              <a:t> la cµ </a:t>
            </a:r>
            <a:r>
              <a:rPr lang="en-US" sz="2800" dirty="0" err="1" smtClean="0">
                <a:latin typeface=".VnAvant" panose="020B7200000000000000" pitchFamily="34" charset="0"/>
              </a:rPr>
              <a:t>chç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nä</a:t>
            </a:r>
            <a:r>
              <a:rPr lang="en-US" sz="2800" dirty="0" smtClean="0">
                <a:latin typeface=".VnAvant" panose="020B7200000000000000" pitchFamily="34" charset="0"/>
              </a:rPr>
              <a:t>, </a:t>
            </a:r>
            <a:r>
              <a:rPr lang="en-US" sz="2800" dirty="0" err="1" smtClean="0">
                <a:latin typeface=".VnAvant" panose="020B7200000000000000" pitchFamily="34" charset="0"/>
              </a:rPr>
              <a:t>chç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kia</a:t>
            </a:r>
            <a:r>
              <a:rPr lang="en-US" sz="2800" dirty="0" smtClean="0">
                <a:latin typeface=".VnAvant" panose="020B7200000000000000" pitchFamily="34" charset="0"/>
              </a:rPr>
              <a:t>.</a:t>
            </a:r>
            <a:br>
              <a:rPr lang="en-US" sz="2800" dirty="0" smtClean="0">
                <a:latin typeface=".VnAvant" panose="020B7200000000000000" pitchFamily="34" charset="0"/>
              </a:rPr>
            </a:br>
            <a:r>
              <a:rPr lang="en-US" sz="2800" dirty="0" smtClean="0">
                <a:latin typeface=".VnAvant" panose="020B7200000000000000" pitchFamily="34" charset="0"/>
              </a:rPr>
              <a:t>   </a:t>
            </a:r>
            <a:r>
              <a:rPr lang="en-US" sz="2800" dirty="0" err="1" smtClean="0">
                <a:latin typeface=".VnAvant" panose="020B7200000000000000" pitchFamily="34" charset="0"/>
              </a:rPr>
              <a:t>Rïa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tù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nhñ</a:t>
            </a:r>
            <a:r>
              <a:rPr lang="en-US" sz="2800" dirty="0" smtClean="0">
                <a:latin typeface=".VnAvant" panose="020B7200000000000000" pitchFamily="34" charset="0"/>
              </a:rPr>
              <a:t>: “ Ta </a:t>
            </a:r>
            <a:r>
              <a:rPr lang="en-US" sz="2800" dirty="0" err="1" smtClean="0">
                <a:latin typeface=".VnAvant" panose="020B7200000000000000" pitchFamily="34" charset="0"/>
              </a:rPr>
              <a:t>sÏ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cè</a:t>
            </a:r>
            <a:r>
              <a:rPr lang="en-US" sz="2800" dirty="0" smtClean="0">
                <a:latin typeface=".VnAvant" panose="020B7200000000000000" pitchFamily="34" charset="0"/>
              </a:rPr>
              <a:t>.”. 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.VnAvant" panose="020B7200000000000000" pitchFamily="34" charset="0"/>
              </a:rPr>
              <a:t>   </a:t>
            </a:r>
            <a:r>
              <a:rPr lang="en-US" sz="2800" dirty="0" err="1" smtClean="0">
                <a:latin typeface=".VnAvant" panose="020B7200000000000000" pitchFamily="34" charset="0"/>
              </a:rPr>
              <a:t>Gi÷a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tr­ưa</a:t>
            </a:r>
            <a:r>
              <a:rPr lang="en-US" sz="2800" dirty="0" smtClean="0">
                <a:latin typeface=".VnAvant" panose="020B7200000000000000" pitchFamily="34" charset="0"/>
              </a:rPr>
              <a:t>, </a:t>
            </a:r>
            <a:r>
              <a:rPr lang="en-US" sz="2800" dirty="0" err="1" smtClean="0">
                <a:latin typeface=".VnAvant" panose="020B7200000000000000" pitchFamily="34" charset="0"/>
              </a:rPr>
              <a:t>rïa</a:t>
            </a:r>
            <a:r>
              <a:rPr lang="en-US" sz="2800" dirty="0" smtClean="0">
                <a:latin typeface=".VnAvant" panose="020B7200000000000000" pitchFamily="34" charset="0"/>
              </a:rPr>
              <a:t> ®· </a:t>
            </a:r>
            <a:r>
              <a:rPr lang="en-US" sz="2800" dirty="0" err="1" smtClean="0">
                <a:latin typeface=".VnAvant" panose="020B7200000000000000" pitchFamily="34" charset="0"/>
              </a:rPr>
              <a:t>bá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xa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thá</a:t>
            </a:r>
            <a:r>
              <a:rPr lang="en-US" sz="2800" dirty="0" smtClean="0">
                <a:latin typeface=".VnAvant" panose="020B7200000000000000" pitchFamily="34" charset="0"/>
              </a:rPr>
              <a:t>. </a:t>
            </a:r>
            <a:r>
              <a:rPr lang="en-US" sz="2800" dirty="0" err="1" smtClean="0">
                <a:latin typeface=".VnAvant" panose="020B7200000000000000" pitchFamily="34" charset="0"/>
              </a:rPr>
              <a:t>Thá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thua</a:t>
            </a:r>
            <a:r>
              <a:rPr lang="en-US" sz="2800" dirty="0" smtClean="0"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latin typeface=".VnAvant" panose="020B7200000000000000" pitchFamily="34" charset="0"/>
              </a:rPr>
              <a:t>rïa</a:t>
            </a:r>
            <a:r>
              <a:rPr lang="en-US" sz="2800" dirty="0" smtClean="0">
                <a:latin typeface=".VnAvant" panose="020B7200000000000000" pitchFamily="34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0937" y="1245979"/>
            <a:ext cx="300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00CC"/>
                </a:solidFill>
                <a:latin typeface=".VnAvant" panose="020B7200000000000000" pitchFamily="34" charset="0"/>
              </a:rPr>
              <a:t>1</a:t>
            </a:r>
            <a:endParaRPr lang="en-US" sz="2400" b="1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60520" y="1348140"/>
            <a:ext cx="300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00CC"/>
                </a:solidFill>
                <a:latin typeface=".VnAvant" panose="020B7200000000000000" pitchFamily="34" charset="0"/>
              </a:rPr>
              <a:t>2</a:t>
            </a:r>
            <a:endParaRPr lang="en-US" sz="2400" b="1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0290" y="2061585"/>
            <a:ext cx="300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00CC"/>
                </a:solidFill>
                <a:latin typeface=".VnAvant" panose="020B7200000000000000" pitchFamily="34" charset="0"/>
              </a:rPr>
              <a:t>3</a:t>
            </a:r>
            <a:endParaRPr lang="en-US" sz="2400" b="1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46958" y="2052746"/>
            <a:ext cx="300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00CC"/>
                </a:solidFill>
                <a:latin typeface=".VnAvant" panose="020B7200000000000000" pitchFamily="34" charset="0"/>
              </a:rPr>
              <a:t>4</a:t>
            </a:r>
            <a:endParaRPr lang="en-US" sz="2400" b="1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7429" y="2807944"/>
            <a:ext cx="300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00CC"/>
                </a:solidFill>
                <a:latin typeface=".VnAvant" panose="020B7200000000000000" pitchFamily="34" charset="0"/>
              </a:rPr>
              <a:t>5</a:t>
            </a:r>
            <a:endParaRPr lang="en-US" sz="2400" b="1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65523" y="2665460"/>
            <a:ext cx="300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00CC"/>
                </a:solidFill>
                <a:latin typeface=".VnAvant" panose="020B7200000000000000" pitchFamily="34" charset="0"/>
              </a:rPr>
              <a:t>6</a:t>
            </a:r>
            <a:endParaRPr lang="en-US" sz="2400" b="1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74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" grpId="0"/>
      <p:bldP spid="4" grpId="0"/>
      <p:bldP spid="12" grpId="0"/>
      <p:bldP spid="14" grpId="0"/>
      <p:bldP spid="16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0629" y="76430"/>
            <a:ext cx="3135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52429" y="699858"/>
            <a:ext cx="3250660" cy="564463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Thá thua rïa (2)</a:t>
            </a:r>
            <a:endParaRPr lang="en-US" sz="32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4412" y="1634286"/>
            <a:ext cx="85466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latin typeface=".VnAvant" panose="020B7200000000000000" pitchFamily="34" charset="0"/>
              </a:rPr>
              <a:t>  </a:t>
            </a:r>
            <a:r>
              <a:rPr lang="en-US" sz="28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Thá</a:t>
            </a:r>
            <a:r>
              <a:rPr lang="en-US" sz="28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nghÜ</a:t>
            </a:r>
            <a:r>
              <a:rPr lang="en-US" sz="28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rïa</a:t>
            </a:r>
            <a:r>
              <a:rPr lang="en-US" sz="28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sÏ</a:t>
            </a:r>
            <a:r>
              <a:rPr lang="en-US" sz="28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thua</a:t>
            </a:r>
            <a:r>
              <a:rPr lang="en-US" sz="28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. </a:t>
            </a:r>
            <a:r>
              <a:rPr lang="en-US" sz="28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Nã</a:t>
            </a:r>
            <a:r>
              <a:rPr lang="en-US" sz="28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la cµ </a:t>
            </a:r>
            <a:r>
              <a:rPr lang="en-US" sz="28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chç</a:t>
            </a:r>
            <a:r>
              <a:rPr lang="en-US" sz="28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nä</a:t>
            </a:r>
            <a:r>
              <a:rPr lang="en-US" sz="28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chç</a:t>
            </a:r>
            <a:r>
              <a:rPr lang="en-US" sz="28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.VnAvant" panose="020B7200000000000000" pitchFamily="34" charset="0"/>
              </a:rPr>
              <a:t>kia</a:t>
            </a:r>
            <a:r>
              <a:rPr lang="en-US" sz="2800" dirty="0" smtClean="0">
                <a:solidFill>
                  <a:srgbClr val="C00000"/>
                </a:solidFill>
                <a:latin typeface=".VnAvant" panose="020B7200000000000000" pitchFamily="34" charset="0"/>
              </a:rPr>
              <a:t>.</a:t>
            </a:r>
            <a:br>
              <a:rPr lang="en-US" sz="2800" dirty="0" smtClean="0">
                <a:solidFill>
                  <a:srgbClr val="C00000"/>
                </a:solidFill>
                <a:latin typeface=".VnAvant" panose="020B7200000000000000" pitchFamily="34" charset="0"/>
              </a:rPr>
            </a:br>
            <a:r>
              <a:rPr lang="en-US" sz="2800" dirty="0" smtClean="0">
                <a:latin typeface=".VnAvant" panose="020B7200000000000000" pitchFamily="34" charset="0"/>
              </a:rPr>
              <a:t>   </a:t>
            </a:r>
            <a:r>
              <a:rPr lang="en-US" sz="2800" dirty="0" err="1" smtClean="0">
                <a:solidFill>
                  <a:srgbClr val="008000"/>
                </a:solidFill>
                <a:latin typeface=".VnAvant" panose="020B7200000000000000" pitchFamily="34" charset="0"/>
              </a:rPr>
              <a:t>Rïa</a:t>
            </a:r>
            <a:r>
              <a:rPr lang="en-US" sz="2800" dirty="0" smtClean="0">
                <a:solidFill>
                  <a:srgbClr val="00800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.VnAvant" panose="020B7200000000000000" pitchFamily="34" charset="0"/>
              </a:rPr>
              <a:t>tù</a:t>
            </a:r>
            <a:r>
              <a:rPr lang="en-US" sz="2800" dirty="0" smtClean="0">
                <a:solidFill>
                  <a:srgbClr val="00800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.VnAvant" panose="020B7200000000000000" pitchFamily="34" charset="0"/>
              </a:rPr>
              <a:t>nhñ</a:t>
            </a:r>
            <a:r>
              <a:rPr lang="en-US" sz="2800" dirty="0" smtClean="0">
                <a:solidFill>
                  <a:srgbClr val="008000"/>
                </a:solidFill>
                <a:latin typeface=".VnAvant" panose="020B7200000000000000" pitchFamily="34" charset="0"/>
              </a:rPr>
              <a:t>: “ Ta </a:t>
            </a:r>
            <a:r>
              <a:rPr lang="en-US" sz="2800" dirty="0" err="1" smtClean="0">
                <a:solidFill>
                  <a:srgbClr val="008000"/>
                </a:solidFill>
                <a:latin typeface=".VnAvant" panose="020B7200000000000000" pitchFamily="34" charset="0"/>
              </a:rPr>
              <a:t>sÏ</a:t>
            </a:r>
            <a:r>
              <a:rPr lang="en-US" sz="2800" dirty="0" smtClean="0">
                <a:solidFill>
                  <a:srgbClr val="00800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.VnAvant" panose="020B7200000000000000" pitchFamily="34" charset="0"/>
              </a:rPr>
              <a:t>cè</a:t>
            </a:r>
            <a:r>
              <a:rPr lang="en-US" sz="2800" dirty="0" smtClean="0">
                <a:solidFill>
                  <a:srgbClr val="008000"/>
                </a:solidFill>
                <a:latin typeface=".VnAvant" panose="020B7200000000000000" pitchFamily="34" charset="0"/>
              </a:rPr>
              <a:t>.”. 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8000"/>
                </a:solidFill>
                <a:latin typeface=".VnAvant" panose="020B7200000000000000" pitchFamily="34" charset="0"/>
              </a:rPr>
              <a:t>   </a:t>
            </a:r>
            <a:r>
              <a:rPr lang="en-US" sz="2800" dirty="0" err="1" smtClean="0">
                <a:solidFill>
                  <a:srgbClr val="008000"/>
                </a:solidFill>
                <a:latin typeface=".VnAvant" panose="020B7200000000000000" pitchFamily="34" charset="0"/>
              </a:rPr>
              <a:t>Gi÷a</a:t>
            </a:r>
            <a:r>
              <a:rPr lang="en-US" sz="2800" dirty="0" smtClean="0">
                <a:solidFill>
                  <a:srgbClr val="00800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.VnAvant" panose="020B7200000000000000" pitchFamily="34" charset="0"/>
              </a:rPr>
              <a:t>tr­ưa</a:t>
            </a:r>
            <a:r>
              <a:rPr lang="en-US" sz="2800" dirty="0" smtClean="0">
                <a:solidFill>
                  <a:srgbClr val="008000"/>
                </a:solidFill>
                <a:latin typeface=".VnAvant" panose="020B7200000000000000" pitchFamily="34" charset="0"/>
              </a:rPr>
              <a:t>, </a:t>
            </a:r>
            <a:r>
              <a:rPr lang="en-US" sz="2800" dirty="0" err="1" smtClean="0">
                <a:solidFill>
                  <a:srgbClr val="008000"/>
                </a:solidFill>
                <a:latin typeface=".VnAvant" panose="020B7200000000000000" pitchFamily="34" charset="0"/>
              </a:rPr>
              <a:t>rïa</a:t>
            </a:r>
            <a:r>
              <a:rPr lang="en-US" sz="2800" dirty="0" smtClean="0">
                <a:solidFill>
                  <a:srgbClr val="008000"/>
                </a:solidFill>
                <a:latin typeface=".VnAvant" panose="020B7200000000000000" pitchFamily="34" charset="0"/>
              </a:rPr>
              <a:t> ®· </a:t>
            </a:r>
            <a:r>
              <a:rPr lang="en-US" sz="2800" dirty="0" err="1" smtClean="0">
                <a:solidFill>
                  <a:srgbClr val="008000"/>
                </a:solidFill>
                <a:latin typeface=".VnAvant" panose="020B7200000000000000" pitchFamily="34" charset="0"/>
              </a:rPr>
              <a:t>bá</a:t>
            </a:r>
            <a:r>
              <a:rPr lang="en-US" sz="2800" dirty="0" smtClean="0">
                <a:solidFill>
                  <a:srgbClr val="00800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.VnAvant" panose="020B7200000000000000" pitchFamily="34" charset="0"/>
              </a:rPr>
              <a:t>xa</a:t>
            </a:r>
            <a:r>
              <a:rPr lang="en-US" sz="2800" dirty="0" smtClean="0">
                <a:solidFill>
                  <a:srgbClr val="00800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.VnAvant" panose="020B7200000000000000" pitchFamily="34" charset="0"/>
              </a:rPr>
              <a:t>thá</a:t>
            </a:r>
            <a:r>
              <a:rPr lang="en-US" sz="2800" dirty="0" smtClean="0">
                <a:solidFill>
                  <a:srgbClr val="008000"/>
                </a:solidFill>
                <a:latin typeface=".VnAvant" panose="020B7200000000000000" pitchFamily="34" charset="0"/>
              </a:rPr>
              <a:t>. </a:t>
            </a:r>
            <a:r>
              <a:rPr lang="en-US" sz="2800" dirty="0" err="1" smtClean="0">
                <a:solidFill>
                  <a:srgbClr val="008000"/>
                </a:solidFill>
                <a:latin typeface=".VnAvant" panose="020B7200000000000000" pitchFamily="34" charset="0"/>
              </a:rPr>
              <a:t>Thá</a:t>
            </a:r>
            <a:r>
              <a:rPr lang="en-US" sz="2800" dirty="0" smtClean="0">
                <a:solidFill>
                  <a:srgbClr val="00800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.VnAvant" panose="020B7200000000000000" pitchFamily="34" charset="0"/>
              </a:rPr>
              <a:t>thua</a:t>
            </a:r>
            <a:r>
              <a:rPr lang="en-US" sz="2800" dirty="0" smtClean="0">
                <a:solidFill>
                  <a:srgbClr val="00800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.VnAvant" panose="020B7200000000000000" pitchFamily="34" charset="0"/>
              </a:rPr>
              <a:t>rïa</a:t>
            </a:r>
            <a:r>
              <a:rPr lang="en-US" sz="2800" dirty="0" smtClean="0">
                <a:solidFill>
                  <a:srgbClr val="008000"/>
                </a:solidFill>
                <a:latin typeface=".VnAvant" panose="020B7200000000000000" pitchFamily="34" charset="0"/>
              </a:rPr>
              <a:t>.</a:t>
            </a:r>
            <a:endParaRPr lang="en-US" sz="28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50677" y="1534078"/>
            <a:ext cx="633459" cy="50766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FF00"/>
                </a:solidFill>
                <a:latin typeface=".VnAvant" panose="020B7200000000000000" pitchFamily="34" charset="0"/>
              </a:rPr>
              <a:t>1</a:t>
            </a:r>
            <a:endParaRPr lang="en-US" sz="2800" b="1">
              <a:solidFill>
                <a:srgbClr val="FFFF0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30629" y="2411708"/>
            <a:ext cx="633459" cy="50766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FF00"/>
                </a:solidFill>
                <a:latin typeface=".VnAvant" panose="020B7200000000000000" pitchFamily="34" charset="0"/>
              </a:rPr>
              <a:t>2</a:t>
            </a:r>
            <a:endParaRPr lang="en-US" sz="2800" b="1">
              <a:solidFill>
                <a:srgbClr val="FFFF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88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91&quot;&gt;&lt;object type=&quot;3&quot; unique_id=&quot;10092&quot;&gt;&lt;property id=&quot;20148&quot; value=&quot;5&quot;/&gt;&lt;property id=&quot;20300&quot; value=&quot;Slide 1&quot;/&gt;&lt;property id=&quot;20307&quot; value=&quot;337&quot;/&gt;&lt;/object&gt;&lt;object type=&quot;3&quot; unique_id=&quot;10093&quot;&gt;&lt;property id=&quot;20148&quot; value=&quot;5&quot;/&gt;&lt;property id=&quot;20300&quot; value=&quot;Slide 2&quot;/&gt;&lt;property id=&quot;20307&quot; value=&quot;256&quot;/&gt;&lt;/object&gt;&lt;object type=&quot;3&quot; unique_id=&quot;10094&quot;&gt;&lt;property id=&quot;20148&quot; value=&quot;5&quot;/&gt;&lt;property id=&quot;20300&quot; value=&quot;Slide 3&quot;/&gt;&lt;property id=&quot;20307&quot; value=&quot;257&quot;/&gt;&lt;/object&gt;&lt;object type=&quot;3&quot; unique_id=&quot;10095&quot;&gt;&lt;property id=&quot;20148&quot; value=&quot;5&quot;/&gt;&lt;property id=&quot;20300&quot; value=&quot;Slide 4&quot;/&gt;&lt;property id=&quot;20307&quot; value=&quot;334&quot;/&gt;&lt;/object&gt;&lt;object type=&quot;3&quot; unique_id=&quot;10096&quot;&gt;&lt;property id=&quot;20148&quot; value=&quot;5&quot;/&gt;&lt;property id=&quot;20300&quot; value=&quot;Slide 5&quot;/&gt;&lt;property id=&quot;20307&quot; value=&quot;330&quot;/&gt;&lt;/object&gt;&lt;object type=&quot;3&quot; unique_id=&quot;10097&quot;&gt;&lt;property id=&quot;20148&quot; value=&quot;5&quot;/&gt;&lt;property id=&quot;20300&quot; value=&quot;Slide 6&quot;/&gt;&lt;property id=&quot;20307&quot; value=&quot;335&quot;/&gt;&lt;/object&gt;&lt;object type=&quot;3&quot; unique_id=&quot;10098&quot;&gt;&lt;property id=&quot;20148&quot; value=&quot;5&quot;/&gt;&lt;property id=&quot;20300&quot; value=&quot;Slide 7&quot;/&gt;&lt;property id=&quot;20307&quot; value=&quot;336&quot;/&gt;&lt;/object&gt;&lt;object type=&quot;3&quot; unique_id=&quot;10099&quot;&gt;&lt;property id=&quot;20148&quot; value=&quot;5&quot;/&gt;&lt;property id=&quot;20300&quot; value=&quot;Slide 8&quot;/&gt;&lt;property id=&quot;20307&quot; value=&quot;332&quot;/&gt;&lt;/object&gt;&lt;object type=&quot;3&quot; unique_id=&quot;10100&quot;&gt;&lt;property id=&quot;20148&quot; value=&quot;5&quot;/&gt;&lt;property id=&quot;20300&quot; value=&quot;Slide 9&quot;/&gt;&lt;property id=&quot;20307&quot; value=&quot;308&quot;/&gt;&lt;/object&gt;&lt;/object&gt;&lt;object type=&quot;8&quot; unique_id=&quot;10111&quot;&gt;&lt;/object&gt;&lt;/object&gt;&lt;/database&gt;"/>
  <p:tag name="MMPROD_NEXTUNIQUEID" val="10010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1236</TotalTime>
  <Words>377</Words>
  <Application>Microsoft Office PowerPoint</Application>
  <PresentationFormat>On-screen Show (16:10)</PresentationFormat>
  <Paragraphs>79</Paragraphs>
  <Slides>19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Lato Regular</vt:lpstr>
      <vt:lpstr>HP001 4 hàng</vt:lpstr>
      <vt:lpstr>Arial</vt:lpstr>
      <vt:lpstr>Times New Roman</vt:lpstr>
      <vt:lpstr>宋体</vt:lpstr>
      <vt:lpstr>仓耳玄三M W05</vt:lpstr>
      <vt:lpstr>Calibri</vt:lpstr>
      <vt:lpstr>.VnAvant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Luyện đọc từ ngữ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MTC</cp:lastModifiedBy>
  <cp:revision>206</cp:revision>
  <dcterms:created xsi:type="dcterms:W3CDTF">2020-02-10T09:35:50Z</dcterms:created>
  <dcterms:modified xsi:type="dcterms:W3CDTF">2023-10-13T01:58:42Z</dcterms:modified>
</cp:coreProperties>
</file>