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347" r:id="rId2"/>
    <p:sldId id="346" r:id="rId3"/>
    <p:sldId id="256" r:id="rId4"/>
    <p:sldId id="257" r:id="rId5"/>
    <p:sldId id="344" r:id="rId6"/>
    <p:sldId id="351" r:id="rId7"/>
    <p:sldId id="352" r:id="rId8"/>
    <p:sldId id="333" r:id="rId9"/>
    <p:sldId id="282" r:id="rId10"/>
    <p:sldId id="337" r:id="rId11"/>
    <p:sldId id="348" r:id="rId12"/>
    <p:sldId id="350" r:id="rId13"/>
    <p:sldId id="349" r:id="rId14"/>
    <p:sldId id="345" r:id="rId15"/>
    <p:sldId id="336" r:id="rId16"/>
    <p:sldId id="323" r:id="rId17"/>
    <p:sldId id="343" r:id="rId18"/>
    <p:sldId id="308" r:id="rId19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1"/>
      <p:bold r:id="rId22"/>
      <p:italic r:id="rId23"/>
      <p:boldItalic r:id="rId24"/>
    </p:embeddedFont>
    <p:embeddedFont>
      <p:font typeface="宋体" panose="02010600030101010101" pitchFamily="2" charset="-122"/>
      <p:regular r:id="rId25"/>
    </p:embeddedFont>
    <p:embeddedFont>
      <p:font typeface="VNI-Thufap2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0000CC"/>
    <a:srgbClr val="FFCCFF"/>
    <a:srgbClr val="FFFF99"/>
    <a:srgbClr val="99FFCC"/>
    <a:srgbClr val="FF99CC"/>
    <a:srgbClr val="FF66FF"/>
    <a:srgbClr val="0066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96" d="100"/>
          <a:sy n="96" d="100"/>
        </p:scale>
        <p:origin x="1422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ư­.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285750"/>
            <a:ext cx="822959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5053"/>
            <a:ext cx="834233" cy="8342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1360" y="455322"/>
            <a:ext cx="42951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6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9710" y="1882771"/>
            <a:ext cx="9004290" cy="1412694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pPr algn="ctr" defTabSz="685800">
              <a:defRPr/>
            </a:pPr>
            <a:r>
              <a:rPr lang="en-US" sz="288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pPr algn="ctr" defTabSz="685800">
              <a:defRPr/>
            </a:pPr>
            <a:r>
              <a:rPr lang="en-US" sz="288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CÙNG CÁC EM HỌC SINH</a:t>
            </a:r>
          </a:p>
          <a:p>
            <a:pPr algn="ctr" defTabSz="685800">
              <a:defRPr/>
            </a:pPr>
            <a:r>
              <a:rPr lang="en-US" sz="2880" b="1" i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</a:p>
        </p:txBody>
      </p:sp>
      <p:pic>
        <p:nvPicPr>
          <p:cNvPr id="6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5378" y="3762684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2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86" y="1901372"/>
            <a:ext cx="4891314" cy="381362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246742" y="188686"/>
            <a:ext cx="1811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5485" y="203906"/>
            <a:ext cx="181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xù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741" y="828026"/>
            <a:ext cx="9071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à?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91886" y="1291771"/>
            <a:ext cx="1047855" cy="214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38700" y="1291770"/>
            <a:ext cx="7126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30470" y="1342293"/>
            <a:ext cx="923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45241" y="1291771"/>
            <a:ext cx="645959" cy="28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28897" y="1327225"/>
            <a:ext cx="762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30383" y="1348718"/>
            <a:ext cx="10233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27755" y="1798661"/>
            <a:ext cx="5116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86" y="1901372"/>
            <a:ext cx="4891314" cy="381362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246742" y="188686"/>
            <a:ext cx="1811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5485" y="203906"/>
            <a:ext cx="181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xù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741" y="828026"/>
            <a:ext cx="9071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à?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91429" y="940820"/>
            <a:ext cx="116115" cy="438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940800" y="940820"/>
            <a:ext cx="116115" cy="438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380343" y="1448821"/>
            <a:ext cx="116115" cy="438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021944" y="1403974"/>
            <a:ext cx="116115" cy="438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381831" y="1901372"/>
            <a:ext cx="116115" cy="438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757717" y="2398192"/>
            <a:ext cx="116115" cy="438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91431" y="2920144"/>
            <a:ext cx="116115" cy="438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86" y="1901372"/>
            <a:ext cx="4891314" cy="381362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246742" y="43546"/>
            <a:ext cx="1811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5485" y="203906"/>
            <a:ext cx="181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xù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741" y="828026"/>
            <a:ext cx="9071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à?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ạ.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4167" y="578484"/>
            <a:ext cx="377373" cy="353943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055" y="1763261"/>
            <a:ext cx="377373" cy="353943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62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64762" y="0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chã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xï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324085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lï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lï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ngâ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ngì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2643408"/>
            <a:ext cx="2492828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sư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tö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ngã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745344" y="4317931"/>
            <a:ext cx="2329541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mi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61864" y="4325191"/>
            <a:ext cx="2329541" cy="812801"/>
          </a:xfrm>
          <a:prstGeom prst="ellipse">
            <a:avLst/>
          </a:prstGeom>
          <a:solidFill>
            <a:srgbClr val="99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sî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qu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¸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2799" y="70543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ý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204686"/>
            <a:ext cx="5735866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a. </a:t>
            </a:r>
            <a:r>
              <a:rPr lang="en-US" sz="3200" dirty="0" err="1" smtClean="0">
                <a:latin typeface=".VnAvant" pitchFamily="34" charset="0"/>
              </a:rPr>
              <a:t>Lò</a:t>
            </a:r>
            <a:r>
              <a:rPr lang="en-US" sz="3200" dirty="0" smtClean="0">
                <a:latin typeface=".VnAvant" pitchFamily="34" charset="0"/>
              </a:rPr>
              <a:t> gµ </a:t>
            </a:r>
            <a:r>
              <a:rPr lang="en-US" sz="3200" dirty="0" err="1" smtClean="0">
                <a:latin typeface=".VnAvant" pitchFamily="34" charset="0"/>
              </a:rPr>
              <a:t>ngì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xï</a:t>
            </a:r>
            <a:r>
              <a:rPr lang="en-US" sz="3200" dirty="0" smtClean="0">
                <a:latin typeface=".VnAvant" pitchFamily="34" charset="0"/>
              </a:rPr>
              <a:t> lµ </a:t>
            </a:r>
            <a:r>
              <a:rPr lang="en-US" sz="3200" dirty="0" err="1" smtClean="0">
                <a:latin typeface=".VnAvant" pitchFamily="34" charset="0"/>
              </a:rPr>
              <a:t>s­ư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tö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4957" y="2160725"/>
            <a:ext cx="5570756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b. </a:t>
            </a:r>
            <a:r>
              <a:rPr lang="en-US" sz="3200" dirty="0" err="1" smtClean="0">
                <a:latin typeface=".VnAvant" pitchFamily="34" charset="0"/>
              </a:rPr>
              <a:t>S­ư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tö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ngì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xï</a:t>
            </a:r>
            <a:r>
              <a:rPr lang="en-US" sz="3200" dirty="0" smtClean="0">
                <a:latin typeface=".VnAvant" pitchFamily="34" charset="0"/>
              </a:rPr>
              <a:t> lµ </a:t>
            </a:r>
            <a:r>
              <a:rPr lang="en-US" sz="3200" dirty="0" err="1">
                <a:latin typeface=".VnAvant" pitchFamily="34" charset="0"/>
              </a:rPr>
              <a:t>s­ư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tö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328056" y="1169487"/>
            <a:ext cx="754743" cy="655171"/>
          </a:xfrm>
          <a:prstGeom prst="smileyFace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" y="1326243"/>
            <a:ext cx="7455695" cy="16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 - 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762" t="20198" r="5952" b="13864"/>
          <a:stretch/>
        </p:blipFill>
        <p:spPr>
          <a:xfrm>
            <a:off x="487356" y="566056"/>
            <a:ext cx="8076073" cy="4619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43" y="12487"/>
            <a:ext cx="22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2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81" y="1"/>
            <a:ext cx="6775448" cy="5787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555876" y="2626890"/>
            <a:ext cx="3695178" cy="11079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</p:spTree>
    <p:extLst>
      <p:ext uri="{BB962C8B-B14F-4D97-AF65-F5344CB8AC3E}">
        <p14:creationId xmlns:p14="http://schemas.microsoft.com/office/powerpoint/2010/main" val="3120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30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u –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ư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90" y="2435680"/>
            <a:ext cx="40290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3804" y="1661387"/>
            <a:ext cx="1856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1" y="1436915"/>
            <a:ext cx="3643086" cy="28678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8628" y="2983095"/>
            <a:ext cx="1342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20430" y="3026637"/>
            <a:ext cx="1342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1426028"/>
            <a:ext cx="4029075" cy="31604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741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8661" y="1646873"/>
            <a:ext cx="3606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7975" y="3231047"/>
            <a:ext cx="1803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74546" y="3231047"/>
            <a:ext cx="1803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9126" y="448814"/>
            <a:ext cx="1856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126" y="1942997"/>
            <a:ext cx="1856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791" y="448814"/>
            <a:ext cx="3606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5474" y="2018474"/>
            <a:ext cx="1856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06192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796" y="12487"/>
            <a:ext cx="701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96841" y="2221811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32912" y="2228024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7191" y="2245113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6" y="535707"/>
            <a:ext cx="2286000" cy="167600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9" y="541253"/>
            <a:ext cx="2536471" cy="167046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9" y="541253"/>
            <a:ext cx="2373950" cy="167046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-90718" y="2218873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357" y="2226467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6565" y="2248502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96841" y="4859758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endParaRPr lang="en-US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2912" y="4865971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3780" y="4816217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6" y="3205152"/>
            <a:ext cx="2286000" cy="167695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09" y="3186147"/>
            <a:ext cx="2043848" cy="168866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91" y="3179090"/>
            <a:ext cx="2387838" cy="169571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3" name="TextBox 22"/>
          <p:cNvSpPr txBox="1"/>
          <p:nvPr/>
        </p:nvSpPr>
        <p:spPr>
          <a:xfrm>
            <a:off x="-90715" y="4858488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32912" y="4859751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2051" y="4817364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tạ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215171" y="1359143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</TotalTime>
  <Words>384</Words>
  <Application>Microsoft Office PowerPoint</Application>
  <PresentationFormat>On-screen Show (16:10)</PresentationFormat>
  <Paragraphs>80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Times New Roman</vt:lpstr>
      <vt:lpstr>.VnAvant</vt:lpstr>
      <vt:lpstr>宋体</vt:lpstr>
      <vt:lpstr>VNI-Thufap2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MTC</cp:lastModifiedBy>
  <cp:revision>229</cp:revision>
  <dcterms:created xsi:type="dcterms:W3CDTF">2020-02-10T09:35:50Z</dcterms:created>
  <dcterms:modified xsi:type="dcterms:W3CDTF">2023-10-11T04:46:28Z</dcterms:modified>
</cp:coreProperties>
</file>