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1"/>
  </p:notesMasterIdLst>
  <p:sldIdLst>
    <p:sldId id="549" r:id="rId2"/>
    <p:sldId id="329" r:id="rId3"/>
    <p:sldId id="540" r:id="rId4"/>
    <p:sldId id="332" r:id="rId5"/>
    <p:sldId id="331" r:id="rId6"/>
    <p:sldId id="333" r:id="rId7"/>
    <p:sldId id="334" r:id="rId8"/>
    <p:sldId id="256" r:id="rId9"/>
    <p:sldId id="274" r:id="rId10"/>
    <p:sldId id="279" r:id="rId11"/>
    <p:sldId id="280" r:id="rId12"/>
    <p:sldId id="551" r:id="rId13"/>
    <p:sldId id="550" r:id="rId14"/>
    <p:sldId id="552" r:id="rId15"/>
    <p:sldId id="546" r:id="rId16"/>
    <p:sldId id="284" r:id="rId17"/>
    <p:sldId id="553" r:id="rId18"/>
    <p:sldId id="554" r:id="rId19"/>
    <p:sldId id="26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8DF"/>
    <a:srgbClr val="D816CA"/>
    <a:srgbClr val="66FF33"/>
    <a:srgbClr val="16038B"/>
    <a:srgbClr val="037B09"/>
    <a:srgbClr val="CC3300"/>
    <a:srgbClr val="FFCC99"/>
    <a:srgbClr val="240690"/>
    <a:srgbClr val="FF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7786" autoAdjust="0"/>
  </p:normalViewPr>
  <p:slideViewPr>
    <p:cSldViewPr snapToGrid="0">
      <p:cViewPr varScale="1">
        <p:scale>
          <a:sx n="58" d="100"/>
          <a:sy n="58" d="100"/>
        </p:scale>
        <p:origin x="21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3095C-47BB-43C1-A319-4C2270CC3C70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C781D-1172-45E7-99A1-2C5299EE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89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nhốt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tlch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45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45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60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030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bác</a:t>
            </a:r>
            <a:r>
              <a:rPr lang="en-US" baseline="0" dirty="0"/>
              <a:t> </a:t>
            </a:r>
            <a:r>
              <a:rPr lang="en-US" baseline="0" dirty="0" err="1"/>
              <a:t>thợ</a:t>
            </a:r>
            <a:r>
              <a:rPr lang="en-US" baseline="0" dirty="0"/>
              <a:t> </a:t>
            </a:r>
            <a:r>
              <a:rPr lang="en-US" baseline="0" dirty="0" err="1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18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25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42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28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17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79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66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9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2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26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42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2"/>
            <a:ext cx="9144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9144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81" y="3676181"/>
            <a:ext cx="1025975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620" y="2907956"/>
            <a:ext cx="1826457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9144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2"/>
            <a:ext cx="9144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470" y="220338"/>
            <a:ext cx="5794430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00" y="5654756"/>
            <a:ext cx="2795739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71" y="5654755"/>
            <a:ext cx="2795739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59" y="448795"/>
            <a:ext cx="1999448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00" y="5377067"/>
            <a:ext cx="1482817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38" y="4648052"/>
            <a:ext cx="6996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4" y="4523516"/>
            <a:ext cx="1150367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45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12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31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9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1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4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66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21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21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8A298-E6A9-40C9-A386-68C1FA649167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4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slide" Target="slide3.xml"/><Relationship Id="rId2" Type="http://schemas.microsoft.com/office/2007/relationships/media" Target="../media/media1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19" Type="http://schemas.openxmlformats.org/officeDocument/2006/relationships/image" Target="../media/image17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26" Type="http://schemas.microsoft.com/office/2007/relationships/hdphoto" Target="../media/hdphoto12.wdp"/><Relationship Id="rId3" Type="http://schemas.openxmlformats.org/officeDocument/2006/relationships/image" Target="../media/image9.jpeg"/><Relationship Id="rId21" Type="http://schemas.openxmlformats.org/officeDocument/2006/relationships/slide" Target="slide7.xml"/><Relationship Id="rId7" Type="http://schemas.microsoft.com/office/2007/relationships/hdphoto" Target="../media/hdphoto7.wdp"/><Relationship Id="rId12" Type="http://schemas.openxmlformats.org/officeDocument/2006/relationships/image" Target="../media/image21.png"/><Relationship Id="rId17" Type="http://schemas.openxmlformats.org/officeDocument/2006/relationships/slide" Target="slide5.xml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microsoft.com/office/2007/relationships/hdphoto" Target="../media/hdphoto11.wdp"/><Relationship Id="rId20" Type="http://schemas.openxmlformats.org/officeDocument/2006/relationships/image" Target="../media/image25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9.wdp"/><Relationship Id="rId24" Type="http://schemas.openxmlformats.org/officeDocument/2006/relationships/image" Target="../media/image27.png"/><Relationship Id="rId5" Type="http://schemas.microsoft.com/office/2007/relationships/hdphoto" Target="../media/hdphoto3.wdp"/><Relationship Id="rId15" Type="http://schemas.openxmlformats.org/officeDocument/2006/relationships/image" Target="../media/image23.png"/><Relationship Id="rId23" Type="http://schemas.openxmlformats.org/officeDocument/2006/relationships/slide" Target="slide6.xml"/><Relationship Id="rId28" Type="http://schemas.microsoft.com/office/2007/relationships/hdphoto" Target="../media/hdphoto13.wdp"/><Relationship Id="rId10" Type="http://schemas.openxmlformats.org/officeDocument/2006/relationships/image" Target="../media/image20.png"/><Relationship Id="rId19" Type="http://schemas.openxmlformats.org/officeDocument/2006/relationships/slide" Target="slide4.xml"/><Relationship Id="rId31" Type="http://schemas.openxmlformats.org/officeDocument/2006/relationships/slide" Target="slide8.xml"/><Relationship Id="rId4" Type="http://schemas.openxmlformats.org/officeDocument/2006/relationships/image" Target="../media/image12.png"/><Relationship Id="rId9" Type="http://schemas.microsoft.com/office/2007/relationships/hdphoto" Target="../media/hdphoto8.wdp"/><Relationship Id="rId14" Type="http://schemas.microsoft.com/office/2007/relationships/hdphoto" Target="../media/hdphoto10.wdp"/><Relationship Id="rId22" Type="http://schemas.openxmlformats.org/officeDocument/2006/relationships/image" Target="../media/image26.png"/><Relationship Id="rId27" Type="http://schemas.openxmlformats.org/officeDocument/2006/relationships/image" Target="../media/image29.png"/><Relationship Id="rId30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microsoft.com/office/2007/relationships/hdphoto" Target="../media/hdphoto15.wdp"/><Relationship Id="rId2" Type="http://schemas.openxmlformats.org/officeDocument/2006/relationships/notesSlide" Target="../notesSlides/notesSlide2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33.pn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14.wdp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15.wdp"/><Relationship Id="rId5" Type="http://schemas.openxmlformats.org/officeDocument/2006/relationships/slide" Target="slide3.xml"/><Relationship Id="rId15" Type="http://schemas.microsoft.com/office/2007/relationships/hdphoto" Target="../media/hdphoto8.wdp"/><Relationship Id="rId10" Type="http://schemas.openxmlformats.org/officeDocument/2006/relationships/image" Target="../media/image33.png"/><Relationship Id="rId4" Type="http://schemas.openxmlformats.org/officeDocument/2006/relationships/image" Target="../media/image9.jpeg"/><Relationship Id="rId9" Type="http://schemas.microsoft.com/office/2007/relationships/hdphoto" Target="../media/hdphoto2.wdp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microsoft.com/office/2007/relationships/hdphoto" Target="../media/hdphoto14.wdp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15.wdp"/><Relationship Id="rId5" Type="http://schemas.openxmlformats.org/officeDocument/2006/relationships/slide" Target="slide3.xml"/><Relationship Id="rId15" Type="http://schemas.microsoft.com/office/2007/relationships/hdphoto" Target="../media/hdphoto8.wdp"/><Relationship Id="rId10" Type="http://schemas.openxmlformats.org/officeDocument/2006/relationships/image" Target="../media/image33.png"/><Relationship Id="rId4" Type="http://schemas.openxmlformats.org/officeDocument/2006/relationships/image" Target="../media/image9.jpeg"/><Relationship Id="rId9" Type="http://schemas.microsoft.com/office/2007/relationships/hdphoto" Target="../media/hdphoto2.wdp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microsoft.com/office/2007/relationships/hdphoto" Target="../media/hdphoto14.wdp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15.wdp"/><Relationship Id="rId5" Type="http://schemas.openxmlformats.org/officeDocument/2006/relationships/slide" Target="slide3.xml"/><Relationship Id="rId15" Type="http://schemas.microsoft.com/office/2007/relationships/hdphoto" Target="../media/hdphoto8.wdp"/><Relationship Id="rId10" Type="http://schemas.openxmlformats.org/officeDocument/2006/relationships/image" Target="../media/image33.png"/><Relationship Id="rId4" Type="http://schemas.openxmlformats.org/officeDocument/2006/relationships/image" Target="../media/image9.jpeg"/><Relationship Id="rId9" Type="http://schemas.microsoft.com/office/2007/relationships/hdphoto" Target="../media/hdphoto2.wdp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595691" y="1082757"/>
            <a:ext cx="8064896" cy="283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</a:t>
            </a:r>
          </a:p>
          <a:p>
            <a:pPr algn="ctr"/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CÁC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754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2DEF0E-4F91-42A8-A76B-E11C1DCFD3A2}"/>
              </a:ext>
            </a:extLst>
          </p:cNvPr>
          <p:cNvGrpSpPr/>
          <p:nvPr/>
        </p:nvGrpSpPr>
        <p:grpSpPr>
          <a:xfrm>
            <a:off x="393525" y="1047364"/>
            <a:ext cx="1798354" cy="614828"/>
            <a:chOff x="1107104" y="1210901"/>
            <a:chExt cx="1798354" cy="614828"/>
          </a:xfrm>
        </p:grpSpPr>
        <p:sp>
          <p:nvSpPr>
            <p:cNvPr id="4" name="MH_Other_2">
              <a:extLst>
                <a:ext uri="{FF2B5EF4-FFF2-40B4-BE49-F238E27FC236}">
                  <a16:creationId xmlns:a16="http://schemas.microsoft.com/office/drawing/2014/main" id="{6C38B6A4-EF08-49E1-B809-9812D148BB2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107104" y="1210901"/>
              <a:ext cx="614754" cy="6148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740801" y="1238018"/>
              <a:ext cx="1164657" cy="51790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" y="1792246"/>
            <a:ext cx="9144000" cy="3481886"/>
            <a:chOff x="903691" y="981757"/>
            <a:chExt cx="10124087" cy="3480231"/>
          </a:xfrm>
        </p:grpSpPr>
        <p:sp>
          <p:nvSpPr>
            <p:cNvPr id="9" name="Cloud 8"/>
            <p:cNvSpPr/>
            <p:nvPr/>
          </p:nvSpPr>
          <p:spPr>
            <a:xfrm rot="11028509">
              <a:off x="6282144" y="1130953"/>
              <a:ext cx="2014086" cy="1351141"/>
            </a:xfrm>
            <a:prstGeom prst="cloud">
              <a:avLst/>
            </a:prstGeom>
            <a:solidFill>
              <a:srgbClr val="FFFF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loud 9"/>
            <p:cNvSpPr/>
            <p:nvPr/>
          </p:nvSpPr>
          <p:spPr>
            <a:xfrm rot="11028509">
              <a:off x="8778176" y="981757"/>
              <a:ext cx="2072747" cy="1340244"/>
            </a:xfrm>
            <a:prstGeom prst="cloud">
              <a:avLst/>
            </a:prstGeom>
            <a:solidFill>
              <a:srgbClr val="FFCC9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Cloud 10"/>
            <p:cNvSpPr/>
            <p:nvPr/>
          </p:nvSpPr>
          <p:spPr>
            <a:xfrm rot="11028509">
              <a:off x="903905" y="3201877"/>
              <a:ext cx="2070241" cy="1256771"/>
            </a:xfrm>
            <a:prstGeom prst="cloud">
              <a:avLst/>
            </a:prstGeom>
            <a:solidFill>
              <a:srgbClr val="CCF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Cloud 11"/>
            <p:cNvSpPr/>
            <p:nvPr/>
          </p:nvSpPr>
          <p:spPr>
            <a:xfrm rot="11028509">
              <a:off x="3669088" y="3153027"/>
              <a:ext cx="1971392" cy="1308961"/>
            </a:xfrm>
            <a:prstGeom prst="cloud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loud 12"/>
            <p:cNvSpPr/>
            <p:nvPr/>
          </p:nvSpPr>
          <p:spPr>
            <a:xfrm rot="11028509">
              <a:off x="6283073" y="3032177"/>
              <a:ext cx="2113994" cy="1382413"/>
            </a:xfrm>
            <a:prstGeom prst="cloud">
              <a:avLst/>
            </a:prstGeom>
            <a:solidFill>
              <a:srgbClr val="FFCCFF"/>
            </a:solidFill>
            <a:ln>
              <a:solidFill>
                <a:srgbClr val="CC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1028509">
              <a:off x="8944615" y="3063939"/>
              <a:ext cx="2083163" cy="1318887"/>
            </a:xfrm>
            <a:prstGeom prst="cloud">
              <a:avLst/>
            </a:prstGeom>
            <a:solidFill>
              <a:srgbClr val="CCFFCC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903691" y="1190169"/>
              <a:ext cx="2161941" cy="1253391"/>
              <a:chOff x="903691" y="1190169"/>
              <a:chExt cx="2161941" cy="1253391"/>
            </a:xfrm>
          </p:grpSpPr>
          <p:sp>
            <p:nvSpPr>
              <p:cNvPr id="7" name="Cloud 6"/>
              <p:cNvSpPr/>
              <p:nvPr/>
            </p:nvSpPr>
            <p:spPr>
              <a:xfrm rot="11028509">
                <a:off x="903691" y="1190169"/>
                <a:ext cx="2161941" cy="1253391"/>
              </a:xfrm>
              <a:prstGeom prst="clou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47705" y="1544913"/>
                <a:ext cx="16573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 – 6=  </a:t>
                </a: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2279117" y="1493478"/>
                <a:ext cx="646771" cy="64677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063090" y="1143501"/>
              <a:ext cx="9913458" cy="3048452"/>
              <a:chOff x="1063090" y="1143501"/>
              <a:chExt cx="9913458" cy="3048452"/>
            </a:xfrm>
          </p:grpSpPr>
          <p:sp>
            <p:nvSpPr>
              <p:cNvPr id="8" name="Cloud 7"/>
              <p:cNvSpPr/>
              <p:nvPr/>
            </p:nvSpPr>
            <p:spPr>
              <a:xfrm rot="11028509">
                <a:off x="3601611" y="1143501"/>
                <a:ext cx="2141142" cy="1196043"/>
              </a:xfrm>
              <a:prstGeom prst="cloud">
                <a:avLst/>
              </a:prstGeom>
              <a:solidFill>
                <a:srgbClr val="FFCCFF"/>
              </a:solidFill>
              <a:ln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703592" y="1493478"/>
                <a:ext cx="16573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 – 8=  </a:t>
                </a: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5035004" y="1442043"/>
                <a:ext cx="646771" cy="64677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360696" y="1554061"/>
                <a:ext cx="16573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– 7=  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7692108" y="1502626"/>
                <a:ext cx="646771" cy="64677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360696" y="3510540"/>
                <a:ext cx="16573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 – 8=  </a:t>
                </a: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7692108" y="3459105"/>
                <a:ext cx="646771" cy="64677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798844" y="3596617"/>
                <a:ext cx="16573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 – 5=  </a:t>
                </a: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5130256" y="3545182"/>
                <a:ext cx="646771" cy="64677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063090" y="3575936"/>
                <a:ext cx="16573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 – 8=  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2394502" y="3524501"/>
                <a:ext cx="646771" cy="64677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998365" y="3499029"/>
                <a:ext cx="16573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 – 4=  </a:t>
                </a: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10329777" y="3447594"/>
                <a:ext cx="646771" cy="64677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841604" y="1442978"/>
                <a:ext cx="16573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 – 9=  </a:t>
                </a: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0173016" y="1391543"/>
                <a:ext cx="646771" cy="64677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58" y="73412"/>
            <a:ext cx="1740801" cy="779312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1206768" y="2303445"/>
            <a:ext cx="646771" cy="6467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16091" y="2313671"/>
            <a:ext cx="646771" cy="6467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330346" y="4325173"/>
            <a:ext cx="646771" cy="6467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783676" y="4357947"/>
            <a:ext cx="646771" cy="6467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115104" y="4253785"/>
            <a:ext cx="646771" cy="6467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482264" y="4253785"/>
            <a:ext cx="646771" cy="6467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379961" y="2180908"/>
            <a:ext cx="646771" cy="6467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698497" y="2254075"/>
            <a:ext cx="646771" cy="6467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5928A1F-E590-4D7F-931F-39AF987BB10E}"/>
              </a:ext>
            </a:extLst>
          </p:cNvPr>
          <p:cNvSpPr/>
          <p:nvPr/>
        </p:nvSpPr>
        <p:spPr>
          <a:xfrm>
            <a:off x="-76801" y="1979210"/>
            <a:ext cx="2125998" cy="13224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4390C6A-EEFE-4DD4-BA36-88A1C895BE87}"/>
              </a:ext>
            </a:extLst>
          </p:cNvPr>
          <p:cNvSpPr/>
          <p:nvPr/>
        </p:nvSpPr>
        <p:spPr>
          <a:xfrm>
            <a:off x="2340518" y="1942288"/>
            <a:ext cx="2125998" cy="13224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C533E72-CB42-4267-A86B-9FE978EDE99A}"/>
              </a:ext>
            </a:extLst>
          </p:cNvPr>
          <p:cNvSpPr/>
          <p:nvPr/>
        </p:nvSpPr>
        <p:spPr>
          <a:xfrm>
            <a:off x="4854768" y="1979209"/>
            <a:ext cx="1957020" cy="132242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24B4D7A-5DAD-4438-9331-96C666E3257A}"/>
              </a:ext>
            </a:extLst>
          </p:cNvPr>
          <p:cNvSpPr/>
          <p:nvPr/>
        </p:nvSpPr>
        <p:spPr>
          <a:xfrm>
            <a:off x="7306821" y="3911238"/>
            <a:ext cx="1832781" cy="122624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Flowchart: Decision 47">
            <a:extLst>
              <a:ext uri="{FF2B5EF4-FFF2-40B4-BE49-F238E27FC236}">
                <a16:creationId xmlns:a16="http://schemas.microsoft.com/office/drawing/2014/main" id="{736DC8D0-A6CF-4365-AD34-1C256D78B751}"/>
              </a:ext>
            </a:extLst>
          </p:cNvPr>
          <p:cNvSpPr/>
          <p:nvPr/>
        </p:nvSpPr>
        <p:spPr>
          <a:xfrm>
            <a:off x="-76801" y="3781756"/>
            <a:ext cx="2278452" cy="1824959"/>
          </a:xfrm>
          <a:prstGeom prst="flowChartDecision">
            <a:avLst/>
          </a:prstGeom>
          <a:noFill/>
          <a:ln w="285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Flowchart: Decision 48">
            <a:extLst>
              <a:ext uri="{FF2B5EF4-FFF2-40B4-BE49-F238E27FC236}">
                <a16:creationId xmlns:a16="http://schemas.microsoft.com/office/drawing/2014/main" id="{B66C3D77-E9DE-466E-9511-F04F927DF053}"/>
              </a:ext>
            </a:extLst>
          </p:cNvPr>
          <p:cNvSpPr/>
          <p:nvPr/>
        </p:nvSpPr>
        <p:spPr>
          <a:xfrm>
            <a:off x="2329726" y="3757604"/>
            <a:ext cx="2278452" cy="1824959"/>
          </a:xfrm>
          <a:prstGeom prst="flowChartDecision">
            <a:avLst/>
          </a:prstGeom>
          <a:noFill/>
          <a:ln w="285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Flowchart: Decision 49">
            <a:extLst>
              <a:ext uri="{FF2B5EF4-FFF2-40B4-BE49-F238E27FC236}">
                <a16:creationId xmlns:a16="http://schemas.microsoft.com/office/drawing/2014/main" id="{375BD199-2419-482F-84BB-9BC4BF05BCED}"/>
              </a:ext>
            </a:extLst>
          </p:cNvPr>
          <p:cNvSpPr/>
          <p:nvPr/>
        </p:nvSpPr>
        <p:spPr>
          <a:xfrm>
            <a:off x="6949042" y="1639893"/>
            <a:ext cx="2278452" cy="1824959"/>
          </a:xfrm>
          <a:prstGeom prst="flowChartDecision">
            <a:avLst/>
          </a:prstGeom>
          <a:noFill/>
          <a:ln w="285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0296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1" y="818214"/>
            <a:ext cx="3088607" cy="39721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782" y="857479"/>
            <a:ext cx="2986036" cy="3840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620" y="950127"/>
            <a:ext cx="2986037" cy="38402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06442" y="2159140"/>
            <a:ext cx="1330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+ 7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5469" y="2717692"/>
            <a:ext cx="1330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+ 5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9832" y="3302751"/>
            <a:ext cx="1298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12 - 7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4579" y="3818703"/>
            <a:ext cx="1171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12 - 5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07192" y="2118061"/>
            <a:ext cx="1330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+ 8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38992" y="2688841"/>
            <a:ext cx="1330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+ 9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57463" y="3264756"/>
            <a:ext cx="1330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17 - 9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89087" y="3859256"/>
            <a:ext cx="1330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17 - 8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72994" y="2126605"/>
            <a:ext cx="1135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+ 6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33701" y="2713436"/>
            <a:ext cx="10993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+ 8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70206" y="3296490"/>
            <a:ext cx="1330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14 - 8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08779" y="3854799"/>
            <a:ext cx="1193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14 - 6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B50E13-A236-429F-93F6-BF46272EB44E}"/>
              </a:ext>
            </a:extLst>
          </p:cNvPr>
          <p:cNvGrpSpPr/>
          <p:nvPr/>
        </p:nvGrpSpPr>
        <p:grpSpPr>
          <a:xfrm>
            <a:off x="389614" y="309574"/>
            <a:ext cx="1644201" cy="518230"/>
            <a:chOff x="1268373" y="555839"/>
            <a:chExt cx="1936779" cy="587863"/>
          </a:xfrm>
        </p:grpSpPr>
        <p:sp>
          <p:nvSpPr>
            <p:cNvPr id="8" name="MH_Other_2">
              <a:extLst>
                <a:ext uri="{FF2B5EF4-FFF2-40B4-BE49-F238E27FC236}">
                  <a16:creationId xmlns:a16="http://schemas.microsoft.com/office/drawing/2014/main" id="{6C38B6A4-EF08-49E1-B809-9812D148BB2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268373" y="600894"/>
              <a:ext cx="455880" cy="45278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0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3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737735" y="555839"/>
              <a:ext cx="1467417" cy="58786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endPara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436538" y="2167998"/>
            <a:ext cx="11077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9962" y="2748753"/>
            <a:ext cx="11077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15687" y="3323690"/>
            <a:ext cx="7211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9962" y="3850488"/>
            <a:ext cx="7539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4881" y="2167286"/>
            <a:ext cx="1332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51264" y="2662844"/>
            <a:ext cx="1103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487360" y="3248856"/>
            <a:ext cx="9588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17773" y="3870273"/>
            <a:ext cx="7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431975" y="2156887"/>
            <a:ext cx="1103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ADD85F-D6B7-42EA-B715-ADF3531E839D}"/>
              </a:ext>
            </a:extLst>
          </p:cNvPr>
          <p:cNvSpPr txBox="1"/>
          <p:nvPr/>
        </p:nvSpPr>
        <p:spPr>
          <a:xfrm>
            <a:off x="204778" y="1613288"/>
            <a:ext cx="6998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BD5DC8A-A469-4AFD-9A8A-BDC31B733DE1}"/>
              </a:ext>
            </a:extLst>
          </p:cNvPr>
          <p:cNvSpPr txBox="1"/>
          <p:nvPr/>
        </p:nvSpPr>
        <p:spPr>
          <a:xfrm>
            <a:off x="3328882" y="1542342"/>
            <a:ext cx="6998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D3DEDE9-6258-4F64-9061-2150C0F8A43C}"/>
              </a:ext>
            </a:extLst>
          </p:cNvPr>
          <p:cNvSpPr txBox="1"/>
          <p:nvPr/>
        </p:nvSpPr>
        <p:spPr>
          <a:xfrm>
            <a:off x="6537885" y="1595531"/>
            <a:ext cx="514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567AE06-15B3-45E9-9619-9120F129B732}"/>
              </a:ext>
            </a:extLst>
          </p:cNvPr>
          <p:cNvSpPr txBox="1"/>
          <p:nvPr/>
        </p:nvSpPr>
        <p:spPr>
          <a:xfrm>
            <a:off x="4416394" y="2719371"/>
            <a:ext cx="1332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F8985E-93FD-47CD-AF8A-F5E1AAC0631F}"/>
              </a:ext>
            </a:extLst>
          </p:cNvPr>
          <p:cNvSpPr txBox="1"/>
          <p:nvPr/>
        </p:nvSpPr>
        <p:spPr>
          <a:xfrm>
            <a:off x="4386933" y="3285327"/>
            <a:ext cx="1332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02B13F9-04E5-4E02-9E85-638D852C9B82}"/>
              </a:ext>
            </a:extLst>
          </p:cNvPr>
          <p:cNvSpPr txBox="1"/>
          <p:nvPr/>
        </p:nvSpPr>
        <p:spPr>
          <a:xfrm>
            <a:off x="4411417" y="3870273"/>
            <a:ext cx="1332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58912D4-C056-4EF0-9BE1-8B914DEC1455}"/>
              </a:ext>
            </a:extLst>
          </p:cNvPr>
          <p:cNvSpPr/>
          <p:nvPr/>
        </p:nvSpPr>
        <p:spPr>
          <a:xfrm>
            <a:off x="260700" y="2096341"/>
            <a:ext cx="2257033" cy="12591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F74C8A6-26A6-4B5F-B7E7-76704723EFA7}"/>
              </a:ext>
            </a:extLst>
          </p:cNvPr>
          <p:cNvSpPr/>
          <p:nvPr/>
        </p:nvSpPr>
        <p:spPr>
          <a:xfrm>
            <a:off x="3245650" y="2024038"/>
            <a:ext cx="2257033" cy="12591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1578A51-B06F-4D87-97C3-F54FDE71E69C}"/>
              </a:ext>
            </a:extLst>
          </p:cNvPr>
          <p:cNvSpPr/>
          <p:nvPr/>
        </p:nvSpPr>
        <p:spPr>
          <a:xfrm>
            <a:off x="6323620" y="2012556"/>
            <a:ext cx="2257033" cy="12591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1BB304A-7EBD-4FED-A0B9-01907B6D5B30}"/>
              </a:ext>
            </a:extLst>
          </p:cNvPr>
          <p:cNvSpPr/>
          <p:nvPr/>
        </p:nvSpPr>
        <p:spPr>
          <a:xfrm>
            <a:off x="55747" y="3296490"/>
            <a:ext cx="2389545" cy="1276074"/>
          </a:xfrm>
          <a:prstGeom prst="ellipse">
            <a:avLst/>
          </a:prstGeom>
          <a:noFill/>
          <a:ln w="28575">
            <a:solidFill>
              <a:srgbClr val="037B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4EB1D1B-814C-45FA-8C4C-2CAC963C0CC9}"/>
              </a:ext>
            </a:extLst>
          </p:cNvPr>
          <p:cNvSpPr/>
          <p:nvPr/>
        </p:nvSpPr>
        <p:spPr>
          <a:xfrm>
            <a:off x="3079176" y="3262231"/>
            <a:ext cx="2389545" cy="1276074"/>
          </a:xfrm>
          <a:prstGeom prst="ellipse">
            <a:avLst/>
          </a:prstGeom>
          <a:noFill/>
          <a:ln w="28575">
            <a:solidFill>
              <a:srgbClr val="037B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C7ADF7A-E9BB-46B7-9F45-DE06CFBE8ED1}"/>
              </a:ext>
            </a:extLst>
          </p:cNvPr>
          <p:cNvSpPr/>
          <p:nvPr/>
        </p:nvSpPr>
        <p:spPr>
          <a:xfrm>
            <a:off x="6198272" y="3251065"/>
            <a:ext cx="2389545" cy="1276074"/>
          </a:xfrm>
          <a:prstGeom prst="ellipse">
            <a:avLst/>
          </a:prstGeom>
          <a:noFill/>
          <a:ln w="28575">
            <a:solidFill>
              <a:srgbClr val="037B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</p:spTree>
    <p:extLst>
      <p:ext uri="{BB962C8B-B14F-4D97-AF65-F5344CB8AC3E}">
        <p14:creationId xmlns:p14="http://schemas.microsoft.com/office/powerpoint/2010/main" val="3909626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32" grpId="0"/>
      <p:bldP spid="40" grpId="0"/>
      <p:bldP spid="41" grpId="0"/>
      <p:bldP spid="42" grpId="0"/>
      <p:bldP spid="46" grpId="0"/>
      <p:bldP spid="53" grpId="0"/>
      <p:bldP spid="54" grpId="0"/>
      <p:bldP spid="55" grpId="0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62" grpId="0" animBg="1"/>
      <p:bldP spid="63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8338" y="804250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36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4105" y="700966"/>
            <a:ext cx="3568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0073" y="1525237"/>
            <a:ext cx="3534851" cy="170160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5173" y="1685425"/>
            <a:ext cx="245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13 - 3 - 4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7483" y="1707753"/>
            <a:ext cx="3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0071" y="1685425"/>
            <a:ext cx="578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5551" y="2482545"/>
            <a:ext cx="187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13 - 7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846930" y="1509200"/>
            <a:ext cx="3606608" cy="1701609"/>
          </a:xfrm>
          <a:prstGeom prst="roundRect">
            <a:avLst/>
          </a:prstGeom>
          <a:noFill/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765422" y="3791932"/>
            <a:ext cx="3622125" cy="1701609"/>
          </a:xfrm>
          <a:prstGeom prst="roundRect">
            <a:avLst/>
          </a:prstGeom>
          <a:noFill/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60066" y="1670734"/>
            <a:ext cx="2157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15 - 5 - 3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09202" y="4794143"/>
            <a:ext cx="1858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14 - 5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9169" y="4011455"/>
            <a:ext cx="195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14 - 4 - 1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80142" y="1661497"/>
            <a:ext cx="940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52949" y="3969872"/>
            <a:ext cx="575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60066" y="2456515"/>
            <a:ext cx="1824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15 - 8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598305" y="1761471"/>
            <a:ext cx="485078" cy="485078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66749" y="2480443"/>
            <a:ext cx="3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608455" y="2586817"/>
            <a:ext cx="485078" cy="485078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77771" y="1677744"/>
            <a:ext cx="3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848609" y="1725814"/>
            <a:ext cx="485078" cy="485078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77771" y="2456515"/>
            <a:ext cx="3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29093" y="2515292"/>
            <a:ext cx="504594" cy="528776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86085" y="4034373"/>
            <a:ext cx="3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754429" y="4011455"/>
            <a:ext cx="485078" cy="485078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33589" y="4800254"/>
            <a:ext cx="3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754429" y="4833227"/>
            <a:ext cx="485078" cy="485078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2363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  <p:bldP spid="21" grpId="0"/>
      <p:bldP spid="22" grpId="0" animBg="1"/>
      <p:bldP spid="23" grpId="0"/>
      <p:bldP spid="25" grpId="0" animBg="1"/>
      <p:bldP spid="26" grpId="0"/>
      <p:bldP spid="27" grpId="0" animBg="1"/>
      <p:bldP spid="28" grpId="0"/>
      <p:bldP spid="30" grpId="0" animBg="1"/>
      <p:bldP spid="31" grpId="0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76123" y="1414186"/>
            <a:ext cx="5921915" cy="287190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D5D942-4C87-4799-808B-1998755B1772}"/>
              </a:ext>
            </a:extLst>
          </p:cNvPr>
          <p:cNvSpPr txBox="1"/>
          <p:nvPr/>
        </p:nvSpPr>
        <p:spPr>
          <a:xfrm>
            <a:off x="6002490" y="1657670"/>
            <a:ext cx="1078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6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C2350E-10DF-4451-9500-D83622A18095}"/>
              </a:ext>
            </a:extLst>
          </p:cNvPr>
          <p:cNvSpPr txBox="1"/>
          <p:nvPr/>
        </p:nvSpPr>
        <p:spPr>
          <a:xfrm>
            <a:off x="6376440" y="3015315"/>
            <a:ext cx="1078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7319A9-7C57-4E9B-AB0C-D2400039ECCD}"/>
              </a:ext>
            </a:extLst>
          </p:cNvPr>
          <p:cNvSpPr txBox="1"/>
          <p:nvPr/>
        </p:nvSpPr>
        <p:spPr>
          <a:xfrm>
            <a:off x="2725089" y="1642285"/>
            <a:ext cx="460563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13 – 3 – 4 =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13 – 7       = </a:t>
            </a:r>
            <a:endParaRPr lang="vi-VN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82FB8DA-16FC-42BC-9F4C-694E1AC6EC94}"/>
              </a:ext>
            </a:extLst>
          </p:cNvPr>
          <p:cNvSpPr/>
          <p:nvPr/>
        </p:nvSpPr>
        <p:spPr>
          <a:xfrm>
            <a:off x="3950065" y="2962575"/>
            <a:ext cx="874051" cy="995187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0BDD03-EBFC-4C3E-855E-82F7E755ABAD}"/>
              </a:ext>
            </a:extLst>
          </p:cNvPr>
          <p:cNvSpPr/>
          <p:nvPr/>
        </p:nvSpPr>
        <p:spPr>
          <a:xfrm>
            <a:off x="2577691" y="1414186"/>
            <a:ext cx="1220910" cy="2733744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44D719F-F567-4EE2-9181-B32374FF9313}"/>
              </a:ext>
            </a:extLst>
          </p:cNvPr>
          <p:cNvSpPr/>
          <p:nvPr/>
        </p:nvSpPr>
        <p:spPr>
          <a:xfrm rot="16200000">
            <a:off x="4432931" y="1101691"/>
            <a:ext cx="923328" cy="2162037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8A4C158-35C8-45C0-8777-D5C827704C7C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4696114" y="2644374"/>
            <a:ext cx="336978" cy="4639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6BBD7441-2102-4E59-9540-DB588CA5DD27}"/>
              </a:ext>
            </a:extLst>
          </p:cNvPr>
          <p:cNvSpPr/>
          <p:nvPr/>
        </p:nvSpPr>
        <p:spPr>
          <a:xfrm>
            <a:off x="6074977" y="1604355"/>
            <a:ext cx="1183255" cy="2496455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676123" y="1569964"/>
            <a:ext cx="1072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</a:p>
        </p:txBody>
      </p:sp>
    </p:spTree>
    <p:extLst>
      <p:ext uri="{BB962C8B-B14F-4D97-AF65-F5344CB8AC3E}">
        <p14:creationId xmlns:p14="http://schemas.microsoft.com/office/powerpoint/2010/main" val="41887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8338" y="804250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36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4105" y="700966"/>
            <a:ext cx="3568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0073" y="1525237"/>
            <a:ext cx="3534851" cy="170160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5173" y="1685425"/>
            <a:ext cx="245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13 - 3 - 4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7483" y="1707753"/>
            <a:ext cx="3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0071" y="1685425"/>
            <a:ext cx="578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5551" y="2482545"/>
            <a:ext cx="187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13 - 7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846930" y="1509200"/>
            <a:ext cx="3606608" cy="1701609"/>
          </a:xfrm>
          <a:prstGeom prst="roundRect">
            <a:avLst/>
          </a:prstGeom>
          <a:noFill/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765422" y="3791932"/>
            <a:ext cx="3622125" cy="1701609"/>
          </a:xfrm>
          <a:prstGeom prst="roundRect">
            <a:avLst/>
          </a:prstGeom>
          <a:noFill/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60066" y="1670734"/>
            <a:ext cx="2157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15 - 5 - 3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09202" y="4794143"/>
            <a:ext cx="1858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14 - 5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9169" y="4011455"/>
            <a:ext cx="195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14 - 4 - 1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80142" y="1661497"/>
            <a:ext cx="940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52949" y="3969872"/>
            <a:ext cx="575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60066" y="2456515"/>
            <a:ext cx="1824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15 - 8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598305" y="1761471"/>
            <a:ext cx="485078" cy="485078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66749" y="2480443"/>
            <a:ext cx="3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608455" y="2586817"/>
            <a:ext cx="485078" cy="485078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77771" y="1677744"/>
            <a:ext cx="3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848609" y="1725814"/>
            <a:ext cx="485078" cy="485078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77771" y="2456515"/>
            <a:ext cx="3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829093" y="2515292"/>
            <a:ext cx="504594" cy="528776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86085" y="4034373"/>
            <a:ext cx="3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754429" y="4011455"/>
            <a:ext cx="485078" cy="485078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33589" y="4800254"/>
            <a:ext cx="3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754429" y="4833227"/>
            <a:ext cx="485078" cy="485078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44D719F-F567-4EE2-9181-B32374FF9313}"/>
              </a:ext>
            </a:extLst>
          </p:cNvPr>
          <p:cNvSpPr/>
          <p:nvPr/>
        </p:nvSpPr>
        <p:spPr>
          <a:xfrm rot="16200000">
            <a:off x="5667719" y="1588566"/>
            <a:ext cx="923328" cy="2296776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0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C046F4-79D4-4506-8293-5D052B6D300D}"/>
              </a:ext>
            </a:extLst>
          </p:cNvPr>
          <p:cNvGrpSpPr/>
          <p:nvPr/>
        </p:nvGrpSpPr>
        <p:grpSpPr>
          <a:xfrm>
            <a:off x="534548" y="528641"/>
            <a:ext cx="1478302" cy="463014"/>
            <a:chOff x="534548" y="528641"/>
            <a:chExt cx="1478302" cy="463014"/>
          </a:xfrm>
        </p:grpSpPr>
        <p:sp>
          <p:nvSpPr>
            <p:cNvPr id="4" name="MH_Other_2">
              <a:extLst>
                <a:ext uri="{FF2B5EF4-FFF2-40B4-BE49-F238E27FC236}">
                  <a16:creationId xmlns:a16="http://schemas.microsoft.com/office/drawing/2014/main" id="{6C38B6A4-EF08-49E1-B809-9812D148BB2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34548" y="528641"/>
              <a:ext cx="461066" cy="46112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4</a:t>
              </a:r>
              <a:endParaRPr lang="zh-C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995614" y="530534"/>
              <a:ext cx="1017236" cy="46112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0" y="6015478"/>
            <a:ext cx="9152792" cy="842522"/>
            <a:chOff x="-17585" y="5729324"/>
            <a:chExt cx="12203723" cy="1123362"/>
          </a:xfrm>
        </p:grpSpPr>
        <p:pic>
          <p:nvPicPr>
            <p:cNvPr id="12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40228" y="1444125"/>
            <a:ext cx="7880362" cy="1984875"/>
            <a:chOff x="988023" y="2140644"/>
            <a:chExt cx="10507149" cy="2646500"/>
          </a:xfrm>
        </p:grpSpPr>
        <p:sp>
          <p:nvSpPr>
            <p:cNvPr id="6" name="Oval 5"/>
            <p:cNvSpPr/>
            <p:nvPr/>
          </p:nvSpPr>
          <p:spPr>
            <a:xfrm>
              <a:off x="988023" y="2194740"/>
              <a:ext cx="1206500" cy="12065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618385" y="3191618"/>
              <a:ext cx="1232081" cy="1211546"/>
              <a:chOff x="3373477" y="3655078"/>
              <a:chExt cx="1232081" cy="1211546"/>
            </a:xfrm>
          </p:grpSpPr>
          <p:sp>
            <p:nvSpPr>
              <p:cNvPr id="8" name="Rectangle 7"/>
              <p:cNvSpPr/>
              <p:nvPr/>
            </p:nvSpPr>
            <p:spPr>
              <a:xfrm rot="2382877">
                <a:off x="3373477" y="3655078"/>
                <a:ext cx="1232081" cy="121154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746500" y="3937685"/>
                <a:ext cx="82550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895196" y="2140644"/>
              <a:ext cx="1237407" cy="1211546"/>
              <a:chOff x="6598493" y="2192216"/>
              <a:chExt cx="1237407" cy="1211546"/>
            </a:xfrm>
          </p:grpSpPr>
          <p:sp>
            <p:nvSpPr>
              <p:cNvPr id="10" name="Rectangle 9"/>
              <p:cNvSpPr/>
              <p:nvPr/>
            </p:nvSpPr>
            <p:spPr>
              <a:xfrm rot="2382877">
                <a:off x="6598493" y="2192216"/>
                <a:ext cx="1232081" cy="1211546"/>
              </a:xfrm>
              <a:prstGeom prst="rect">
                <a:avLst/>
              </a:prstGeom>
              <a:solidFill>
                <a:srgbClr val="CCFF66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010400" y="2474823"/>
                <a:ext cx="82550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9589239" y="3002795"/>
              <a:ext cx="1905933" cy="1784349"/>
              <a:chOff x="9578601" y="3336113"/>
              <a:chExt cx="1905933" cy="1784349"/>
            </a:xfrm>
          </p:grpSpPr>
          <p:sp>
            <p:nvSpPr>
              <p:cNvPr id="9" name="8-Point Star 8"/>
              <p:cNvSpPr/>
              <p:nvPr/>
            </p:nvSpPr>
            <p:spPr>
              <a:xfrm>
                <a:off x="9578601" y="3336113"/>
                <a:ext cx="1905933" cy="1784349"/>
              </a:xfrm>
              <a:prstGeom prst="star8">
                <a:avLst/>
              </a:prstGeom>
              <a:solidFill>
                <a:srgbClr val="FF9999"/>
              </a:solidFill>
              <a:ln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248900" y="3937684"/>
                <a:ext cx="82550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cxnSp>
          <p:nvCxnSpPr>
            <p:cNvPr id="21" name="Straight Arrow Connector 20"/>
            <p:cNvCxnSpPr>
              <a:stCxn id="8" idx="0"/>
              <a:endCxn id="10" idx="1"/>
            </p:cNvCxnSpPr>
            <p:nvPr/>
          </p:nvCxnSpPr>
          <p:spPr>
            <a:xfrm flipV="1">
              <a:off x="4621493" y="2352789"/>
              <a:ext cx="2415863" cy="9786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6" idx="6"/>
              <a:endCxn id="8" idx="1"/>
            </p:cNvCxnSpPr>
            <p:nvPr/>
          </p:nvCxnSpPr>
          <p:spPr>
            <a:xfrm>
              <a:off x="2194523" y="2797990"/>
              <a:ext cx="1566022" cy="60577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8073059" y="3002795"/>
              <a:ext cx="1776345" cy="60157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 rot="1083615">
              <a:off x="2413000" y="2346308"/>
              <a:ext cx="96047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- 9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20110944">
              <a:off x="4970474" y="2357061"/>
              <a:ext cx="96047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+ 6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255104">
              <a:off x="8759621" y="2662343"/>
              <a:ext cx="96047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- 7</a:t>
              </a:r>
            </a:p>
          </p:txBody>
        </p:sp>
      </p:grpSp>
      <p:sp>
        <p:nvSpPr>
          <p:cNvPr id="37" name="Oval 36"/>
          <p:cNvSpPr/>
          <p:nvPr/>
        </p:nvSpPr>
        <p:spPr>
          <a:xfrm>
            <a:off x="2479068" y="2282092"/>
            <a:ext cx="753455" cy="753455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8" name="Oval 37"/>
          <p:cNvSpPr/>
          <p:nvPr/>
        </p:nvSpPr>
        <p:spPr>
          <a:xfrm>
            <a:off x="4962673" y="1464295"/>
            <a:ext cx="753455" cy="753455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9" name="Oval 38"/>
          <p:cNvSpPr/>
          <p:nvPr/>
        </p:nvSpPr>
        <p:spPr>
          <a:xfrm>
            <a:off x="7245599" y="2389573"/>
            <a:ext cx="753455" cy="753455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2461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94ECC8-5C05-43DD-890B-299877B7096E}"/>
              </a:ext>
            </a:extLst>
          </p:cNvPr>
          <p:cNvGrpSpPr/>
          <p:nvPr/>
        </p:nvGrpSpPr>
        <p:grpSpPr>
          <a:xfrm>
            <a:off x="0" y="551167"/>
            <a:ext cx="9227500" cy="1948995"/>
            <a:chOff x="489301" y="618490"/>
            <a:chExt cx="11018758" cy="1948995"/>
          </a:xfrm>
        </p:grpSpPr>
        <p:sp>
          <p:nvSpPr>
            <p:cNvPr id="5" name="MH_Other_2">
              <a:extLst>
                <a:ext uri="{FF2B5EF4-FFF2-40B4-BE49-F238E27FC236}">
                  <a16:creationId xmlns:a16="http://schemas.microsoft.com/office/drawing/2014/main" id="{6C38B6A4-EF08-49E1-B809-9812D148BB2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9301" y="618490"/>
              <a:ext cx="614754" cy="6148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5</a:t>
              </a:r>
              <a:endParaRPr lang="zh-CN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22389" y="618490"/>
              <a:ext cx="10485670" cy="1948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15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đua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đạp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6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514817" y="3530545"/>
            <a:ext cx="4813851" cy="2450014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835" y="3562516"/>
            <a:ext cx="532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778933" y="1165995"/>
            <a:ext cx="5184545" cy="0"/>
          </a:xfrm>
          <a:prstGeom prst="line">
            <a:avLst/>
          </a:prstGeom>
          <a:ln w="57150">
            <a:solidFill>
              <a:srgbClr val="0F28D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6434667" y="1152354"/>
            <a:ext cx="2455333" cy="13641"/>
          </a:xfrm>
          <a:prstGeom prst="line">
            <a:avLst/>
          </a:prstGeom>
          <a:ln w="57150">
            <a:solidFill>
              <a:srgbClr val="0F28D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45417" t="31905" r="36547" b="34338"/>
          <a:stretch/>
        </p:blipFill>
        <p:spPr>
          <a:xfrm rot="521151">
            <a:off x="5602334" y="3084774"/>
            <a:ext cx="3298371" cy="3472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514817" y="1767810"/>
            <a:ext cx="2003096" cy="13013"/>
          </a:xfrm>
          <a:prstGeom prst="line">
            <a:avLst/>
          </a:prstGeom>
          <a:ln w="57150">
            <a:solidFill>
              <a:srgbClr val="0F28D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00945" y="1780823"/>
            <a:ext cx="54154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41812" y="2395650"/>
            <a:ext cx="2259133" cy="102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368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B94ECC8-5C05-43DD-890B-299877B7096E}"/>
              </a:ext>
            </a:extLst>
          </p:cNvPr>
          <p:cNvGrpSpPr/>
          <p:nvPr/>
        </p:nvGrpSpPr>
        <p:grpSpPr>
          <a:xfrm>
            <a:off x="0" y="551167"/>
            <a:ext cx="9227500" cy="1948995"/>
            <a:chOff x="489301" y="618490"/>
            <a:chExt cx="11018758" cy="1948995"/>
          </a:xfrm>
        </p:grpSpPr>
        <p:sp>
          <p:nvSpPr>
            <p:cNvPr id="14" name="MH_Other_2">
              <a:extLst>
                <a:ext uri="{FF2B5EF4-FFF2-40B4-BE49-F238E27FC236}">
                  <a16:creationId xmlns:a16="http://schemas.microsoft.com/office/drawing/2014/main" id="{6C38B6A4-EF08-49E1-B809-9812D148BB2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9301" y="618490"/>
              <a:ext cx="614754" cy="6148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5</a:t>
              </a:r>
              <a:endParaRPr lang="zh-CN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2389" y="618490"/>
              <a:ext cx="10485670" cy="1948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15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đua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đạp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6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110987" y="2922283"/>
            <a:ext cx="6008037" cy="3041195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7408" y="3056743"/>
            <a:ext cx="5328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778933" y="1165995"/>
            <a:ext cx="5184545" cy="0"/>
          </a:xfrm>
          <a:prstGeom prst="line">
            <a:avLst/>
          </a:prstGeom>
          <a:ln w="57150">
            <a:solidFill>
              <a:srgbClr val="0F28D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6434667" y="1152354"/>
            <a:ext cx="2455333" cy="13641"/>
          </a:xfrm>
          <a:prstGeom prst="line">
            <a:avLst/>
          </a:prstGeom>
          <a:ln w="57150">
            <a:solidFill>
              <a:srgbClr val="0F28D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45417" t="31905" r="36547" b="34338"/>
          <a:stretch/>
        </p:blipFill>
        <p:spPr>
          <a:xfrm rot="521151">
            <a:off x="6317147" y="3773674"/>
            <a:ext cx="2636087" cy="2824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21" name="Straight Connector 20"/>
          <p:cNvCxnSpPr>
            <a:cxnSpLocks/>
          </p:cNvCxnSpPr>
          <p:nvPr/>
        </p:nvCxnSpPr>
        <p:spPr>
          <a:xfrm flipV="1">
            <a:off x="514817" y="1767810"/>
            <a:ext cx="2003096" cy="13013"/>
          </a:xfrm>
          <a:prstGeom prst="line">
            <a:avLst/>
          </a:prstGeom>
          <a:ln w="57150">
            <a:solidFill>
              <a:srgbClr val="0F28D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00945" y="1780823"/>
            <a:ext cx="54154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41812" y="2395650"/>
            <a:ext cx="2259133" cy="102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10987" y="3635563"/>
            <a:ext cx="6090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/>
          </a:p>
        </p:txBody>
      </p:sp>
      <p:sp>
        <p:nvSpPr>
          <p:cNvPr id="25" name="Rectangle 24"/>
          <p:cNvSpPr/>
          <p:nvPr/>
        </p:nvSpPr>
        <p:spPr>
          <a:xfrm>
            <a:off x="1198313" y="4256450"/>
            <a:ext cx="41136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– 6 = 9 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/>
          </a:p>
        </p:txBody>
      </p:sp>
      <p:sp>
        <p:nvSpPr>
          <p:cNvPr id="26" name="Rectangle 25"/>
          <p:cNvSpPr/>
          <p:nvPr/>
        </p:nvSpPr>
        <p:spPr>
          <a:xfrm>
            <a:off x="2180125" y="4872063"/>
            <a:ext cx="39388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0077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5635" y="627209"/>
            <a:ext cx="551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0776" y="1561672"/>
            <a:ext cx="8278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(qua 10)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0775" y="3173243"/>
            <a:ext cx="82784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(qua 10)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28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35468" y="5503333"/>
            <a:ext cx="9042396" cy="135377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-1" y="4707953"/>
            <a:ext cx="9008533" cy="214915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9333" y="4077532"/>
            <a:ext cx="9313333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7692" y="1426977"/>
            <a:ext cx="7633146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0897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30200"/>
            <a:ext cx="9144001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326351" y="3629919"/>
            <a:ext cx="2459791" cy="32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8867" y="2694051"/>
            <a:ext cx="2545484" cy="254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1205178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792" y="5234744"/>
            <a:ext cx="1617382" cy="156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184" y="4322978"/>
            <a:ext cx="2133115" cy="254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74769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 CỨU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792" y="2621053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58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25397"/>
            <a:ext cx="9144001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1205178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889DFE62-7041-45D6-A688-195AA0C6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663" y="2113614"/>
            <a:ext cx="1274200" cy="199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7719D19E-05D1-4D2D-AE40-6B01CB93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34" y="380307"/>
            <a:ext cx="7520567" cy="333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2D2AE98-EE3F-4D63-A34F-0DA752259F28}"/>
              </a:ext>
            </a:extLst>
          </p:cNvPr>
          <p:cNvSpPr txBox="1"/>
          <p:nvPr/>
        </p:nvSpPr>
        <p:spPr>
          <a:xfrm>
            <a:off x="1848425" y="1002008"/>
            <a:ext cx="59239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cứu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loài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rừng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thoát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khỏi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thợ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săn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độc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ác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lang="en-US" sz="2800" b="1" kern="0" dirty="0">
                <a:solidFill>
                  <a:srgbClr val="1603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pic>
        <p:nvPicPr>
          <p:cNvPr id="26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95E18908-E38A-4CFA-BF87-D1CA34C85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585" y="3157149"/>
            <a:ext cx="1666773" cy="161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ADMIN\Desktop\Giai cuu con vat\860b43d1f72858179212c60650ccfc01.jpg">
            <a:extLst>
              <a:ext uri="{FF2B5EF4-FFF2-40B4-BE49-F238E27FC236}">
                <a16:creationId xmlns:a16="http://schemas.microsoft.com/office/drawing/2014/main" id="{D085D8D6-C8E7-4B38-A9A8-6B23AEB11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584" y="5021107"/>
            <a:ext cx="972837" cy="121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Giai cuu con vat\Baby-Elephant-Clipart_7.png.1379429044053.png">
            <a:extLst>
              <a:ext uri="{FF2B5EF4-FFF2-40B4-BE49-F238E27FC236}">
                <a16:creationId xmlns:a16="http://schemas.microsoft.com/office/drawing/2014/main" id="{5A8BB0C4-2B0B-4144-8DFF-0067A1D04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28" y="4671550"/>
            <a:ext cx="1689426" cy="166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ADMIN\Desktop\Giai cuu con vat\clipbear4.gif">
            <a:extLst>
              <a:ext uri="{FF2B5EF4-FFF2-40B4-BE49-F238E27FC236}">
                <a16:creationId xmlns:a16="http://schemas.microsoft.com/office/drawing/2014/main" id="{CE550F1D-B3F7-4690-BCD7-B13D3E9BB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9708" y="4090872"/>
            <a:ext cx="1389797" cy="158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 descr="C:\Users\ADMIN\Desktop\Giai cuu con vat\cute-deer-cartoon-illustration-47171319.jpg">
            <a:extLst>
              <a:ext uri="{FF2B5EF4-FFF2-40B4-BE49-F238E27FC236}">
                <a16:creationId xmlns:a16="http://schemas.microsoft.com/office/drawing/2014/main" id="{26DB5112-AD27-460B-9423-E743C851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23" y="4846776"/>
            <a:ext cx="676644" cy="131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3" descr="C:\Users\ADMIN\Desktop\Picture1 (2).png">
            <a:hlinkClick r:id="rId17" action="ppaction://hlinksldjump"/>
            <a:extLst>
              <a:ext uri="{FF2B5EF4-FFF2-40B4-BE49-F238E27FC236}">
                <a16:creationId xmlns:a16="http://schemas.microsoft.com/office/drawing/2014/main" id="{09F41D33-E067-46E3-A858-DDD2685F9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83" y="4983472"/>
            <a:ext cx="1699735" cy="145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3" descr="C:\Users\ADMIN\Desktop\Picture1 (2).png">
            <a:hlinkClick r:id="rId19" action="ppaction://hlinksldjump"/>
            <a:extLst>
              <a:ext uri="{FF2B5EF4-FFF2-40B4-BE49-F238E27FC236}">
                <a16:creationId xmlns:a16="http://schemas.microsoft.com/office/drawing/2014/main" id="{3869A264-D8AF-4935-B5CA-E4342762C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76" y="5078079"/>
            <a:ext cx="2043587" cy="15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3" descr="C:\Users\ADMIN\Desktop\Picture1 (2).png">
            <a:hlinkClick r:id="rId21" action="ppaction://hlinksldjump"/>
            <a:extLst>
              <a:ext uri="{FF2B5EF4-FFF2-40B4-BE49-F238E27FC236}">
                <a16:creationId xmlns:a16="http://schemas.microsoft.com/office/drawing/2014/main" id="{D5EF8842-1E75-4B89-939B-944504E03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900" y="4401698"/>
            <a:ext cx="1483342" cy="160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3" descr="C:\Users\ADMIN\Desktop\Picture1 (2).png">
            <a:hlinkClick r:id="rId23" action="ppaction://hlinksldjump"/>
            <a:extLst>
              <a:ext uri="{FF2B5EF4-FFF2-40B4-BE49-F238E27FC236}">
                <a16:creationId xmlns:a16="http://schemas.microsoft.com/office/drawing/2014/main" id="{6D27E600-CBA0-4764-97C2-4C8B5F1B1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24" y="4962772"/>
            <a:ext cx="1274199" cy="137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43315B8C-F3D2-4862-81F7-AE7C80EFF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09717" y="5393192"/>
            <a:ext cx="1228635" cy="112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C8D5713D-7D76-43C8-982B-1CBCE5CF4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572" y="5156721"/>
            <a:ext cx="1045897" cy="99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C:\Users\ADMIN\Desktop\Giai cuu con vat\elephant-cartoon-clip-art.png">
            <a:extLst>
              <a:ext uri="{FF2B5EF4-FFF2-40B4-BE49-F238E27FC236}">
                <a16:creationId xmlns:a16="http://schemas.microsoft.com/office/drawing/2014/main" id="{D337D52E-A7AA-485A-AF8B-9A4689334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0136" y="5063808"/>
            <a:ext cx="1869549" cy="180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C:\Users\ADMIN\Desktop\Giai cuu con vat\bear  mother and baby cartoon image 5.png">
            <a:extLst>
              <a:ext uri="{FF2B5EF4-FFF2-40B4-BE49-F238E27FC236}">
                <a16:creationId xmlns:a16="http://schemas.microsoft.com/office/drawing/2014/main" id="{85B318C9-B063-4CB1-ADD0-0AB370E0C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435" y="5113940"/>
            <a:ext cx="1969057" cy="193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53CA577A-54AF-49A2-9402-55B320C43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0461" flipH="1">
            <a:off x="603922" y="3233025"/>
            <a:ext cx="1551979" cy="168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31" action="ppaction://hlinksldjump"/>
          </p:cNvPr>
          <p:cNvSpPr/>
          <p:nvPr/>
        </p:nvSpPr>
        <p:spPr>
          <a:xfrm>
            <a:off x="8309113" y="0"/>
            <a:ext cx="700392" cy="380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87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0.75247 0.03611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180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386099" y="3815629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6922" y="3683655"/>
            <a:ext cx="2741486" cy="274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866" y="6040625"/>
            <a:ext cx="1433661" cy="138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267" y="4977180"/>
            <a:ext cx="2244778" cy="267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45" y="384803"/>
            <a:ext cx="4446740" cy="26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817339" y="1053533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 – 5 = 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379944" y="2838548"/>
            <a:ext cx="1733650" cy="6463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980103" y="2818998"/>
            <a:ext cx="1733649" cy="6463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14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376215" y="3767834"/>
            <a:ext cx="1733650" cy="622434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997517" y="3697640"/>
            <a:ext cx="1729405" cy="6463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15</a:t>
            </a:r>
          </a:p>
        </p:txBody>
      </p:sp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30200"/>
            <a:ext cx="9144001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10545" y="3803362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2988" y="3827845"/>
            <a:ext cx="2173973" cy="217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91" y="5301683"/>
            <a:ext cx="1136880" cy="109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14" y="4412361"/>
            <a:ext cx="1780088" cy="212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429" y="321430"/>
            <a:ext cx="5386193" cy="265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3319" y="904397"/>
            <a:ext cx="4357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24069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24069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24069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24069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24069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3200" b="1" kern="0" dirty="0">
                <a:solidFill>
                  <a:srgbClr val="24069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24069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b="1" kern="0" dirty="0">
                <a:solidFill>
                  <a:srgbClr val="24069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24069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200" b="1" kern="0" dirty="0">
                <a:solidFill>
                  <a:srgbClr val="24069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24069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hiệu</a:t>
            </a:r>
            <a:r>
              <a:rPr lang="en-US" sz="3200" b="1" kern="0" dirty="0">
                <a:solidFill>
                  <a:srgbClr val="24069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24069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3200" b="1" kern="0" dirty="0">
                <a:solidFill>
                  <a:srgbClr val="24069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57288" y="2811428"/>
            <a:ext cx="1872806" cy="69435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12 - 8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78943" y="2819162"/>
            <a:ext cx="1984074" cy="69435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11 - 7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141744" y="3662085"/>
            <a:ext cx="1872806" cy="69435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12 - 7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839870" y="3662085"/>
            <a:ext cx="1948119" cy="69435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13 - 9</a:t>
            </a:r>
          </a:p>
        </p:txBody>
      </p:sp>
    </p:spTree>
    <p:extLst>
      <p:ext uri="{BB962C8B-B14F-4D97-AF65-F5344CB8AC3E}">
        <p14:creationId xmlns:p14="http://schemas.microsoft.com/office/powerpoint/2010/main" val="90678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83" y="0"/>
            <a:ext cx="92316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311946" y="3739484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52153" y="3246105"/>
            <a:ext cx="2410953" cy="241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777" y="5439318"/>
            <a:ext cx="1260809" cy="121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154" y="4532066"/>
            <a:ext cx="1974132" cy="235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523" y="330773"/>
            <a:ext cx="4634630" cy="242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645985" y="3475787"/>
            <a:ext cx="1813069" cy="6463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11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999755" y="2673992"/>
            <a:ext cx="1803749" cy="6463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14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708616" y="2673992"/>
            <a:ext cx="1687808" cy="6463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999755" y="3522238"/>
            <a:ext cx="1803749" cy="553427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12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59322" y="896402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 – 6 = 7</a:t>
            </a:r>
          </a:p>
        </p:txBody>
      </p:sp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89866" y="4029827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0565" y="3666565"/>
            <a:ext cx="2455703" cy="245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182" y="6009694"/>
            <a:ext cx="1284211" cy="123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848" y="4959452"/>
            <a:ext cx="2010774" cy="239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140" y="264071"/>
            <a:ext cx="4896082" cy="249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111802" y="2660272"/>
            <a:ext cx="1549384" cy="609595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793603" y="2643707"/>
            <a:ext cx="1673995" cy="621734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825068" y="3501837"/>
            <a:ext cx="1660488" cy="622037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094150" y="3471454"/>
            <a:ext cx="1567036" cy="622037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07547" y="986162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15 - ….. = 8</a:t>
            </a:r>
          </a:p>
        </p:txBody>
      </p:sp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28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1178" y="599799"/>
            <a:ext cx="8035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PHÉP CỘNG, PHÉP TRỪ TRONG PHẠM VI 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9397" y="2175163"/>
            <a:ext cx="629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(qua 10)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 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5)</a:t>
            </a:r>
          </a:p>
        </p:txBody>
      </p:sp>
    </p:spTree>
    <p:extLst>
      <p:ext uri="{BB962C8B-B14F-4D97-AF65-F5344CB8AC3E}">
        <p14:creationId xmlns:p14="http://schemas.microsoft.com/office/powerpoint/2010/main" val="2406046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345635" y="627209"/>
            <a:ext cx="551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0776" y="1561672"/>
            <a:ext cx="8278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(qua 10)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0775" y="3173243"/>
            <a:ext cx="82784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(qua 10)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71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2801</TotalTime>
  <Words>636</Words>
  <Application>Microsoft Office PowerPoint</Application>
  <PresentationFormat>On-screen Show (4:3)</PresentationFormat>
  <Paragraphs>178</Paragraphs>
  <Slides>19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172</cp:revision>
  <dcterms:created xsi:type="dcterms:W3CDTF">2021-05-28T09:26:39Z</dcterms:created>
  <dcterms:modified xsi:type="dcterms:W3CDTF">2024-10-23T08:55:28Z</dcterms:modified>
</cp:coreProperties>
</file>