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57" r:id="rId3"/>
    <p:sldId id="256" r:id="rId4"/>
    <p:sldId id="271" r:id="rId5"/>
    <p:sldId id="258" r:id="rId6"/>
    <p:sldId id="269" r:id="rId7"/>
    <p:sldId id="259" r:id="rId8"/>
    <p:sldId id="265" r:id="rId9"/>
    <p:sldId id="272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>
        <p:scale>
          <a:sx n="49" d="100"/>
          <a:sy n="49" d="100"/>
        </p:scale>
        <p:origin x="-2136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6" y="496183"/>
            <a:ext cx="2287184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472973" y="572383"/>
            <a:ext cx="7770761" cy="582807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5789" y="2379470"/>
            <a:ext cx="2287184" cy="40245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63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1172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501405" y="187189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1366577" y="2584366"/>
            <a:ext cx="1068504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=""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=""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560"/>
            <a:ext cx="12192002" cy="684844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5449550" y="188645"/>
            <a:ext cx="6144629" cy="1190079"/>
          </a:xfrm>
          <a:prstGeom prst="rect">
            <a:avLst/>
          </a:prstGeom>
        </p:spPr>
        <p:txBody>
          <a:bodyPr wrap="square" lIns="105055" tIns="52529" rIns="105055" bIns="52529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700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37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5221" y="1511107"/>
            <a:ext cx="8916862" cy="1530336"/>
            <a:chOff x="4506043" y="2191978"/>
            <a:chExt cx="4121620" cy="777976"/>
          </a:xfrm>
        </p:grpSpPr>
        <p:sp>
          <p:nvSpPr>
            <p:cNvPr id="7" name="Rounded Rectangle 6"/>
            <p:cNvSpPr/>
            <p:nvPr/>
          </p:nvSpPr>
          <p:spPr>
            <a:xfrm>
              <a:off x="5025491" y="2191978"/>
              <a:ext cx="3602172" cy="77797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506043" y="2363428"/>
              <a:ext cx="467393" cy="29547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00" b="1" dirty="0">
                  <a:solidFill>
                    <a:schemeClr val="tx1"/>
                  </a:solidFill>
                  <a:latin typeface="UTM Avo" pitchFamily="18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93672" y="3787745"/>
            <a:ext cx="7488411" cy="1774856"/>
            <a:chOff x="4101715" y="1729751"/>
            <a:chExt cx="3461351" cy="818588"/>
          </a:xfrm>
        </p:grpSpPr>
        <p:sp>
          <p:nvSpPr>
            <p:cNvPr id="12" name="Rounded Rectangle 11"/>
            <p:cNvSpPr/>
            <p:nvPr/>
          </p:nvSpPr>
          <p:spPr>
            <a:xfrm>
              <a:off x="4697444" y="1729751"/>
              <a:ext cx="2865622" cy="818588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01715" y="1953509"/>
              <a:ext cx="558173" cy="312075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900" b="1" dirty="0">
                  <a:solidFill>
                    <a:srgbClr val="000000"/>
                  </a:solidFill>
                  <a:latin typeface="UTM Avo" pitchFamily="18" charset="0"/>
                </a:rPr>
                <a:t>2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593671" y="1799220"/>
            <a:ext cx="6906725" cy="95410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A1FA5B-E122-4AF1-A738-254E305586BE}"/>
              </a:ext>
            </a:extLst>
          </p:cNvPr>
          <p:cNvSpPr txBox="1"/>
          <p:nvPr/>
        </p:nvSpPr>
        <p:spPr>
          <a:xfrm>
            <a:off x="6189785" y="4014593"/>
            <a:ext cx="5668526" cy="990746"/>
          </a:xfrm>
          <a:prstGeom prst="rect">
            <a:avLst/>
          </a:prstGeom>
          <a:noFill/>
        </p:spPr>
        <p:txBody>
          <a:bodyPr wrap="square" lIns="127722" tIns="63862" rIns="127722" bIns="63862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2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3" y="368302"/>
            <a:ext cx="9211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2122627"/>
            <a:ext cx="12191999" cy="4730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4" y="953077"/>
            <a:ext cx="11455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3" y="1500171"/>
            <a:ext cx="10741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D94D384-CD92-4AAD-95DA-547D0A701C67}"/>
              </a:ext>
            </a:extLst>
          </p:cNvPr>
          <p:cNvCxnSpPr/>
          <p:nvPr/>
        </p:nvCxnSpPr>
        <p:spPr>
          <a:xfrm>
            <a:off x="703385" y="852593"/>
            <a:ext cx="480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=""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=""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415637" y="368302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0" y="368302"/>
            <a:ext cx="944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=""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9674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F52B0EC-F9C9-4923-A8B6-659F3FFE0155}"/>
              </a:ext>
            </a:extLst>
          </p:cNvPr>
          <p:cNvCxnSpPr/>
          <p:nvPr/>
        </p:nvCxnSpPr>
        <p:spPr>
          <a:xfrm>
            <a:off x="1428319" y="915866"/>
            <a:ext cx="480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56" y="3022084"/>
            <a:ext cx="2722422" cy="188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56" y="1115610"/>
            <a:ext cx="2722422" cy="1816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3" y="1097190"/>
            <a:ext cx="2760062" cy="1842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80" y="1115610"/>
            <a:ext cx="2740425" cy="1828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49" y="5019212"/>
            <a:ext cx="3142643" cy="1787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38" y="5019212"/>
            <a:ext cx="3551145" cy="1787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79" y="1097190"/>
            <a:ext cx="2757813" cy="1840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80" y="3022084"/>
            <a:ext cx="2740425" cy="18878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4" y="3015343"/>
            <a:ext cx="2760062" cy="18945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79" y="3015343"/>
            <a:ext cx="2757813" cy="18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436765" y="1817653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=""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560"/>
            <a:ext cx="12192002" cy="684844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5449550" y="188645"/>
            <a:ext cx="6144629" cy="1190079"/>
          </a:xfrm>
          <a:prstGeom prst="rect">
            <a:avLst/>
          </a:prstGeom>
        </p:spPr>
        <p:txBody>
          <a:bodyPr wrap="square" lIns="105055" tIns="52529" rIns="105055" bIns="52529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700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37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5221" y="1511107"/>
            <a:ext cx="8916862" cy="1530336"/>
            <a:chOff x="4506043" y="2191978"/>
            <a:chExt cx="4121620" cy="777976"/>
          </a:xfrm>
        </p:grpSpPr>
        <p:sp>
          <p:nvSpPr>
            <p:cNvPr id="7" name="Rounded Rectangle 6"/>
            <p:cNvSpPr/>
            <p:nvPr/>
          </p:nvSpPr>
          <p:spPr>
            <a:xfrm>
              <a:off x="5025491" y="2191978"/>
              <a:ext cx="3602172" cy="77797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506043" y="2363428"/>
              <a:ext cx="467393" cy="29547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00" b="1" dirty="0">
                  <a:solidFill>
                    <a:schemeClr val="tx1"/>
                  </a:solidFill>
                  <a:latin typeface="UTM Avo" pitchFamily="18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93672" y="3787745"/>
            <a:ext cx="7488411" cy="1774856"/>
            <a:chOff x="4101715" y="1729751"/>
            <a:chExt cx="3461351" cy="818588"/>
          </a:xfrm>
        </p:grpSpPr>
        <p:sp>
          <p:nvSpPr>
            <p:cNvPr id="12" name="Rounded Rectangle 11"/>
            <p:cNvSpPr/>
            <p:nvPr/>
          </p:nvSpPr>
          <p:spPr>
            <a:xfrm>
              <a:off x="4697444" y="1729751"/>
              <a:ext cx="2865622" cy="818588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01715" y="1953509"/>
              <a:ext cx="558173" cy="312075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900" b="1" dirty="0">
                  <a:solidFill>
                    <a:srgbClr val="000000"/>
                  </a:solidFill>
                  <a:latin typeface="UTM Avo" pitchFamily="18" charset="0"/>
                </a:rPr>
                <a:t>2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593671" y="1799220"/>
            <a:ext cx="6906725" cy="95410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A1FA5B-E122-4AF1-A738-254E305586BE}"/>
              </a:ext>
            </a:extLst>
          </p:cNvPr>
          <p:cNvSpPr txBox="1"/>
          <p:nvPr/>
        </p:nvSpPr>
        <p:spPr>
          <a:xfrm>
            <a:off x="6189785" y="4014593"/>
            <a:ext cx="5668526" cy="990746"/>
          </a:xfrm>
          <a:prstGeom prst="rect">
            <a:avLst/>
          </a:prstGeom>
          <a:noFill/>
        </p:spPr>
        <p:txBody>
          <a:bodyPr wrap="square" lIns="127722" tIns="63862" rIns="127722" bIns="63862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0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205</Words>
  <Application>Microsoft Office PowerPoint</Application>
  <PresentationFormat>Custom</PresentationFormat>
  <Paragraphs>35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142</cp:revision>
  <dcterms:created xsi:type="dcterms:W3CDTF">2021-06-15T15:52:51Z</dcterms:created>
  <dcterms:modified xsi:type="dcterms:W3CDTF">2022-10-10T05:09:48Z</dcterms:modified>
</cp:coreProperties>
</file>