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84" r:id="rId2"/>
  </p:sldMasterIdLst>
  <p:notesMasterIdLst>
    <p:notesMasterId r:id="rId29"/>
  </p:notesMasterIdLst>
  <p:sldIdLst>
    <p:sldId id="256" r:id="rId3"/>
    <p:sldId id="257" r:id="rId4"/>
    <p:sldId id="278" r:id="rId5"/>
    <p:sldId id="279" r:id="rId6"/>
    <p:sldId id="259" r:id="rId7"/>
    <p:sldId id="260" r:id="rId8"/>
    <p:sldId id="281" r:id="rId9"/>
    <p:sldId id="280" r:id="rId10"/>
    <p:sldId id="282" r:id="rId11"/>
    <p:sldId id="313" r:id="rId12"/>
    <p:sldId id="283" r:id="rId13"/>
    <p:sldId id="314" r:id="rId14"/>
    <p:sldId id="315" r:id="rId15"/>
    <p:sldId id="316" r:id="rId16"/>
    <p:sldId id="261" r:id="rId17"/>
    <p:sldId id="265" r:id="rId18"/>
    <p:sldId id="317" r:id="rId19"/>
    <p:sldId id="302" r:id="rId20"/>
    <p:sldId id="303" r:id="rId21"/>
    <p:sldId id="304" r:id="rId22"/>
    <p:sldId id="305" r:id="rId23"/>
    <p:sldId id="269" r:id="rId24"/>
    <p:sldId id="270" r:id="rId25"/>
    <p:sldId id="318" r:id="rId26"/>
    <p:sldId id="319" r:id="rId27"/>
    <p:sldId id="276" r:id="rId28"/>
  </p:sldIdLst>
  <p:sldSz cx="12192000" cy="6858000"/>
  <p:notesSz cx="6858000" cy="9144000"/>
  <p:custDataLst>
    <p:tags r:id="rId3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A"/>
    <a:srgbClr val="BCBEFA"/>
    <a:srgbClr val="F681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953"/>
    <p:restoredTop sz="94692"/>
  </p:normalViewPr>
  <p:slideViewPr>
    <p:cSldViewPr snapToGrid="0">
      <p:cViewPr varScale="1">
        <p:scale>
          <a:sx n="73" d="100"/>
          <a:sy n="73" d="100"/>
        </p:scale>
        <p:origin x="90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Bấm</a:t>
            </a:r>
            <a:r>
              <a:rPr lang="vi-VN" baseline="0"/>
              <a:t> vào số để mở câu hỏi. Bấm vào hàng ngang để hiển thị đáp án. Bấm vào ngôi sao để hiển thị từ khóa.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0E7211-8DA8-4D56-980D-D5D90D863B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904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5179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5115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29236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7352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Bấm vào các câu hỏi để đi đến câu hỏi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Sau khi hoàn thành câu hỏi, GV ấn vào dấu X góc phải màn hình để kết thúc trò chơi.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40ED4E-4B7A-445C-8508-7B0A89C4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2309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GV chọn A/B/C/D để hiện đáp án đúng/sai</a:t>
            </a:r>
          </a:p>
          <a:p>
            <a:r>
              <a:rPr lang="en-VN" dirty="0"/>
              <a:t>Bấm vào hình máy tính để quay về chọn câu hỏi</a:t>
            </a:r>
          </a:p>
        </p:txBody>
      </p:sp>
    </p:spTree>
    <p:extLst>
      <p:ext uri="{BB962C8B-B14F-4D97-AF65-F5344CB8AC3E}">
        <p14:creationId xmlns:p14="http://schemas.microsoft.com/office/powerpoint/2010/main" val="18454172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GV chọn A/B/C/D để hiện đáp án đúng/sai</a:t>
            </a:r>
          </a:p>
          <a:p>
            <a:r>
              <a:rPr lang="en-VN" dirty="0"/>
              <a:t>Bấm vào hình máy tính để quay về chọn câu hỏi</a:t>
            </a:r>
          </a:p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5318401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GV chọn A/B/C/D để hiện đáp án đúng/sai</a:t>
            </a:r>
          </a:p>
          <a:p>
            <a:r>
              <a:rPr lang="en-VN" dirty="0"/>
              <a:t>Bấm vào hình máy tính để quay về chọn câu hỏi</a:t>
            </a:r>
          </a:p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813579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GV chọn A/B/C/D để hiện đáp án đúng/sai</a:t>
            </a:r>
          </a:p>
          <a:p>
            <a:r>
              <a:rPr lang="en-VN" dirty="0"/>
              <a:t>Bấm vào hình máy tính để quay về chọn câu hỏi</a:t>
            </a:r>
          </a:p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3096866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GV chọn A/B/C/D để hiện đáp án đúng/sai</a:t>
            </a:r>
          </a:p>
          <a:p>
            <a:r>
              <a:rPr lang="en-VN" dirty="0"/>
              <a:t>Bấm vào hình máy tính để quay về chọn câu hỏi</a:t>
            </a:r>
          </a:p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912708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8679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039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3089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1734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6891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1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3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9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1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7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569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35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139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3924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708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494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278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52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1" y="1066801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1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01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8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785" indent="0">
              <a:buNone/>
              <a:defRPr sz="1333" b="1"/>
            </a:lvl2pPr>
            <a:lvl3pPr marL="609569" indent="0">
              <a:buNone/>
              <a:defRPr sz="1200" b="1"/>
            </a:lvl3pPr>
            <a:lvl4pPr marL="914355" indent="0">
              <a:buNone/>
              <a:defRPr sz="1067" b="1"/>
            </a:lvl4pPr>
            <a:lvl5pPr marL="1219139" indent="0">
              <a:buNone/>
              <a:defRPr sz="1067" b="1"/>
            </a:lvl5pPr>
            <a:lvl6pPr marL="1523924" indent="0">
              <a:buNone/>
              <a:defRPr sz="1067" b="1"/>
            </a:lvl6pPr>
            <a:lvl7pPr marL="1828708" indent="0">
              <a:buNone/>
              <a:defRPr sz="1067" b="1"/>
            </a:lvl7pPr>
            <a:lvl8pPr marL="2133494" indent="0">
              <a:buNone/>
              <a:defRPr sz="1067" b="1"/>
            </a:lvl8pPr>
            <a:lvl9pPr marL="2438278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8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785" indent="0">
              <a:buNone/>
              <a:defRPr sz="1333" b="1"/>
            </a:lvl2pPr>
            <a:lvl3pPr marL="609569" indent="0">
              <a:buNone/>
              <a:defRPr sz="1200" b="1"/>
            </a:lvl3pPr>
            <a:lvl4pPr marL="914355" indent="0">
              <a:buNone/>
              <a:defRPr sz="1067" b="1"/>
            </a:lvl4pPr>
            <a:lvl5pPr marL="1219139" indent="0">
              <a:buNone/>
              <a:defRPr sz="1067" b="1"/>
            </a:lvl5pPr>
            <a:lvl6pPr marL="1523924" indent="0">
              <a:buNone/>
              <a:defRPr sz="1067" b="1"/>
            </a:lvl6pPr>
            <a:lvl7pPr marL="1828708" indent="0">
              <a:buNone/>
              <a:defRPr sz="1067" b="1"/>
            </a:lvl7pPr>
            <a:lvl8pPr marL="2133494" indent="0">
              <a:buNone/>
              <a:defRPr sz="1067" b="1"/>
            </a:lvl8pPr>
            <a:lvl9pPr marL="2438278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38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678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303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5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5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785" indent="0">
              <a:buNone/>
              <a:defRPr sz="800"/>
            </a:lvl2pPr>
            <a:lvl3pPr marL="609569" indent="0">
              <a:buNone/>
              <a:defRPr sz="667"/>
            </a:lvl3pPr>
            <a:lvl4pPr marL="914355" indent="0">
              <a:buNone/>
              <a:defRPr sz="600"/>
            </a:lvl4pPr>
            <a:lvl5pPr marL="1219139" indent="0">
              <a:buNone/>
              <a:defRPr sz="600"/>
            </a:lvl5pPr>
            <a:lvl6pPr marL="1523924" indent="0">
              <a:buNone/>
              <a:defRPr sz="600"/>
            </a:lvl6pPr>
            <a:lvl7pPr marL="1828708" indent="0">
              <a:buNone/>
              <a:defRPr sz="600"/>
            </a:lvl7pPr>
            <a:lvl8pPr marL="2133494" indent="0">
              <a:buNone/>
              <a:defRPr sz="600"/>
            </a:lvl8pPr>
            <a:lvl9pPr marL="2438278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219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custDataLst>
      <p:tags r:id="rId1"/>
    </p:custData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8" y="3200401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8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785" indent="0">
              <a:buNone/>
              <a:defRPr sz="1867"/>
            </a:lvl2pPr>
            <a:lvl3pPr marL="609569" indent="0">
              <a:buNone/>
              <a:defRPr sz="1600"/>
            </a:lvl3pPr>
            <a:lvl4pPr marL="914355" indent="0">
              <a:buNone/>
              <a:defRPr sz="1333"/>
            </a:lvl4pPr>
            <a:lvl5pPr marL="1219139" indent="0">
              <a:buNone/>
              <a:defRPr sz="1333"/>
            </a:lvl5pPr>
            <a:lvl6pPr marL="1523924" indent="0">
              <a:buNone/>
              <a:defRPr sz="1333"/>
            </a:lvl6pPr>
            <a:lvl7pPr marL="1828708" indent="0">
              <a:buNone/>
              <a:defRPr sz="1333"/>
            </a:lvl7pPr>
            <a:lvl8pPr marL="2133494" indent="0">
              <a:buNone/>
              <a:defRPr sz="1333"/>
            </a:lvl8pPr>
            <a:lvl9pPr marL="2438278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8" y="3578226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785" indent="0">
              <a:buNone/>
              <a:defRPr sz="800"/>
            </a:lvl2pPr>
            <a:lvl3pPr marL="609569" indent="0">
              <a:buNone/>
              <a:defRPr sz="667"/>
            </a:lvl3pPr>
            <a:lvl4pPr marL="914355" indent="0">
              <a:buNone/>
              <a:defRPr sz="600"/>
            </a:lvl4pPr>
            <a:lvl5pPr marL="1219139" indent="0">
              <a:buNone/>
              <a:defRPr sz="600"/>
            </a:lvl5pPr>
            <a:lvl6pPr marL="1523924" indent="0">
              <a:buNone/>
              <a:defRPr sz="600"/>
            </a:lvl6pPr>
            <a:lvl7pPr marL="1828708" indent="0">
              <a:buNone/>
              <a:defRPr sz="600"/>
            </a:lvl7pPr>
            <a:lvl8pPr marL="2133494" indent="0">
              <a:buNone/>
              <a:defRPr sz="600"/>
            </a:lvl8pPr>
            <a:lvl9pPr marL="2438278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5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1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42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333691BD-0CD3-ECE6-CA8B-8C4A8F0E16EB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66801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1" y="4237568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1" y="4237568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0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609569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609569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275" indent="-190491" algn="l" defTabSz="609569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1962" indent="-152393" algn="l" defTabSz="60956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746" indent="-152393" algn="l" defTabSz="609569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indent="-152393" algn="l" defTabSz="609569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316" indent="-152393" algn="l" defTabSz="609569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101" indent="-152393" algn="l" defTabSz="609569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5885" indent="-152393" algn="l" defTabSz="609569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671" indent="-152393" algn="l" defTabSz="609569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6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785" algn="l" defTabSz="60956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569" algn="l" defTabSz="60956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55" algn="l" defTabSz="60956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139" algn="l" defTabSz="60956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3924" algn="l" defTabSz="60956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708" algn="l" defTabSz="60956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494" algn="l" defTabSz="60956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278" algn="l" defTabSz="60956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3.png"/><Relationship Id="rId12" Type="http://schemas.openxmlformats.org/officeDocument/2006/relationships/image" Target="../media/image23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7.sv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image" Target="../media/image21.sv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31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2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3.png"/><Relationship Id="rId12" Type="http://schemas.openxmlformats.org/officeDocument/2006/relationships/image" Target="../media/image23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17.sv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image" Target="../media/image21.sv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14.xml"/><Relationship Id="rId7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34.svg"/><Relationship Id="rId5" Type="http://schemas.openxmlformats.org/officeDocument/2006/relationships/image" Target="../media/image23.png"/><Relationship Id="rId4" Type="http://schemas.openxmlformats.org/officeDocument/2006/relationships/image" Target="../media/image9.png"/><Relationship Id="rId9" Type="http://schemas.openxmlformats.org/officeDocument/2006/relationships/image" Target="../media/image3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17.xml"/><Relationship Id="rId7" Type="http://schemas.openxmlformats.org/officeDocument/2006/relationships/slide" Target="slide2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6" Type="http://schemas.openxmlformats.org/officeDocument/2006/relationships/slide" Target="slide20.xml"/><Relationship Id="rId5" Type="http://schemas.openxmlformats.org/officeDocument/2006/relationships/slide" Target="slide19.xml"/><Relationship Id="rId10" Type="http://schemas.openxmlformats.org/officeDocument/2006/relationships/image" Target="../media/image39.svg"/><Relationship Id="rId4" Type="http://schemas.openxmlformats.org/officeDocument/2006/relationships/slide" Target="slide18.xml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1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png"/><Relationship Id="rId5" Type="http://schemas.openxmlformats.org/officeDocument/2006/relationships/slide" Target="slide16.xml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1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png"/><Relationship Id="rId5" Type="http://schemas.openxmlformats.org/officeDocument/2006/relationships/slide" Target="slide16.xml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1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png"/><Relationship Id="rId5" Type="http://schemas.openxmlformats.org/officeDocument/2006/relationships/slide" Target="slide16.xml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1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png"/><Relationship Id="rId5" Type="http://schemas.openxmlformats.org/officeDocument/2006/relationships/slide" Target="slide16.xml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1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png"/><Relationship Id="rId5" Type="http://schemas.openxmlformats.org/officeDocument/2006/relationships/slide" Target="slide16.xml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9.png"/><Relationship Id="rId7" Type="http://schemas.openxmlformats.org/officeDocument/2006/relationships/image" Target="../media/image19.svg"/><Relationship Id="rId12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13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21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9.png"/><Relationship Id="rId7" Type="http://schemas.openxmlformats.org/officeDocument/2006/relationships/image" Target="../media/image19.svg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13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21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9.png"/><Relationship Id="rId7" Type="http://schemas.openxmlformats.org/officeDocument/2006/relationships/image" Target="../media/image19.svg"/><Relationship Id="rId12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13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21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49.sv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3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16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3.png"/><Relationship Id="rId12" Type="http://schemas.openxmlformats.org/officeDocument/2006/relationships/image" Target="../media/image23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7.sv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image" Target="../media/image21.sv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5.sv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8.svg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195308"/>
            <a:ext cx="268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Tin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học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5</a:t>
            </a:r>
          </a:p>
        </p:txBody>
      </p:sp>
      <p:sp>
        <p:nvSpPr>
          <p:cNvPr id="4" name="Google Shape;54;p1">
            <a:extLst>
              <a:ext uri="{FF2B5EF4-FFF2-40B4-BE49-F238E27FC236}">
                <a16:creationId xmlns:a16="http://schemas.microsoft.com/office/drawing/2014/main" id="{D5E6B055-3DB1-7930-2913-FDB0DDCA9F7A}"/>
              </a:ext>
            </a:extLst>
          </p:cNvPr>
          <p:cNvSpPr txBox="1">
            <a:spLocks/>
          </p:cNvSpPr>
          <p:nvPr/>
        </p:nvSpPr>
        <p:spPr>
          <a:xfrm>
            <a:off x="-1" y="1006040"/>
            <a:ext cx="12192000" cy="1964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Chủ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đề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</a:rPr>
              <a:t> C1</a:t>
            </a:r>
          </a:p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Tìm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kiếm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thông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</a:rPr>
              <a:t> tin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</a:p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</a:rPr>
              <a:t>giải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</a:rPr>
              <a:t>quyết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vấn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đề</a:t>
            </a:r>
            <a:endParaRPr lang="en-US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Google Shape;54;p1">
            <a:extLst>
              <a:ext uri="{FF2B5EF4-FFF2-40B4-BE49-F238E27FC236}">
                <a16:creationId xmlns:a16="http://schemas.microsoft.com/office/drawing/2014/main" id="{9DAEAF53-B305-4536-EC3C-8554E2F28AB5}"/>
              </a:ext>
            </a:extLst>
          </p:cNvPr>
          <p:cNvSpPr txBox="1">
            <a:spLocks/>
          </p:cNvSpPr>
          <p:nvPr/>
        </p:nvSpPr>
        <p:spPr>
          <a:xfrm>
            <a:off x="-2" y="4040177"/>
            <a:ext cx="12192001" cy="1448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2: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Thực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hành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tìm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kiếm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chọn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thông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tin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giải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quyết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vấn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đề</a:t>
            </a:r>
            <a:endParaRPr lang="en-US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86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" name="Table 25">
            <a:extLst>
              <a:ext uri="{FF2B5EF4-FFF2-40B4-BE49-F238E27FC236}">
                <a16:creationId xmlns:a16="http://schemas.microsoft.com/office/drawing/2014/main" id="{8F32B423-997F-EEA7-F88E-AF330B98D7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636221"/>
              </p:ext>
            </p:extLst>
          </p:nvPr>
        </p:nvGraphicFramePr>
        <p:xfrm>
          <a:off x="3517633" y="1847305"/>
          <a:ext cx="4370032" cy="548624"/>
        </p:xfrm>
        <a:graphic>
          <a:graphicData uri="http://schemas.openxmlformats.org/drawingml/2006/table">
            <a:tbl>
              <a:tblPr firstRow="1" bandRow="1"/>
              <a:tblGrid>
                <a:gridCol w="546254">
                  <a:extLst>
                    <a:ext uri="{9D8B030D-6E8A-4147-A177-3AD203B41FA5}">
                      <a16:colId xmlns:a16="http://schemas.microsoft.com/office/drawing/2014/main" val="306035504"/>
                    </a:ext>
                  </a:extLst>
                </a:gridCol>
                <a:gridCol w="546254">
                  <a:extLst>
                    <a:ext uri="{9D8B030D-6E8A-4147-A177-3AD203B41FA5}">
                      <a16:colId xmlns:a16="http://schemas.microsoft.com/office/drawing/2014/main" val="3009430558"/>
                    </a:ext>
                  </a:extLst>
                </a:gridCol>
                <a:gridCol w="546254">
                  <a:extLst>
                    <a:ext uri="{9D8B030D-6E8A-4147-A177-3AD203B41FA5}">
                      <a16:colId xmlns:a16="http://schemas.microsoft.com/office/drawing/2014/main" val="2968398180"/>
                    </a:ext>
                  </a:extLst>
                </a:gridCol>
                <a:gridCol w="546254">
                  <a:extLst>
                    <a:ext uri="{9D8B030D-6E8A-4147-A177-3AD203B41FA5}">
                      <a16:colId xmlns:a16="http://schemas.microsoft.com/office/drawing/2014/main" val="3317294112"/>
                    </a:ext>
                  </a:extLst>
                </a:gridCol>
                <a:gridCol w="546254">
                  <a:extLst>
                    <a:ext uri="{9D8B030D-6E8A-4147-A177-3AD203B41FA5}">
                      <a16:colId xmlns:a16="http://schemas.microsoft.com/office/drawing/2014/main" val="773175912"/>
                    </a:ext>
                  </a:extLst>
                </a:gridCol>
                <a:gridCol w="546254">
                  <a:extLst>
                    <a:ext uri="{9D8B030D-6E8A-4147-A177-3AD203B41FA5}">
                      <a16:colId xmlns:a16="http://schemas.microsoft.com/office/drawing/2014/main" val="559084653"/>
                    </a:ext>
                  </a:extLst>
                </a:gridCol>
                <a:gridCol w="546254">
                  <a:extLst>
                    <a:ext uri="{9D8B030D-6E8A-4147-A177-3AD203B41FA5}">
                      <a16:colId xmlns:a16="http://schemas.microsoft.com/office/drawing/2014/main" val="1410827195"/>
                    </a:ext>
                  </a:extLst>
                </a:gridCol>
                <a:gridCol w="546254">
                  <a:extLst>
                    <a:ext uri="{9D8B030D-6E8A-4147-A177-3AD203B41FA5}">
                      <a16:colId xmlns:a16="http://schemas.microsoft.com/office/drawing/2014/main" val="3679484261"/>
                    </a:ext>
                  </a:extLst>
                </a:gridCol>
              </a:tblGrid>
              <a:tr h="54856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D</a:t>
                      </a: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O</a:t>
                      </a: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R</a:t>
                      </a: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A</a:t>
                      </a: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E</a:t>
                      </a: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M</a:t>
                      </a: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O</a:t>
                      </a: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N</a:t>
                      </a: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436016"/>
                  </a:ext>
                </a:extLst>
              </a:tr>
            </a:tbl>
          </a:graphicData>
        </a:graphic>
      </p:graphicFrame>
      <p:sp>
        <p:nvSpPr>
          <p:cNvPr id="54" name="Ô 1">
            <a:hlinkClick r:id="" action="ppaction://noaction"/>
            <a:extLst>
              <a:ext uri="{FF2B5EF4-FFF2-40B4-BE49-F238E27FC236}">
                <a16:creationId xmlns:a16="http://schemas.microsoft.com/office/drawing/2014/main" id="{62CB3A19-18D9-1D1A-86F2-547B792F8D1B}"/>
              </a:ext>
            </a:extLst>
          </p:cNvPr>
          <p:cNvSpPr/>
          <p:nvPr/>
        </p:nvSpPr>
        <p:spPr>
          <a:xfrm>
            <a:off x="1195606" y="745978"/>
            <a:ext cx="457140" cy="457140"/>
          </a:xfrm>
          <a:prstGeom prst="ellipse">
            <a:avLst/>
          </a:prstGeom>
          <a:solidFill>
            <a:srgbClr val="BCBEF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09">
              <a:defRPr/>
            </a:pPr>
            <a:r>
              <a:rPr lang="en-US" sz="3200" b="1">
                <a:solidFill>
                  <a:prstClr val="white"/>
                </a:solidFill>
                <a:latin typeface="UTM Avo"/>
                <a:cs typeface="+mn-ea"/>
                <a:sym typeface="+mn-lt"/>
              </a:rPr>
              <a:t>1</a:t>
            </a:r>
          </a:p>
        </p:txBody>
      </p:sp>
      <p:graphicFrame>
        <p:nvGraphicFramePr>
          <p:cNvPr id="55" name="Table 25">
            <a:extLst>
              <a:ext uri="{FF2B5EF4-FFF2-40B4-BE49-F238E27FC236}">
                <a16:creationId xmlns:a16="http://schemas.microsoft.com/office/drawing/2014/main" id="{DA64F366-6728-352B-A961-4884C7CB79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17884"/>
              </p:ext>
            </p:extLst>
          </p:nvPr>
        </p:nvGraphicFramePr>
        <p:xfrm>
          <a:off x="5698015" y="754256"/>
          <a:ext cx="3839983" cy="548624"/>
        </p:xfrm>
        <a:graphic>
          <a:graphicData uri="http://schemas.openxmlformats.org/drawingml/2006/table">
            <a:tbl>
              <a:tblPr firstRow="1" bandRow="1"/>
              <a:tblGrid>
                <a:gridCol w="548569">
                  <a:extLst>
                    <a:ext uri="{9D8B030D-6E8A-4147-A177-3AD203B41FA5}">
                      <a16:colId xmlns:a16="http://schemas.microsoft.com/office/drawing/2014/main" val="2968398180"/>
                    </a:ext>
                  </a:extLst>
                </a:gridCol>
                <a:gridCol w="548569">
                  <a:extLst>
                    <a:ext uri="{9D8B030D-6E8A-4147-A177-3AD203B41FA5}">
                      <a16:colId xmlns:a16="http://schemas.microsoft.com/office/drawing/2014/main" val="3317294112"/>
                    </a:ext>
                  </a:extLst>
                </a:gridCol>
                <a:gridCol w="548569">
                  <a:extLst>
                    <a:ext uri="{9D8B030D-6E8A-4147-A177-3AD203B41FA5}">
                      <a16:colId xmlns:a16="http://schemas.microsoft.com/office/drawing/2014/main" val="773175912"/>
                    </a:ext>
                  </a:extLst>
                </a:gridCol>
                <a:gridCol w="548569">
                  <a:extLst>
                    <a:ext uri="{9D8B030D-6E8A-4147-A177-3AD203B41FA5}">
                      <a16:colId xmlns:a16="http://schemas.microsoft.com/office/drawing/2014/main" val="2955342897"/>
                    </a:ext>
                  </a:extLst>
                </a:gridCol>
                <a:gridCol w="548569">
                  <a:extLst>
                    <a:ext uri="{9D8B030D-6E8A-4147-A177-3AD203B41FA5}">
                      <a16:colId xmlns:a16="http://schemas.microsoft.com/office/drawing/2014/main" val="3114787131"/>
                    </a:ext>
                  </a:extLst>
                </a:gridCol>
                <a:gridCol w="548569">
                  <a:extLst>
                    <a:ext uri="{9D8B030D-6E8A-4147-A177-3AD203B41FA5}">
                      <a16:colId xmlns:a16="http://schemas.microsoft.com/office/drawing/2014/main" val="2549802072"/>
                    </a:ext>
                  </a:extLst>
                </a:gridCol>
                <a:gridCol w="548569">
                  <a:extLst>
                    <a:ext uri="{9D8B030D-6E8A-4147-A177-3AD203B41FA5}">
                      <a16:colId xmlns:a16="http://schemas.microsoft.com/office/drawing/2014/main" val="2749082850"/>
                    </a:ext>
                  </a:extLst>
                </a:gridCol>
              </a:tblGrid>
              <a:tr h="5485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S</a:t>
                      </a: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C</a:t>
                      </a: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vi-VN" sz="2800" b="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R</a:t>
                      </a:r>
                      <a:endParaRPr lang="en-US" sz="2800" b="1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vi-VN" sz="2800" b="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A</a:t>
                      </a:r>
                      <a:endParaRPr lang="en-US" sz="2800" b="1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vi-VN" sz="2800" b="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T</a:t>
                      </a:r>
                      <a:endParaRPr lang="en-US" sz="2800" b="1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vi-VN" sz="2800" b="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C</a:t>
                      </a:r>
                      <a:endParaRPr lang="en-US" sz="2800" b="1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H</a:t>
                      </a:r>
                      <a:endParaRPr lang="en-US" sz="2800" b="1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436016"/>
                  </a:ext>
                </a:extLst>
              </a:tr>
            </a:tbl>
          </a:graphicData>
        </a:graphic>
      </p:graphicFrame>
      <p:sp>
        <p:nvSpPr>
          <p:cNvPr id="56" name="Ô 2">
            <a:hlinkClick r:id="" action="ppaction://noaction"/>
            <a:extLst>
              <a:ext uri="{FF2B5EF4-FFF2-40B4-BE49-F238E27FC236}">
                <a16:creationId xmlns:a16="http://schemas.microsoft.com/office/drawing/2014/main" id="{B04F5106-EC0D-1B74-00D9-AFFF743D3CC3}"/>
              </a:ext>
            </a:extLst>
          </p:cNvPr>
          <p:cNvSpPr/>
          <p:nvPr/>
        </p:nvSpPr>
        <p:spPr>
          <a:xfrm>
            <a:off x="1195606" y="1301511"/>
            <a:ext cx="457140" cy="457140"/>
          </a:xfrm>
          <a:prstGeom prst="ellipse">
            <a:avLst/>
          </a:prstGeom>
          <a:solidFill>
            <a:srgbClr val="BCBEF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09">
              <a:defRPr/>
            </a:pPr>
            <a:r>
              <a:rPr lang="en-US" sz="3200" b="1">
                <a:solidFill>
                  <a:prstClr val="white"/>
                </a:solidFill>
                <a:latin typeface="UTM Avo"/>
                <a:cs typeface="+mn-ea"/>
                <a:sym typeface="+mn-lt"/>
              </a:rPr>
              <a:t>2</a:t>
            </a:r>
          </a:p>
        </p:txBody>
      </p:sp>
      <p:graphicFrame>
        <p:nvGraphicFramePr>
          <p:cNvPr id="57" name="Table 25">
            <a:extLst>
              <a:ext uri="{FF2B5EF4-FFF2-40B4-BE49-F238E27FC236}">
                <a16:creationId xmlns:a16="http://schemas.microsoft.com/office/drawing/2014/main" id="{60570F74-BC29-784F-EE75-C3DBF16468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803527"/>
              </p:ext>
            </p:extLst>
          </p:nvPr>
        </p:nvGraphicFramePr>
        <p:xfrm>
          <a:off x="5698015" y="1300401"/>
          <a:ext cx="1645707" cy="548624"/>
        </p:xfrm>
        <a:graphic>
          <a:graphicData uri="http://schemas.openxmlformats.org/drawingml/2006/table">
            <a:tbl>
              <a:tblPr firstRow="1" bandRow="1"/>
              <a:tblGrid>
                <a:gridCol w="548569">
                  <a:extLst>
                    <a:ext uri="{9D8B030D-6E8A-4147-A177-3AD203B41FA5}">
                      <a16:colId xmlns:a16="http://schemas.microsoft.com/office/drawing/2014/main" val="2968398180"/>
                    </a:ext>
                  </a:extLst>
                </a:gridCol>
                <a:gridCol w="548569">
                  <a:extLst>
                    <a:ext uri="{9D8B030D-6E8A-4147-A177-3AD203B41FA5}">
                      <a16:colId xmlns:a16="http://schemas.microsoft.com/office/drawing/2014/main" val="3317294112"/>
                    </a:ext>
                  </a:extLst>
                </a:gridCol>
                <a:gridCol w="548569">
                  <a:extLst>
                    <a:ext uri="{9D8B030D-6E8A-4147-A177-3AD203B41FA5}">
                      <a16:colId xmlns:a16="http://schemas.microsoft.com/office/drawing/2014/main" val="773175912"/>
                    </a:ext>
                  </a:extLst>
                </a:gridCol>
              </a:tblGrid>
              <a:tr h="5485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vi-VN" sz="2800" b="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N</a:t>
                      </a:r>
                      <a:endParaRPr lang="en-US" sz="2800" b="1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vi-VN" sz="2800" b="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O</a:t>
                      </a:r>
                      <a:endParaRPr lang="en-US" sz="2800" b="1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vi-VN" sz="2800" b="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N</a:t>
                      </a:r>
                      <a:endParaRPr lang="en-US" sz="2800" b="1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436016"/>
                  </a:ext>
                </a:extLst>
              </a:tr>
            </a:tbl>
          </a:graphicData>
        </a:graphic>
      </p:graphicFrame>
      <p:sp>
        <p:nvSpPr>
          <p:cNvPr id="58" name="Ô 3">
            <a:hlinkClick r:id="" action="ppaction://noaction"/>
            <a:extLst>
              <a:ext uri="{FF2B5EF4-FFF2-40B4-BE49-F238E27FC236}">
                <a16:creationId xmlns:a16="http://schemas.microsoft.com/office/drawing/2014/main" id="{1C632BDA-455A-A1E3-8D53-2F8CC6414E6E}"/>
              </a:ext>
            </a:extLst>
          </p:cNvPr>
          <p:cNvSpPr/>
          <p:nvPr/>
        </p:nvSpPr>
        <p:spPr>
          <a:xfrm>
            <a:off x="1195606" y="1871331"/>
            <a:ext cx="457140" cy="457140"/>
          </a:xfrm>
          <a:prstGeom prst="ellipse">
            <a:avLst/>
          </a:prstGeom>
          <a:solidFill>
            <a:srgbClr val="BCBEF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09">
              <a:defRPr/>
            </a:pPr>
            <a:r>
              <a:rPr lang="en-US" sz="3200" b="1">
                <a:solidFill>
                  <a:prstClr val="white"/>
                </a:solidFill>
                <a:latin typeface="UTM Avo"/>
                <a:cs typeface="+mn-ea"/>
                <a:sym typeface="+mn-lt"/>
              </a:rPr>
              <a:t>3</a:t>
            </a:r>
          </a:p>
        </p:txBody>
      </p:sp>
      <p:sp>
        <p:nvSpPr>
          <p:cNvPr id="60" name="Ô 4">
            <a:hlinkClick r:id="" action="ppaction://noaction"/>
            <a:extLst>
              <a:ext uri="{FF2B5EF4-FFF2-40B4-BE49-F238E27FC236}">
                <a16:creationId xmlns:a16="http://schemas.microsoft.com/office/drawing/2014/main" id="{D1CB9A0A-0C37-B35A-58AC-0F60A6AB81F7}"/>
              </a:ext>
            </a:extLst>
          </p:cNvPr>
          <p:cNvSpPr/>
          <p:nvPr/>
        </p:nvSpPr>
        <p:spPr>
          <a:xfrm>
            <a:off x="1195606" y="2412574"/>
            <a:ext cx="457140" cy="457140"/>
          </a:xfrm>
          <a:prstGeom prst="ellipse">
            <a:avLst/>
          </a:prstGeom>
          <a:solidFill>
            <a:srgbClr val="BCBEF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09">
              <a:defRPr/>
            </a:pPr>
            <a:r>
              <a:rPr lang="en-US" sz="3200" b="1">
                <a:solidFill>
                  <a:prstClr val="white"/>
                </a:solidFill>
                <a:latin typeface="UTM Avo"/>
                <a:cs typeface="+mn-ea"/>
                <a:sym typeface="+mn-lt"/>
              </a:rPr>
              <a:t>4</a:t>
            </a:r>
          </a:p>
        </p:txBody>
      </p:sp>
      <p:graphicFrame>
        <p:nvGraphicFramePr>
          <p:cNvPr id="61" name="Table 25">
            <a:extLst>
              <a:ext uri="{FF2B5EF4-FFF2-40B4-BE49-F238E27FC236}">
                <a16:creationId xmlns:a16="http://schemas.microsoft.com/office/drawing/2014/main" id="{AA14A5DF-5C52-7AE1-C034-D97F1FFFBA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515274"/>
              </p:ext>
            </p:extLst>
          </p:nvPr>
        </p:nvGraphicFramePr>
        <p:xfrm>
          <a:off x="4053554" y="2400739"/>
          <a:ext cx="4388552" cy="548624"/>
        </p:xfrm>
        <a:graphic>
          <a:graphicData uri="http://schemas.openxmlformats.org/drawingml/2006/table">
            <a:tbl>
              <a:tblPr firstRow="1" bandRow="1"/>
              <a:tblGrid>
                <a:gridCol w="548569">
                  <a:extLst>
                    <a:ext uri="{9D8B030D-6E8A-4147-A177-3AD203B41FA5}">
                      <a16:colId xmlns:a16="http://schemas.microsoft.com/office/drawing/2014/main" val="1728184932"/>
                    </a:ext>
                  </a:extLst>
                </a:gridCol>
                <a:gridCol w="548569">
                  <a:extLst>
                    <a:ext uri="{9D8B030D-6E8A-4147-A177-3AD203B41FA5}">
                      <a16:colId xmlns:a16="http://schemas.microsoft.com/office/drawing/2014/main" val="4114494874"/>
                    </a:ext>
                  </a:extLst>
                </a:gridCol>
                <a:gridCol w="548569">
                  <a:extLst>
                    <a:ext uri="{9D8B030D-6E8A-4147-A177-3AD203B41FA5}">
                      <a16:colId xmlns:a16="http://schemas.microsoft.com/office/drawing/2014/main" val="2968398180"/>
                    </a:ext>
                  </a:extLst>
                </a:gridCol>
                <a:gridCol w="548569">
                  <a:extLst>
                    <a:ext uri="{9D8B030D-6E8A-4147-A177-3AD203B41FA5}">
                      <a16:colId xmlns:a16="http://schemas.microsoft.com/office/drawing/2014/main" val="3317294112"/>
                    </a:ext>
                  </a:extLst>
                </a:gridCol>
                <a:gridCol w="548569">
                  <a:extLst>
                    <a:ext uri="{9D8B030D-6E8A-4147-A177-3AD203B41FA5}">
                      <a16:colId xmlns:a16="http://schemas.microsoft.com/office/drawing/2014/main" val="773175912"/>
                    </a:ext>
                  </a:extLst>
                </a:gridCol>
                <a:gridCol w="548569">
                  <a:extLst>
                    <a:ext uri="{9D8B030D-6E8A-4147-A177-3AD203B41FA5}">
                      <a16:colId xmlns:a16="http://schemas.microsoft.com/office/drawing/2014/main" val="2955342897"/>
                    </a:ext>
                  </a:extLst>
                </a:gridCol>
                <a:gridCol w="548569">
                  <a:extLst>
                    <a:ext uri="{9D8B030D-6E8A-4147-A177-3AD203B41FA5}">
                      <a16:colId xmlns:a16="http://schemas.microsoft.com/office/drawing/2014/main" val="3114787131"/>
                    </a:ext>
                  </a:extLst>
                </a:gridCol>
                <a:gridCol w="548569">
                  <a:extLst>
                    <a:ext uri="{9D8B030D-6E8A-4147-A177-3AD203B41FA5}">
                      <a16:colId xmlns:a16="http://schemas.microsoft.com/office/drawing/2014/main" val="3677995178"/>
                    </a:ext>
                  </a:extLst>
                </a:gridCol>
              </a:tblGrid>
              <a:tr h="548569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H</a:t>
                      </a:r>
                      <a:endParaRPr lang="en-US" sz="2800" b="1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A</a:t>
                      </a:r>
                      <a:endParaRPr lang="en-US" sz="2800" b="1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N</a:t>
                      </a: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H</a:t>
                      </a: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P</a:t>
                      </a: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H</a:t>
                      </a: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U</a:t>
                      </a: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C</a:t>
                      </a: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436016"/>
                  </a:ext>
                </a:extLst>
              </a:tr>
            </a:tbl>
          </a:graphicData>
        </a:graphic>
      </p:graphicFrame>
      <p:sp>
        <p:nvSpPr>
          <p:cNvPr id="62" name="Ô 5">
            <a:hlinkClick r:id="" action="ppaction://noaction"/>
            <a:extLst>
              <a:ext uri="{FF2B5EF4-FFF2-40B4-BE49-F238E27FC236}">
                <a16:creationId xmlns:a16="http://schemas.microsoft.com/office/drawing/2014/main" id="{0E2B4643-E661-552F-79FB-0DE6E5BF57FD}"/>
              </a:ext>
            </a:extLst>
          </p:cNvPr>
          <p:cNvSpPr/>
          <p:nvPr/>
        </p:nvSpPr>
        <p:spPr>
          <a:xfrm>
            <a:off x="1193510" y="2986897"/>
            <a:ext cx="457140" cy="457140"/>
          </a:xfrm>
          <a:prstGeom prst="ellipse">
            <a:avLst/>
          </a:prstGeom>
          <a:solidFill>
            <a:srgbClr val="BCBEF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09">
              <a:defRPr/>
            </a:pPr>
            <a:r>
              <a:rPr lang="en-US" sz="3200" b="1">
                <a:solidFill>
                  <a:prstClr val="white"/>
                </a:solidFill>
                <a:latin typeface="UTM Avo"/>
                <a:cs typeface="+mn-ea"/>
                <a:sym typeface="+mn-lt"/>
              </a:rPr>
              <a:t>5</a:t>
            </a:r>
          </a:p>
        </p:txBody>
      </p:sp>
      <p:graphicFrame>
        <p:nvGraphicFramePr>
          <p:cNvPr id="63" name="Table 25">
            <a:extLst>
              <a:ext uri="{FF2B5EF4-FFF2-40B4-BE49-F238E27FC236}">
                <a16:creationId xmlns:a16="http://schemas.microsoft.com/office/drawing/2014/main" id="{A9F97971-3A93-A02C-F36C-B1D373270C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721797"/>
              </p:ext>
            </p:extLst>
          </p:nvPr>
        </p:nvGraphicFramePr>
        <p:xfrm>
          <a:off x="5141752" y="2952189"/>
          <a:ext cx="2761365" cy="548624"/>
        </p:xfrm>
        <a:graphic>
          <a:graphicData uri="http://schemas.openxmlformats.org/drawingml/2006/table">
            <a:tbl>
              <a:tblPr firstRow="1" bandRow="1"/>
              <a:tblGrid>
                <a:gridCol w="552273">
                  <a:extLst>
                    <a:ext uri="{9D8B030D-6E8A-4147-A177-3AD203B41FA5}">
                      <a16:colId xmlns:a16="http://schemas.microsoft.com/office/drawing/2014/main" val="3257475092"/>
                    </a:ext>
                  </a:extLst>
                </a:gridCol>
                <a:gridCol w="552273">
                  <a:extLst>
                    <a:ext uri="{9D8B030D-6E8A-4147-A177-3AD203B41FA5}">
                      <a16:colId xmlns:a16="http://schemas.microsoft.com/office/drawing/2014/main" val="2968398180"/>
                    </a:ext>
                  </a:extLst>
                </a:gridCol>
                <a:gridCol w="552273">
                  <a:extLst>
                    <a:ext uri="{9D8B030D-6E8A-4147-A177-3AD203B41FA5}">
                      <a16:colId xmlns:a16="http://schemas.microsoft.com/office/drawing/2014/main" val="3317294112"/>
                    </a:ext>
                  </a:extLst>
                </a:gridCol>
                <a:gridCol w="552273">
                  <a:extLst>
                    <a:ext uri="{9D8B030D-6E8A-4147-A177-3AD203B41FA5}">
                      <a16:colId xmlns:a16="http://schemas.microsoft.com/office/drawing/2014/main" val="773175912"/>
                    </a:ext>
                  </a:extLst>
                </a:gridCol>
                <a:gridCol w="552273">
                  <a:extLst>
                    <a:ext uri="{9D8B030D-6E8A-4147-A177-3AD203B41FA5}">
                      <a16:colId xmlns:a16="http://schemas.microsoft.com/office/drawing/2014/main" val="2955342897"/>
                    </a:ext>
                  </a:extLst>
                </a:gridCol>
              </a:tblGrid>
              <a:tr h="548569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C</a:t>
                      </a:r>
                      <a:endParaRPr lang="en-US" sz="2800" b="1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vi-VN" sz="2800" b="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H</a:t>
                      </a:r>
                      <a:endParaRPr lang="en-US" sz="2800" b="1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vi-VN" sz="2800" b="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U</a:t>
                      </a:r>
                      <a:endParaRPr lang="en-US" sz="2800" b="1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vi-VN" sz="2800" b="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O</a:t>
                      </a:r>
                      <a:endParaRPr lang="en-US" sz="2800" b="1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vi-VN" sz="2800" b="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T</a:t>
                      </a:r>
                      <a:endParaRPr lang="en-US" sz="2800" b="1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436016"/>
                  </a:ext>
                </a:extLst>
              </a:tr>
            </a:tbl>
          </a:graphicData>
        </a:graphic>
      </p:graphicFrame>
      <p:sp>
        <p:nvSpPr>
          <p:cNvPr id="64" name="Star: 5 Points 11">
            <a:hlinkClick r:id="" action="ppaction://noaction"/>
            <a:extLst>
              <a:ext uri="{FF2B5EF4-FFF2-40B4-BE49-F238E27FC236}">
                <a16:creationId xmlns:a16="http://schemas.microsoft.com/office/drawing/2014/main" id="{66C757A2-1B2C-8B9B-1EBC-B14A126F3A20}"/>
              </a:ext>
            </a:extLst>
          </p:cNvPr>
          <p:cNvSpPr/>
          <p:nvPr/>
        </p:nvSpPr>
        <p:spPr>
          <a:xfrm>
            <a:off x="6305029" y="205894"/>
            <a:ext cx="431678" cy="431678"/>
          </a:xfrm>
          <a:prstGeom prst="star5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09">
              <a:defRPr/>
            </a:pPr>
            <a:endParaRPr lang="en-US" sz="1867">
              <a:solidFill>
                <a:srgbClr val="FEF5E4"/>
              </a:solidFill>
              <a:latin typeface="UTM Avo"/>
              <a:cs typeface="+mn-ea"/>
              <a:sym typeface="+mn-lt"/>
            </a:endParaRPr>
          </a:p>
        </p:txBody>
      </p:sp>
      <p:sp>
        <p:nvSpPr>
          <p:cNvPr id="65" name="Ô 6">
            <a:hlinkClick r:id="" action="ppaction://noaction"/>
            <a:extLst>
              <a:ext uri="{FF2B5EF4-FFF2-40B4-BE49-F238E27FC236}">
                <a16:creationId xmlns:a16="http://schemas.microsoft.com/office/drawing/2014/main" id="{1E018DAE-6264-D328-62F0-CAEA01F80E2B}"/>
              </a:ext>
            </a:extLst>
          </p:cNvPr>
          <p:cNvSpPr/>
          <p:nvPr/>
        </p:nvSpPr>
        <p:spPr>
          <a:xfrm>
            <a:off x="1195606" y="3528516"/>
            <a:ext cx="457140" cy="457140"/>
          </a:xfrm>
          <a:prstGeom prst="ellipse">
            <a:avLst/>
          </a:prstGeom>
          <a:solidFill>
            <a:srgbClr val="BCBEF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09">
              <a:defRPr/>
            </a:pPr>
            <a:r>
              <a:rPr lang="en-US" sz="3200" b="1">
                <a:solidFill>
                  <a:prstClr val="white"/>
                </a:solidFill>
                <a:latin typeface="UTM Avo"/>
                <a:cs typeface="+mn-ea"/>
                <a:sym typeface="+mn-lt"/>
              </a:rPr>
              <a:t>6</a:t>
            </a:r>
          </a:p>
        </p:txBody>
      </p:sp>
      <p:graphicFrame>
        <p:nvGraphicFramePr>
          <p:cNvPr id="66" name="Table 5">
            <a:extLst>
              <a:ext uri="{FF2B5EF4-FFF2-40B4-BE49-F238E27FC236}">
                <a16:creationId xmlns:a16="http://schemas.microsoft.com/office/drawing/2014/main" id="{BFE3B191-5148-42F7-1078-B3E7D049F53C}"/>
              </a:ext>
            </a:extLst>
          </p:cNvPr>
          <p:cNvGraphicFramePr>
            <a:graphicFrameLocks noGrp="1"/>
          </p:cNvGraphicFramePr>
          <p:nvPr/>
        </p:nvGraphicFramePr>
        <p:xfrm>
          <a:off x="4600878" y="3497094"/>
          <a:ext cx="4937121" cy="548624"/>
        </p:xfrm>
        <a:graphic>
          <a:graphicData uri="http://schemas.openxmlformats.org/drawingml/2006/table">
            <a:tbl>
              <a:tblPr firstRow="1" bandRow="1"/>
              <a:tblGrid>
                <a:gridCol w="548569">
                  <a:extLst>
                    <a:ext uri="{9D8B030D-6E8A-4147-A177-3AD203B41FA5}">
                      <a16:colId xmlns:a16="http://schemas.microsoft.com/office/drawing/2014/main" val="896284348"/>
                    </a:ext>
                  </a:extLst>
                </a:gridCol>
                <a:gridCol w="548569">
                  <a:extLst>
                    <a:ext uri="{9D8B030D-6E8A-4147-A177-3AD203B41FA5}">
                      <a16:colId xmlns:a16="http://schemas.microsoft.com/office/drawing/2014/main" val="1614670278"/>
                    </a:ext>
                  </a:extLst>
                </a:gridCol>
                <a:gridCol w="548569">
                  <a:extLst>
                    <a:ext uri="{9D8B030D-6E8A-4147-A177-3AD203B41FA5}">
                      <a16:colId xmlns:a16="http://schemas.microsoft.com/office/drawing/2014/main" val="3563207829"/>
                    </a:ext>
                  </a:extLst>
                </a:gridCol>
                <a:gridCol w="548569">
                  <a:extLst>
                    <a:ext uri="{9D8B030D-6E8A-4147-A177-3AD203B41FA5}">
                      <a16:colId xmlns:a16="http://schemas.microsoft.com/office/drawing/2014/main" val="2968398180"/>
                    </a:ext>
                  </a:extLst>
                </a:gridCol>
                <a:gridCol w="548569">
                  <a:extLst>
                    <a:ext uri="{9D8B030D-6E8A-4147-A177-3AD203B41FA5}">
                      <a16:colId xmlns:a16="http://schemas.microsoft.com/office/drawing/2014/main" val="3317294112"/>
                    </a:ext>
                  </a:extLst>
                </a:gridCol>
                <a:gridCol w="548569">
                  <a:extLst>
                    <a:ext uri="{9D8B030D-6E8A-4147-A177-3AD203B41FA5}">
                      <a16:colId xmlns:a16="http://schemas.microsoft.com/office/drawing/2014/main" val="773175912"/>
                    </a:ext>
                  </a:extLst>
                </a:gridCol>
                <a:gridCol w="548569">
                  <a:extLst>
                    <a:ext uri="{9D8B030D-6E8A-4147-A177-3AD203B41FA5}">
                      <a16:colId xmlns:a16="http://schemas.microsoft.com/office/drawing/2014/main" val="2955342897"/>
                    </a:ext>
                  </a:extLst>
                </a:gridCol>
                <a:gridCol w="548569">
                  <a:extLst>
                    <a:ext uri="{9D8B030D-6E8A-4147-A177-3AD203B41FA5}">
                      <a16:colId xmlns:a16="http://schemas.microsoft.com/office/drawing/2014/main" val="3114787131"/>
                    </a:ext>
                  </a:extLst>
                </a:gridCol>
                <a:gridCol w="548569">
                  <a:extLst>
                    <a:ext uri="{9D8B030D-6E8A-4147-A177-3AD203B41FA5}">
                      <a16:colId xmlns:a16="http://schemas.microsoft.com/office/drawing/2014/main" val="1968982713"/>
                    </a:ext>
                  </a:extLst>
                </a:gridCol>
              </a:tblGrid>
              <a:tr h="54856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H</a:t>
                      </a: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O</a:t>
                      </a: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C</a:t>
                      </a: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T</a:t>
                      </a: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A</a:t>
                      </a: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P</a:t>
                      </a: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T</a:t>
                      </a: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O</a:t>
                      </a: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T</a:t>
                      </a: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436016"/>
                  </a:ext>
                </a:extLst>
              </a:tr>
            </a:tbl>
          </a:graphicData>
        </a:graphic>
      </p:graphicFrame>
      <p:sp>
        <p:nvSpPr>
          <p:cNvPr id="67" name="Ô 7">
            <a:hlinkClick r:id="" action="ppaction://noaction"/>
            <a:extLst>
              <a:ext uri="{FF2B5EF4-FFF2-40B4-BE49-F238E27FC236}">
                <a16:creationId xmlns:a16="http://schemas.microsoft.com/office/drawing/2014/main" id="{8A53ACA1-29CD-4B9A-75FA-D2D96D56ED37}"/>
              </a:ext>
            </a:extLst>
          </p:cNvPr>
          <p:cNvSpPr/>
          <p:nvPr/>
        </p:nvSpPr>
        <p:spPr>
          <a:xfrm>
            <a:off x="1195606" y="4070134"/>
            <a:ext cx="457140" cy="457140"/>
          </a:xfrm>
          <a:prstGeom prst="ellipse">
            <a:avLst/>
          </a:prstGeom>
          <a:solidFill>
            <a:srgbClr val="BCBEF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09">
              <a:defRPr/>
            </a:pPr>
            <a:r>
              <a:rPr lang="en-US" sz="3200" b="1">
                <a:solidFill>
                  <a:prstClr val="white"/>
                </a:solidFill>
                <a:latin typeface="UTM Avo"/>
                <a:cs typeface="+mn-ea"/>
                <a:sym typeface="+mn-lt"/>
              </a:rPr>
              <a:t>7</a:t>
            </a:r>
          </a:p>
        </p:txBody>
      </p:sp>
      <p:graphicFrame>
        <p:nvGraphicFramePr>
          <p:cNvPr id="68" name="Table 5">
            <a:extLst>
              <a:ext uri="{FF2B5EF4-FFF2-40B4-BE49-F238E27FC236}">
                <a16:creationId xmlns:a16="http://schemas.microsoft.com/office/drawing/2014/main" id="{4D5886AC-F8A2-7B25-48D1-8F55AF06002A}"/>
              </a:ext>
            </a:extLst>
          </p:cNvPr>
          <p:cNvGraphicFramePr>
            <a:graphicFrameLocks noGrp="1"/>
          </p:cNvGraphicFramePr>
          <p:nvPr/>
        </p:nvGraphicFramePr>
        <p:xfrm>
          <a:off x="4600878" y="4045662"/>
          <a:ext cx="2742845" cy="548624"/>
        </p:xfrm>
        <a:graphic>
          <a:graphicData uri="http://schemas.openxmlformats.org/drawingml/2006/table">
            <a:tbl>
              <a:tblPr firstRow="1" bandRow="1"/>
              <a:tblGrid>
                <a:gridCol w="548569">
                  <a:extLst>
                    <a:ext uri="{9D8B030D-6E8A-4147-A177-3AD203B41FA5}">
                      <a16:colId xmlns:a16="http://schemas.microsoft.com/office/drawing/2014/main" val="2968398180"/>
                    </a:ext>
                  </a:extLst>
                </a:gridCol>
                <a:gridCol w="548569">
                  <a:extLst>
                    <a:ext uri="{9D8B030D-6E8A-4147-A177-3AD203B41FA5}">
                      <a16:colId xmlns:a16="http://schemas.microsoft.com/office/drawing/2014/main" val="3317294112"/>
                    </a:ext>
                  </a:extLst>
                </a:gridCol>
                <a:gridCol w="548569">
                  <a:extLst>
                    <a:ext uri="{9D8B030D-6E8A-4147-A177-3AD203B41FA5}">
                      <a16:colId xmlns:a16="http://schemas.microsoft.com/office/drawing/2014/main" val="773175912"/>
                    </a:ext>
                  </a:extLst>
                </a:gridCol>
                <a:gridCol w="548569">
                  <a:extLst>
                    <a:ext uri="{9D8B030D-6E8A-4147-A177-3AD203B41FA5}">
                      <a16:colId xmlns:a16="http://schemas.microsoft.com/office/drawing/2014/main" val="2955342897"/>
                    </a:ext>
                  </a:extLst>
                </a:gridCol>
                <a:gridCol w="548569">
                  <a:extLst>
                    <a:ext uri="{9D8B030D-6E8A-4147-A177-3AD203B41FA5}">
                      <a16:colId xmlns:a16="http://schemas.microsoft.com/office/drawing/2014/main" val="3114787131"/>
                    </a:ext>
                  </a:extLst>
                </a:gridCol>
              </a:tblGrid>
              <a:tr h="5485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A</a:t>
                      </a: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O</a:t>
                      </a: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L</a:t>
                      </a: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E</a:t>
                      </a: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N</a:t>
                      </a: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436016"/>
                  </a:ext>
                </a:extLst>
              </a:tr>
            </a:tbl>
          </a:graphicData>
        </a:graphic>
      </p:graphicFrame>
      <p:sp>
        <p:nvSpPr>
          <p:cNvPr id="69" name="Ô 8">
            <a:hlinkClick r:id="" action="ppaction://noaction"/>
            <a:extLst>
              <a:ext uri="{FF2B5EF4-FFF2-40B4-BE49-F238E27FC236}">
                <a16:creationId xmlns:a16="http://schemas.microsoft.com/office/drawing/2014/main" id="{2233BF4D-977B-19AB-1903-B71DF24A3CC9}"/>
              </a:ext>
            </a:extLst>
          </p:cNvPr>
          <p:cNvSpPr/>
          <p:nvPr/>
        </p:nvSpPr>
        <p:spPr>
          <a:xfrm>
            <a:off x="1200766" y="4636480"/>
            <a:ext cx="457140" cy="457140"/>
          </a:xfrm>
          <a:prstGeom prst="ellipse">
            <a:avLst/>
          </a:prstGeom>
          <a:solidFill>
            <a:srgbClr val="BCBEF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09">
              <a:defRPr/>
            </a:pPr>
            <a:r>
              <a:rPr lang="en-US" sz="3200" b="1">
                <a:solidFill>
                  <a:prstClr val="white"/>
                </a:solidFill>
                <a:latin typeface="UTM Avo"/>
                <a:cs typeface="+mn-ea"/>
                <a:sym typeface="+mn-lt"/>
              </a:rPr>
              <a:t>8</a:t>
            </a:r>
          </a:p>
        </p:txBody>
      </p:sp>
      <p:graphicFrame>
        <p:nvGraphicFramePr>
          <p:cNvPr id="70" name="Table 5">
            <a:extLst>
              <a:ext uri="{FF2B5EF4-FFF2-40B4-BE49-F238E27FC236}">
                <a16:creationId xmlns:a16="http://schemas.microsoft.com/office/drawing/2014/main" id="{1FB37D6C-A8E2-3EF8-04C6-189E64F72F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338556"/>
              </p:ext>
            </p:extLst>
          </p:nvPr>
        </p:nvGraphicFramePr>
        <p:xfrm>
          <a:off x="4053554" y="4606473"/>
          <a:ext cx="4379704" cy="548624"/>
        </p:xfrm>
        <a:graphic>
          <a:graphicData uri="http://schemas.openxmlformats.org/drawingml/2006/table">
            <a:tbl>
              <a:tblPr firstRow="1" bandRow="1"/>
              <a:tblGrid>
                <a:gridCol w="547463">
                  <a:extLst>
                    <a:ext uri="{9D8B030D-6E8A-4147-A177-3AD203B41FA5}">
                      <a16:colId xmlns:a16="http://schemas.microsoft.com/office/drawing/2014/main" val="3114787131"/>
                    </a:ext>
                  </a:extLst>
                </a:gridCol>
                <a:gridCol w="547463">
                  <a:extLst>
                    <a:ext uri="{9D8B030D-6E8A-4147-A177-3AD203B41FA5}">
                      <a16:colId xmlns:a16="http://schemas.microsoft.com/office/drawing/2014/main" val="2423758119"/>
                    </a:ext>
                  </a:extLst>
                </a:gridCol>
                <a:gridCol w="547463">
                  <a:extLst>
                    <a:ext uri="{9D8B030D-6E8A-4147-A177-3AD203B41FA5}">
                      <a16:colId xmlns:a16="http://schemas.microsoft.com/office/drawing/2014/main" val="181331517"/>
                    </a:ext>
                  </a:extLst>
                </a:gridCol>
                <a:gridCol w="547463">
                  <a:extLst>
                    <a:ext uri="{9D8B030D-6E8A-4147-A177-3AD203B41FA5}">
                      <a16:colId xmlns:a16="http://schemas.microsoft.com/office/drawing/2014/main" val="2234159828"/>
                    </a:ext>
                  </a:extLst>
                </a:gridCol>
                <a:gridCol w="547463">
                  <a:extLst>
                    <a:ext uri="{9D8B030D-6E8A-4147-A177-3AD203B41FA5}">
                      <a16:colId xmlns:a16="http://schemas.microsoft.com/office/drawing/2014/main" val="593505085"/>
                    </a:ext>
                  </a:extLst>
                </a:gridCol>
                <a:gridCol w="547463">
                  <a:extLst>
                    <a:ext uri="{9D8B030D-6E8A-4147-A177-3AD203B41FA5}">
                      <a16:colId xmlns:a16="http://schemas.microsoft.com/office/drawing/2014/main" val="1213172015"/>
                    </a:ext>
                  </a:extLst>
                </a:gridCol>
                <a:gridCol w="547463">
                  <a:extLst>
                    <a:ext uri="{9D8B030D-6E8A-4147-A177-3AD203B41FA5}">
                      <a16:colId xmlns:a16="http://schemas.microsoft.com/office/drawing/2014/main" val="3962472229"/>
                    </a:ext>
                  </a:extLst>
                </a:gridCol>
                <a:gridCol w="547463">
                  <a:extLst>
                    <a:ext uri="{9D8B030D-6E8A-4147-A177-3AD203B41FA5}">
                      <a16:colId xmlns:a16="http://schemas.microsoft.com/office/drawing/2014/main" val="1677245706"/>
                    </a:ext>
                  </a:extLst>
                </a:gridCol>
              </a:tblGrid>
              <a:tr h="5485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D</a:t>
                      </a: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A</a:t>
                      </a: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N</a:t>
                      </a: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H</a:t>
                      </a: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R</a:t>
                      </a: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A</a:t>
                      </a: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N</a:t>
                      </a: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G</a:t>
                      </a: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436016"/>
                  </a:ext>
                </a:extLst>
              </a:tr>
            </a:tbl>
          </a:graphicData>
        </a:graphic>
      </p:graphicFrame>
      <p:sp>
        <p:nvSpPr>
          <p:cNvPr id="71" name="Ô số 1">
            <a:extLst>
              <a:ext uri="{FF2B5EF4-FFF2-40B4-BE49-F238E27FC236}">
                <a16:creationId xmlns:a16="http://schemas.microsoft.com/office/drawing/2014/main" id="{5572F8FC-7E6C-C3CC-2E94-DF192773D053}"/>
              </a:ext>
            </a:extLst>
          </p:cNvPr>
          <p:cNvSpPr/>
          <p:nvPr/>
        </p:nvSpPr>
        <p:spPr>
          <a:xfrm>
            <a:off x="965869" y="5356246"/>
            <a:ext cx="10260261" cy="1052540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bIns="119984" rtlCol="0" anchor="ctr"/>
          <a:lstStyle/>
          <a:p>
            <a:pPr algn="ctr" defTabSz="609569">
              <a:lnSpc>
                <a:spcPct val="150000"/>
              </a:lnSpc>
              <a:buClrTx/>
              <a:defRPr/>
            </a:pPr>
            <a:r>
              <a:rPr lang="en-US" sz="2400" dirty="0">
                <a:solidFill>
                  <a:srgbClr val="291916"/>
                </a:solidFill>
                <a:latin typeface="UTM Avo"/>
                <a:cs typeface="+mn-ea"/>
                <a:sym typeface="+mn-lt"/>
              </a:rPr>
              <a:t>Ô </a:t>
            </a:r>
            <a:r>
              <a:rPr lang="en-US" sz="2400" dirty="0" err="1">
                <a:solidFill>
                  <a:srgbClr val="291916"/>
                </a:solidFill>
                <a:latin typeface="UTM Avo"/>
                <a:cs typeface="+mn-ea"/>
                <a:sym typeface="+mn-lt"/>
              </a:rPr>
              <a:t>số</a:t>
            </a:r>
            <a:r>
              <a:rPr lang="en-US" sz="2400" dirty="0">
                <a:solidFill>
                  <a:srgbClr val="291916"/>
                </a:solidFill>
                <a:latin typeface="UTM Avo"/>
                <a:cs typeface="+mn-ea"/>
                <a:sym typeface="+mn-lt"/>
              </a:rPr>
              <a:t> 1. </a:t>
            </a:r>
            <a:r>
              <a:rPr lang="vi-VN" sz="2400" kern="12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Tên một phần mềm lập trình </a:t>
            </a:r>
          </a:p>
          <a:p>
            <a:pPr algn="ctr" defTabSz="609569">
              <a:lnSpc>
                <a:spcPct val="150000"/>
              </a:lnSpc>
              <a:buClrTx/>
              <a:defRPr/>
            </a:pPr>
            <a:r>
              <a:rPr lang="vi-VN" sz="2400" kern="12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trực quan có nhân vật mặc định là chú mèo.</a:t>
            </a:r>
            <a:endParaRPr lang="en-US" sz="2400" dirty="0">
              <a:solidFill>
                <a:srgbClr val="291916"/>
              </a:solidFill>
              <a:latin typeface="UTM Avo"/>
              <a:cs typeface="+mn-ea"/>
              <a:sym typeface="+mn-lt"/>
            </a:endParaRPr>
          </a:p>
        </p:txBody>
      </p:sp>
      <p:sp>
        <p:nvSpPr>
          <p:cNvPr id="72" name="Ô số 2">
            <a:extLst>
              <a:ext uri="{FF2B5EF4-FFF2-40B4-BE49-F238E27FC236}">
                <a16:creationId xmlns:a16="http://schemas.microsoft.com/office/drawing/2014/main" id="{1B2952CE-BB88-FDF9-3734-00523D5BBDE9}"/>
              </a:ext>
            </a:extLst>
          </p:cNvPr>
          <p:cNvSpPr/>
          <p:nvPr/>
        </p:nvSpPr>
        <p:spPr>
          <a:xfrm>
            <a:off x="965870" y="5383338"/>
            <a:ext cx="10260261" cy="1052540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bIns="119984" rtlCol="0" anchor="ctr"/>
          <a:lstStyle/>
          <a:p>
            <a:pPr algn="ctr" defTabSz="609569">
              <a:lnSpc>
                <a:spcPct val="150000"/>
              </a:lnSpc>
              <a:buClrTx/>
            </a:pPr>
            <a:r>
              <a:rPr lang="en-US" sz="2400" dirty="0">
                <a:solidFill>
                  <a:srgbClr val="291916"/>
                </a:solidFill>
                <a:latin typeface="UTM Avo"/>
                <a:cs typeface="+mn-ea"/>
                <a:sym typeface="+mn-lt"/>
              </a:rPr>
              <a:t>Ô </a:t>
            </a:r>
            <a:r>
              <a:rPr lang="en-US" sz="2400" dirty="0" err="1">
                <a:solidFill>
                  <a:srgbClr val="291916"/>
                </a:solidFill>
                <a:latin typeface="UTM Avo"/>
                <a:cs typeface="+mn-ea"/>
                <a:sym typeface="+mn-lt"/>
              </a:rPr>
              <a:t>số</a:t>
            </a:r>
            <a:r>
              <a:rPr lang="en-US" sz="2400" dirty="0">
                <a:solidFill>
                  <a:srgbClr val="291916"/>
                </a:solidFill>
                <a:latin typeface="UTM Avo"/>
                <a:cs typeface="+mn-ea"/>
                <a:sym typeface="+mn-lt"/>
              </a:rPr>
              <a:t> 2. </a:t>
            </a:r>
            <a:r>
              <a:rPr lang="vi-VN" sz="2400" kern="12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Từ còn thiếu trong câu ca dao sau:</a:t>
            </a:r>
          </a:p>
          <a:p>
            <a:pPr algn="ctr" defTabSz="609569">
              <a:lnSpc>
                <a:spcPct val="150000"/>
              </a:lnSpc>
              <a:buClrTx/>
            </a:pPr>
            <a:r>
              <a:rPr lang="vi-VN" sz="2400" kern="12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“Trăng bao nhiêu tuổi trăng già/Núi bao nhiêu tuổi gọi là núi …”.</a:t>
            </a:r>
            <a:r>
              <a:rPr lang="en-US" sz="2400" dirty="0">
                <a:solidFill>
                  <a:srgbClr val="291916"/>
                </a:solidFill>
                <a:latin typeface="UTM Avo"/>
                <a:cs typeface="+mn-ea"/>
                <a:sym typeface="+mn-lt"/>
              </a:rPr>
              <a:t> </a:t>
            </a:r>
          </a:p>
        </p:txBody>
      </p:sp>
      <p:sp>
        <p:nvSpPr>
          <p:cNvPr id="73" name="Ô số 3">
            <a:extLst>
              <a:ext uri="{FF2B5EF4-FFF2-40B4-BE49-F238E27FC236}">
                <a16:creationId xmlns:a16="http://schemas.microsoft.com/office/drawing/2014/main" id="{FAB79711-B831-4AAE-961C-4E5A7B55DA64}"/>
              </a:ext>
            </a:extLst>
          </p:cNvPr>
          <p:cNvSpPr/>
          <p:nvPr/>
        </p:nvSpPr>
        <p:spPr>
          <a:xfrm>
            <a:off x="965869" y="5378544"/>
            <a:ext cx="10260264" cy="1052540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09569">
              <a:buClrTx/>
              <a:defRPr/>
            </a:pPr>
            <a:r>
              <a:rPr lang="en-US" sz="2400" dirty="0">
                <a:solidFill>
                  <a:srgbClr val="291916"/>
                </a:solidFill>
                <a:latin typeface="UTM Avo"/>
                <a:cs typeface="+mn-ea"/>
                <a:sym typeface="+mn-lt"/>
              </a:rPr>
              <a:t>Ô </a:t>
            </a:r>
            <a:r>
              <a:rPr lang="en-US" sz="2400" dirty="0" err="1">
                <a:solidFill>
                  <a:srgbClr val="291916"/>
                </a:solidFill>
                <a:latin typeface="UTM Avo"/>
                <a:cs typeface="+mn-ea"/>
                <a:sym typeface="+mn-lt"/>
              </a:rPr>
              <a:t>số</a:t>
            </a:r>
            <a:r>
              <a:rPr lang="en-US" sz="2400" dirty="0">
                <a:solidFill>
                  <a:srgbClr val="291916"/>
                </a:solidFill>
                <a:latin typeface="UTM Avo"/>
                <a:cs typeface="+mn-ea"/>
                <a:sym typeface="+mn-lt"/>
              </a:rPr>
              <a:t> 3. </a:t>
            </a:r>
            <a:r>
              <a:rPr lang="vi-VN" sz="2400" kern="12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Tên chú mèo máy trong một truyện tranh nổi tiếng của Nhật Bản.</a:t>
            </a:r>
            <a:endParaRPr lang="en-US" sz="2400" dirty="0">
              <a:solidFill>
                <a:srgbClr val="291916"/>
              </a:solidFill>
              <a:latin typeface="UTM Avo"/>
              <a:cs typeface="+mn-ea"/>
              <a:sym typeface="+mn-lt"/>
            </a:endParaRPr>
          </a:p>
        </p:txBody>
      </p:sp>
      <p:sp>
        <p:nvSpPr>
          <p:cNvPr id="75" name="Ô số 5">
            <a:extLst>
              <a:ext uri="{FF2B5EF4-FFF2-40B4-BE49-F238E27FC236}">
                <a16:creationId xmlns:a16="http://schemas.microsoft.com/office/drawing/2014/main" id="{37DFDFE1-91DB-E738-7A91-3FABFCC5D477}"/>
              </a:ext>
            </a:extLst>
          </p:cNvPr>
          <p:cNvSpPr/>
          <p:nvPr/>
        </p:nvSpPr>
        <p:spPr>
          <a:xfrm>
            <a:off x="965869" y="5338802"/>
            <a:ext cx="10260263" cy="1052540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09569">
              <a:buClrTx/>
              <a:defRPr/>
            </a:pPr>
            <a:r>
              <a:rPr lang="en-US" sz="2400" dirty="0">
                <a:solidFill>
                  <a:srgbClr val="291916"/>
                </a:solidFill>
                <a:latin typeface="UTM Avo"/>
                <a:cs typeface="+mn-ea"/>
                <a:sym typeface="+mn-lt"/>
              </a:rPr>
              <a:t>Ô </a:t>
            </a:r>
            <a:r>
              <a:rPr lang="en-US" sz="2400" dirty="0" err="1">
                <a:solidFill>
                  <a:srgbClr val="291916"/>
                </a:solidFill>
                <a:latin typeface="UTM Avo"/>
                <a:cs typeface="+mn-ea"/>
                <a:sym typeface="+mn-lt"/>
              </a:rPr>
              <a:t>số</a:t>
            </a:r>
            <a:r>
              <a:rPr lang="en-US" sz="2400" dirty="0">
                <a:solidFill>
                  <a:srgbClr val="291916"/>
                </a:solidFill>
                <a:latin typeface="UTM Avo"/>
                <a:cs typeface="+mn-ea"/>
                <a:sym typeface="+mn-lt"/>
              </a:rPr>
              <a:t> 5. </a:t>
            </a:r>
            <a:r>
              <a:rPr lang="vi-VN" sz="2400" kern="12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Tên một thiết bị của máy tính trùng với tên một loài vật.</a:t>
            </a:r>
            <a:endParaRPr lang="en-US" sz="2400" dirty="0">
              <a:solidFill>
                <a:srgbClr val="291916"/>
              </a:solidFill>
              <a:latin typeface="UTM Avo"/>
              <a:cs typeface="+mn-ea"/>
              <a:sym typeface="+mn-lt"/>
            </a:endParaRPr>
          </a:p>
        </p:txBody>
      </p:sp>
      <p:sp>
        <p:nvSpPr>
          <p:cNvPr id="76" name="Ô số 6">
            <a:extLst>
              <a:ext uri="{FF2B5EF4-FFF2-40B4-BE49-F238E27FC236}">
                <a16:creationId xmlns:a16="http://schemas.microsoft.com/office/drawing/2014/main" id="{B313D7B0-D3E4-5F32-F901-7B3154BD4D3A}"/>
              </a:ext>
            </a:extLst>
          </p:cNvPr>
          <p:cNvSpPr/>
          <p:nvPr/>
        </p:nvSpPr>
        <p:spPr>
          <a:xfrm>
            <a:off x="965869" y="5348018"/>
            <a:ext cx="10260263" cy="1052540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09569">
              <a:lnSpc>
                <a:spcPct val="150000"/>
              </a:lnSpc>
              <a:buClrTx/>
              <a:defRPr/>
            </a:pPr>
            <a:r>
              <a:rPr lang="en-US" sz="2400" dirty="0">
                <a:solidFill>
                  <a:srgbClr val="291916"/>
                </a:solidFill>
                <a:latin typeface="UTM Avo"/>
                <a:cs typeface="+mn-ea"/>
                <a:sym typeface="+mn-lt"/>
              </a:rPr>
              <a:t>Ô </a:t>
            </a:r>
            <a:r>
              <a:rPr lang="en-US" sz="2400" dirty="0" err="1">
                <a:solidFill>
                  <a:srgbClr val="291916"/>
                </a:solidFill>
                <a:latin typeface="UTM Avo"/>
                <a:cs typeface="+mn-ea"/>
                <a:sym typeface="+mn-lt"/>
              </a:rPr>
              <a:t>số</a:t>
            </a:r>
            <a:r>
              <a:rPr lang="en-US" sz="2400" dirty="0">
                <a:solidFill>
                  <a:srgbClr val="291916"/>
                </a:solidFill>
                <a:latin typeface="UTM Avo"/>
                <a:cs typeface="+mn-ea"/>
                <a:sym typeface="+mn-lt"/>
              </a:rPr>
              <a:t> 6. </a:t>
            </a:r>
            <a:r>
              <a:rPr lang="vi-VN" sz="2400" kern="12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Vế thứ nhất của điều thứ nhất của điều thứ hai </a:t>
            </a:r>
          </a:p>
          <a:p>
            <a:pPr algn="ctr" defTabSz="609569">
              <a:lnSpc>
                <a:spcPct val="150000"/>
              </a:lnSpc>
              <a:buClrTx/>
              <a:defRPr/>
            </a:pPr>
            <a:r>
              <a:rPr lang="vi-VN" sz="2400" kern="12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trong 5 điều Bác Hồ dạy thiếu niên, nhi đồng.</a:t>
            </a:r>
            <a:endParaRPr lang="en-US" sz="2400" dirty="0">
              <a:solidFill>
                <a:srgbClr val="291916"/>
              </a:solidFill>
              <a:latin typeface="UTM Avo"/>
              <a:cs typeface="+mn-ea"/>
              <a:sym typeface="+mn-lt"/>
            </a:endParaRPr>
          </a:p>
        </p:txBody>
      </p:sp>
      <p:sp>
        <p:nvSpPr>
          <p:cNvPr id="77" name="Ô số 7">
            <a:extLst>
              <a:ext uri="{FF2B5EF4-FFF2-40B4-BE49-F238E27FC236}">
                <a16:creationId xmlns:a16="http://schemas.microsoft.com/office/drawing/2014/main" id="{51C0908D-0286-57E2-D75E-580A4681BB3D}"/>
              </a:ext>
            </a:extLst>
          </p:cNvPr>
          <p:cNvSpPr/>
          <p:nvPr/>
        </p:nvSpPr>
        <p:spPr>
          <a:xfrm>
            <a:off x="965869" y="5348018"/>
            <a:ext cx="10260263" cy="1052540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09569">
              <a:buClrTx/>
              <a:defRPr/>
            </a:pPr>
            <a:r>
              <a:rPr lang="en-US" sz="2400" dirty="0">
                <a:solidFill>
                  <a:srgbClr val="291916"/>
                </a:solidFill>
                <a:latin typeface="UTM Avo"/>
                <a:cs typeface="+mn-ea"/>
                <a:sym typeface="+mn-lt"/>
              </a:rPr>
              <a:t>Ô </a:t>
            </a:r>
            <a:r>
              <a:rPr lang="en-US" sz="2400" dirty="0" err="1">
                <a:solidFill>
                  <a:srgbClr val="291916"/>
                </a:solidFill>
                <a:latin typeface="UTM Avo"/>
                <a:cs typeface="+mn-ea"/>
                <a:sym typeface="+mn-lt"/>
              </a:rPr>
              <a:t>số</a:t>
            </a:r>
            <a:r>
              <a:rPr lang="en-US" sz="2400" dirty="0">
                <a:solidFill>
                  <a:srgbClr val="291916"/>
                </a:solidFill>
                <a:latin typeface="UTM Avo"/>
                <a:cs typeface="+mn-ea"/>
                <a:sym typeface="+mn-lt"/>
              </a:rPr>
              <a:t> 7. </a:t>
            </a:r>
            <a:r>
              <a:rPr lang="vi-VN" sz="2400" kern="12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Loại áo ấm làm từ lông cừu.</a:t>
            </a:r>
            <a:r>
              <a:rPr lang="en-US" sz="2400" dirty="0">
                <a:solidFill>
                  <a:srgbClr val="291916"/>
                </a:solidFill>
                <a:latin typeface="UTM Avo"/>
                <a:cs typeface="+mn-ea"/>
                <a:sym typeface="+mn-lt"/>
              </a:rPr>
              <a:t>.</a:t>
            </a:r>
          </a:p>
        </p:txBody>
      </p:sp>
      <p:sp>
        <p:nvSpPr>
          <p:cNvPr id="78" name="Ô số 8">
            <a:extLst>
              <a:ext uri="{FF2B5EF4-FFF2-40B4-BE49-F238E27FC236}">
                <a16:creationId xmlns:a16="http://schemas.microsoft.com/office/drawing/2014/main" id="{5C17EC54-A121-EE7F-61A2-0B1A498F4ADC}"/>
              </a:ext>
            </a:extLst>
          </p:cNvPr>
          <p:cNvSpPr/>
          <p:nvPr/>
        </p:nvSpPr>
        <p:spPr>
          <a:xfrm>
            <a:off x="965869" y="5366894"/>
            <a:ext cx="10260263" cy="1052540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09569">
              <a:buClrTx/>
              <a:defRPr/>
            </a:pPr>
            <a:r>
              <a:rPr lang="en-US" sz="2400" dirty="0">
                <a:solidFill>
                  <a:srgbClr val="291916"/>
                </a:solidFill>
                <a:latin typeface="UTM Avo"/>
                <a:cs typeface="+mn-ea"/>
                <a:sym typeface="+mn-lt"/>
              </a:rPr>
              <a:t>Ô </a:t>
            </a:r>
            <a:r>
              <a:rPr lang="en-US" sz="2400" dirty="0" err="1">
                <a:solidFill>
                  <a:srgbClr val="291916"/>
                </a:solidFill>
                <a:latin typeface="UTM Avo"/>
                <a:cs typeface="+mn-ea"/>
                <a:sym typeface="+mn-lt"/>
              </a:rPr>
              <a:t>số</a:t>
            </a:r>
            <a:r>
              <a:rPr lang="en-US" sz="2400" dirty="0">
                <a:solidFill>
                  <a:srgbClr val="291916"/>
                </a:solidFill>
                <a:latin typeface="UTM Avo"/>
                <a:cs typeface="+mn-ea"/>
                <a:sym typeface="+mn-lt"/>
              </a:rPr>
              <a:t> 8</a:t>
            </a:r>
            <a:r>
              <a:rPr lang="vi-VN" sz="2400" kern="12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. Việc mỗi ngày em đều thực hiện để giữ vệ sinh răng miệng.</a:t>
            </a:r>
          </a:p>
        </p:txBody>
      </p:sp>
      <p:graphicFrame>
        <p:nvGraphicFramePr>
          <p:cNvPr id="79" name="Hàng 1">
            <a:extLst>
              <a:ext uri="{FF2B5EF4-FFF2-40B4-BE49-F238E27FC236}">
                <a16:creationId xmlns:a16="http://schemas.microsoft.com/office/drawing/2014/main" id="{A7CFCE82-7003-9833-FF04-A4661AAE1B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28407"/>
              </p:ext>
            </p:extLst>
          </p:nvPr>
        </p:nvGraphicFramePr>
        <p:xfrm>
          <a:off x="5698015" y="745978"/>
          <a:ext cx="3839983" cy="548624"/>
        </p:xfrm>
        <a:graphic>
          <a:graphicData uri="http://schemas.openxmlformats.org/drawingml/2006/table">
            <a:tbl>
              <a:tblPr firstRow="1" bandRow="1"/>
              <a:tblGrid>
                <a:gridCol w="548569">
                  <a:extLst>
                    <a:ext uri="{9D8B030D-6E8A-4147-A177-3AD203B41FA5}">
                      <a16:colId xmlns:a16="http://schemas.microsoft.com/office/drawing/2014/main" val="2968398180"/>
                    </a:ext>
                  </a:extLst>
                </a:gridCol>
                <a:gridCol w="548569">
                  <a:extLst>
                    <a:ext uri="{9D8B030D-6E8A-4147-A177-3AD203B41FA5}">
                      <a16:colId xmlns:a16="http://schemas.microsoft.com/office/drawing/2014/main" val="3317294112"/>
                    </a:ext>
                  </a:extLst>
                </a:gridCol>
                <a:gridCol w="548569">
                  <a:extLst>
                    <a:ext uri="{9D8B030D-6E8A-4147-A177-3AD203B41FA5}">
                      <a16:colId xmlns:a16="http://schemas.microsoft.com/office/drawing/2014/main" val="773175912"/>
                    </a:ext>
                  </a:extLst>
                </a:gridCol>
                <a:gridCol w="548569">
                  <a:extLst>
                    <a:ext uri="{9D8B030D-6E8A-4147-A177-3AD203B41FA5}">
                      <a16:colId xmlns:a16="http://schemas.microsoft.com/office/drawing/2014/main" val="2955342897"/>
                    </a:ext>
                  </a:extLst>
                </a:gridCol>
                <a:gridCol w="548569">
                  <a:extLst>
                    <a:ext uri="{9D8B030D-6E8A-4147-A177-3AD203B41FA5}">
                      <a16:colId xmlns:a16="http://schemas.microsoft.com/office/drawing/2014/main" val="3114787131"/>
                    </a:ext>
                  </a:extLst>
                </a:gridCol>
                <a:gridCol w="548569">
                  <a:extLst>
                    <a:ext uri="{9D8B030D-6E8A-4147-A177-3AD203B41FA5}">
                      <a16:colId xmlns:a16="http://schemas.microsoft.com/office/drawing/2014/main" val="2549802072"/>
                    </a:ext>
                  </a:extLst>
                </a:gridCol>
                <a:gridCol w="548569">
                  <a:extLst>
                    <a:ext uri="{9D8B030D-6E8A-4147-A177-3AD203B41FA5}">
                      <a16:colId xmlns:a16="http://schemas.microsoft.com/office/drawing/2014/main" val="3332090230"/>
                    </a:ext>
                  </a:extLst>
                </a:gridCol>
              </a:tblGrid>
              <a:tr h="5485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2800" b="1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2800" b="1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2800" b="1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2800" b="1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2800" b="1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2800" b="1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436016"/>
                  </a:ext>
                </a:extLst>
              </a:tr>
            </a:tbl>
          </a:graphicData>
        </a:graphic>
      </p:graphicFrame>
      <p:graphicFrame>
        <p:nvGraphicFramePr>
          <p:cNvPr id="80" name="Hàng 2">
            <a:extLst>
              <a:ext uri="{FF2B5EF4-FFF2-40B4-BE49-F238E27FC236}">
                <a16:creationId xmlns:a16="http://schemas.microsoft.com/office/drawing/2014/main" id="{A5DE0EDE-B48C-3614-70E7-8A2B67213F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172573"/>
              </p:ext>
            </p:extLst>
          </p:nvPr>
        </p:nvGraphicFramePr>
        <p:xfrm>
          <a:off x="5698015" y="1295755"/>
          <a:ext cx="1645707" cy="548624"/>
        </p:xfrm>
        <a:graphic>
          <a:graphicData uri="http://schemas.openxmlformats.org/drawingml/2006/table">
            <a:tbl>
              <a:tblPr firstRow="1" bandRow="1"/>
              <a:tblGrid>
                <a:gridCol w="548569">
                  <a:extLst>
                    <a:ext uri="{9D8B030D-6E8A-4147-A177-3AD203B41FA5}">
                      <a16:colId xmlns:a16="http://schemas.microsoft.com/office/drawing/2014/main" val="2968398180"/>
                    </a:ext>
                  </a:extLst>
                </a:gridCol>
                <a:gridCol w="548569">
                  <a:extLst>
                    <a:ext uri="{9D8B030D-6E8A-4147-A177-3AD203B41FA5}">
                      <a16:colId xmlns:a16="http://schemas.microsoft.com/office/drawing/2014/main" val="3317294112"/>
                    </a:ext>
                  </a:extLst>
                </a:gridCol>
                <a:gridCol w="548569">
                  <a:extLst>
                    <a:ext uri="{9D8B030D-6E8A-4147-A177-3AD203B41FA5}">
                      <a16:colId xmlns:a16="http://schemas.microsoft.com/office/drawing/2014/main" val="773175912"/>
                    </a:ext>
                  </a:extLst>
                </a:gridCol>
              </a:tblGrid>
              <a:tr h="5485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2800" b="1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2800" b="1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2800" b="1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436016"/>
                  </a:ext>
                </a:extLst>
              </a:tr>
            </a:tbl>
          </a:graphicData>
        </a:graphic>
      </p:graphicFrame>
      <p:graphicFrame>
        <p:nvGraphicFramePr>
          <p:cNvPr id="83" name="Hàng 5">
            <a:extLst>
              <a:ext uri="{FF2B5EF4-FFF2-40B4-BE49-F238E27FC236}">
                <a16:creationId xmlns:a16="http://schemas.microsoft.com/office/drawing/2014/main" id="{82F20F28-5952-A07D-051A-A295896C90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600395"/>
              </p:ext>
            </p:extLst>
          </p:nvPr>
        </p:nvGraphicFramePr>
        <p:xfrm>
          <a:off x="5141799" y="2950109"/>
          <a:ext cx="2753940" cy="548624"/>
        </p:xfrm>
        <a:graphic>
          <a:graphicData uri="http://schemas.openxmlformats.org/drawingml/2006/table">
            <a:tbl>
              <a:tblPr firstRow="1" bandRow="1"/>
              <a:tblGrid>
                <a:gridCol w="550788">
                  <a:extLst>
                    <a:ext uri="{9D8B030D-6E8A-4147-A177-3AD203B41FA5}">
                      <a16:colId xmlns:a16="http://schemas.microsoft.com/office/drawing/2014/main" val="189327923"/>
                    </a:ext>
                  </a:extLst>
                </a:gridCol>
                <a:gridCol w="550788">
                  <a:extLst>
                    <a:ext uri="{9D8B030D-6E8A-4147-A177-3AD203B41FA5}">
                      <a16:colId xmlns:a16="http://schemas.microsoft.com/office/drawing/2014/main" val="2968398180"/>
                    </a:ext>
                  </a:extLst>
                </a:gridCol>
                <a:gridCol w="550788">
                  <a:extLst>
                    <a:ext uri="{9D8B030D-6E8A-4147-A177-3AD203B41FA5}">
                      <a16:colId xmlns:a16="http://schemas.microsoft.com/office/drawing/2014/main" val="3317294112"/>
                    </a:ext>
                  </a:extLst>
                </a:gridCol>
                <a:gridCol w="550788">
                  <a:extLst>
                    <a:ext uri="{9D8B030D-6E8A-4147-A177-3AD203B41FA5}">
                      <a16:colId xmlns:a16="http://schemas.microsoft.com/office/drawing/2014/main" val="773175912"/>
                    </a:ext>
                  </a:extLst>
                </a:gridCol>
                <a:gridCol w="550788">
                  <a:extLst>
                    <a:ext uri="{9D8B030D-6E8A-4147-A177-3AD203B41FA5}">
                      <a16:colId xmlns:a16="http://schemas.microsoft.com/office/drawing/2014/main" val="2955342897"/>
                    </a:ext>
                  </a:extLst>
                </a:gridCol>
              </a:tblGrid>
              <a:tr h="548569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2800" b="1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2800" b="1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2800" b="1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2800" b="1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436016"/>
                  </a:ext>
                </a:extLst>
              </a:tr>
            </a:tbl>
          </a:graphicData>
        </a:graphic>
      </p:graphicFrame>
      <p:graphicFrame>
        <p:nvGraphicFramePr>
          <p:cNvPr id="84" name="Hàng 6">
            <a:extLst>
              <a:ext uri="{FF2B5EF4-FFF2-40B4-BE49-F238E27FC236}">
                <a16:creationId xmlns:a16="http://schemas.microsoft.com/office/drawing/2014/main" id="{FEF7F703-9AEF-9D2D-72DF-F15B9C0FE1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270130"/>
              </p:ext>
            </p:extLst>
          </p:nvPr>
        </p:nvGraphicFramePr>
        <p:xfrm>
          <a:off x="4600878" y="3504754"/>
          <a:ext cx="4937121" cy="548624"/>
        </p:xfrm>
        <a:graphic>
          <a:graphicData uri="http://schemas.openxmlformats.org/drawingml/2006/table">
            <a:tbl>
              <a:tblPr firstRow="1" bandRow="1"/>
              <a:tblGrid>
                <a:gridCol w="548569">
                  <a:extLst>
                    <a:ext uri="{9D8B030D-6E8A-4147-A177-3AD203B41FA5}">
                      <a16:colId xmlns:a16="http://schemas.microsoft.com/office/drawing/2014/main" val="3302502740"/>
                    </a:ext>
                  </a:extLst>
                </a:gridCol>
                <a:gridCol w="548569">
                  <a:extLst>
                    <a:ext uri="{9D8B030D-6E8A-4147-A177-3AD203B41FA5}">
                      <a16:colId xmlns:a16="http://schemas.microsoft.com/office/drawing/2014/main" val="3458743491"/>
                    </a:ext>
                  </a:extLst>
                </a:gridCol>
                <a:gridCol w="548569">
                  <a:extLst>
                    <a:ext uri="{9D8B030D-6E8A-4147-A177-3AD203B41FA5}">
                      <a16:colId xmlns:a16="http://schemas.microsoft.com/office/drawing/2014/main" val="784050109"/>
                    </a:ext>
                  </a:extLst>
                </a:gridCol>
                <a:gridCol w="548569">
                  <a:extLst>
                    <a:ext uri="{9D8B030D-6E8A-4147-A177-3AD203B41FA5}">
                      <a16:colId xmlns:a16="http://schemas.microsoft.com/office/drawing/2014/main" val="2968398180"/>
                    </a:ext>
                  </a:extLst>
                </a:gridCol>
                <a:gridCol w="548569">
                  <a:extLst>
                    <a:ext uri="{9D8B030D-6E8A-4147-A177-3AD203B41FA5}">
                      <a16:colId xmlns:a16="http://schemas.microsoft.com/office/drawing/2014/main" val="3317294112"/>
                    </a:ext>
                  </a:extLst>
                </a:gridCol>
                <a:gridCol w="548569">
                  <a:extLst>
                    <a:ext uri="{9D8B030D-6E8A-4147-A177-3AD203B41FA5}">
                      <a16:colId xmlns:a16="http://schemas.microsoft.com/office/drawing/2014/main" val="773175912"/>
                    </a:ext>
                  </a:extLst>
                </a:gridCol>
                <a:gridCol w="548569">
                  <a:extLst>
                    <a:ext uri="{9D8B030D-6E8A-4147-A177-3AD203B41FA5}">
                      <a16:colId xmlns:a16="http://schemas.microsoft.com/office/drawing/2014/main" val="2955342897"/>
                    </a:ext>
                  </a:extLst>
                </a:gridCol>
                <a:gridCol w="548569">
                  <a:extLst>
                    <a:ext uri="{9D8B030D-6E8A-4147-A177-3AD203B41FA5}">
                      <a16:colId xmlns:a16="http://schemas.microsoft.com/office/drawing/2014/main" val="3114787131"/>
                    </a:ext>
                  </a:extLst>
                </a:gridCol>
                <a:gridCol w="548569">
                  <a:extLst>
                    <a:ext uri="{9D8B030D-6E8A-4147-A177-3AD203B41FA5}">
                      <a16:colId xmlns:a16="http://schemas.microsoft.com/office/drawing/2014/main" val="1968982713"/>
                    </a:ext>
                  </a:extLst>
                </a:gridCol>
              </a:tblGrid>
              <a:tr h="548569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2800" b="1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2800" b="1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2800" b="1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2800" b="1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2800" b="1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2800" b="1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436016"/>
                  </a:ext>
                </a:extLst>
              </a:tr>
            </a:tbl>
          </a:graphicData>
        </a:graphic>
      </p:graphicFrame>
      <p:graphicFrame>
        <p:nvGraphicFramePr>
          <p:cNvPr id="85" name="Hàng 7">
            <a:extLst>
              <a:ext uri="{FF2B5EF4-FFF2-40B4-BE49-F238E27FC236}">
                <a16:creationId xmlns:a16="http://schemas.microsoft.com/office/drawing/2014/main" id="{EB493AD0-8C7D-816C-5EA7-FE6D540305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743098"/>
              </p:ext>
            </p:extLst>
          </p:nvPr>
        </p:nvGraphicFramePr>
        <p:xfrm>
          <a:off x="4600878" y="4048742"/>
          <a:ext cx="2742845" cy="548624"/>
        </p:xfrm>
        <a:graphic>
          <a:graphicData uri="http://schemas.openxmlformats.org/drawingml/2006/table">
            <a:tbl>
              <a:tblPr firstRow="1" bandRow="1"/>
              <a:tblGrid>
                <a:gridCol w="548569">
                  <a:extLst>
                    <a:ext uri="{9D8B030D-6E8A-4147-A177-3AD203B41FA5}">
                      <a16:colId xmlns:a16="http://schemas.microsoft.com/office/drawing/2014/main" val="2968398180"/>
                    </a:ext>
                  </a:extLst>
                </a:gridCol>
                <a:gridCol w="548569">
                  <a:extLst>
                    <a:ext uri="{9D8B030D-6E8A-4147-A177-3AD203B41FA5}">
                      <a16:colId xmlns:a16="http://schemas.microsoft.com/office/drawing/2014/main" val="3317294112"/>
                    </a:ext>
                  </a:extLst>
                </a:gridCol>
                <a:gridCol w="548569">
                  <a:extLst>
                    <a:ext uri="{9D8B030D-6E8A-4147-A177-3AD203B41FA5}">
                      <a16:colId xmlns:a16="http://schemas.microsoft.com/office/drawing/2014/main" val="773175912"/>
                    </a:ext>
                  </a:extLst>
                </a:gridCol>
                <a:gridCol w="548569">
                  <a:extLst>
                    <a:ext uri="{9D8B030D-6E8A-4147-A177-3AD203B41FA5}">
                      <a16:colId xmlns:a16="http://schemas.microsoft.com/office/drawing/2014/main" val="2955342897"/>
                    </a:ext>
                  </a:extLst>
                </a:gridCol>
                <a:gridCol w="548569">
                  <a:extLst>
                    <a:ext uri="{9D8B030D-6E8A-4147-A177-3AD203B41FA5}">
                      <a16:colId xmlns:a16="http://schemas.microsoft.com/office/drawing/2014/main" val="3114787131"/>
                    </a:ext>
                  </a:extLst>
                </a:gridCol>
              </a:tblGrid>
              <a:tr h="5485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2800" b="1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2800" b="1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2800" b="1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2800" b="1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2800" b="1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436016"/>
                  </a:ext>
                </a:extLst>
              </a:tr>
            </a:tbl>
          </a:graphicData>
        </a:graphic>
      </p:graphicFrame>
      <p:graphicFrame>
        <p:nvGraphicFramePr>
          <p:cNvPr id="86" name="Hàng 8">
            <a:extLst>
              <a:ext uri="{FF2B5EF4-FFF2-40B4-BE49-F238E27FC236}">
                <a16:creationId xmlns:a16="http://schemas.microsoft.com/office/drawing/2014/main" id="{F9EADF7A-E04E-4978-833B-B9856F07F2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032140"/>
              </p:ext>
            </p:extLst>
          </p:nvPr>
        </p:nvGraphicFramePr>
        <p:xfrm>
          <a:off x="4053210" y="4605236"/>
          <a:ext cx="4380048" cy="548624"/>
        </p:xfrm>
        <a:graphic>
          <a:graphicData uri="http://schemas.openxmlformats.org/drawingml/2006/table">
            <a:tbl>
              <a:tblPr firstRow="1" bandRow="1"/>
              <a:tblGrid>
                <a:gridCol w="547506">
                  <a:extLst>
                    <a:ext uri="{9D8B030D-6E8A-4147-A177-3AD203B41FA5}">
                      <a16:colId xmlns:a16="http://schemas.microsoft.com/office/drawing/2014/main" val="3114787131"/>
                    </a:ext>
                  </a:extLst>
                </a:gridCol>
                <a:gridCol w="547506">
                  <a:extLst>
                    <a:ext uri="{9D8B030D-6E8A-4147-A177-3AD203B41FA5}">
                      <a16:colId xmlns:a16="http://schemas.microsoft.com/office/drawing/2014/main" val="2423758119"/>
                    </a:ext>
                  </a:extLst>
                </a:gridCol>
                <a:gridCol w="547506">
                  <a:extLst>
                    <a:ext uri="{9D8B030D-6E8A-4147-A177-3AD203B41FA5}">
                      <a16:colId xmlns:a16="http://schemas.microsoft.com/office/drawing/2014/main" val="181331517"/>
                    </a:ext>
                  </a:extLst>
                </a:gridCol>
                <a:gridCol w="547506">
                  <a:extLst>
                    <a:ext uri="{9D8B030D-6E8A-4147-A177-3AD203B41FA5}">
                      <a16:colId xmlns:a16="http://schemas.microsoft.com/office/drawing/2014/main" val="2234159828"/>
                    </a:ext>
                  </a:extLst>
                </a:gridCol>
                <a:gridCol w="547506">
                  <a:extLst>
                    <a:ext uri="{9D8B030D-6E8A-4147-A177-3AD203B41FA5}">
                      <a16:colId xmlns:a16="http://schemas.microsoft.com/office/drawing/2014/main" val="593505085"/>
                    </a:ext>
                  </a:extLst>
                </a:gridCol>
                <a:gridCol w="547506">
                  <a:extLst>
                    <a:ext uri="{9D8B030D-6E8A-4147-A177-3AD203B41FA5}">
                      <a16:colId xmlns:a16="http://schemas.microsoft.com/office/drawing/2014/main" val="3088258999"/>
                    </a:ext>
                  </a:extLst>
                </a:gridCol>
                <a:gridCol w="547506">
                  <a:extLst>
                    <a:ext uri="{9D8B030D-6E8A-4147-A177-3AD203B41FA5}">
                      <a16:colId xmlns:a16="http://schemas.microsoft.com/office/drawing/2014/main" val="2623471526"/>
                    </a:ext>
                  </a:extLst>
                </a:gridCol>
                <a:gridCol w="547506">
                  <a:extLst>
                    <a:ext uri="{9D8B030D-6E8A-4147-A177-3AD203B41FA5}">
                      <a16:colId xmlns:a16="http://schemas.microsoft.com/office/drawing/2014/main" val="2128725429"/>
                    </a:ext>
                  </a:extLst>
                </a:gridCol>
              </a:tblGrid>
              <a:tr h="5485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2800" b="1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2800" b="1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2800" b="1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2800" b="1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2800" b="1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436016"/>
                  </a:ext>
                </a:extLst>
              </a:tr>
            </a:tbl>
          </a:graphicData>
        </a:graphic>
      </p:graphicFrame>
      <p:graphicFrame>
        <p:nvGraphicFramePr>
          <p:cNvPr id="81" name="Hàng 3">
            <a:extLst>
              <a:ext uri="{FF2B5EF4-FFF2-40B4-BE49-F238E27FC236}">
                <a16:creationId xmlns:a16="http://schemas.microsoft.com/office/drawing/2014/main" id="{53071E95-6103-78EF-94AB-A0CA3341A3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181577"/>
              </p:ext>
            </p:extLst>
          </p:nvPr>
        </p:nvGraphicFramePr>
        <p:xfrm>
          <a:off x="3508372" y="1847921"/>
          <a:ext cx="4379288" cy="548624"/>
        </p:xfrm>
        <a:graphic>
          <a:graphicData uri="http://schemas.openxmlformats.org/drawingml/2006/table">
            <a:tbl>
              <a:tblPr firstRow="1" bandRow="1"/>
              <a:tblGrid>
                <a:gridCol w="547411">
                  <a:extLst>
                    <a:ext uri="{9D8B030D-6E8A-4147-A177-3AD203B41FA5}">
                      <a16:colId xmlns:a16="http://schemas.microsoft.com/office/drawing/2014/main" val="4206578191"/>
                    </a:ext>
                  </a:extLst>
                </a:gridCol>
                <a:gridCol w="547411">
                  <a:extLst>
                    <a:ext uri="{9D8B030D-6E8A-4147-A177-3AD203B41FA5}">
                      <a16:colId xmlns:a16="http://schemas.microsoft.com/office/drawing/2014/main" val="2130469909"/>
                    </a:ext>
                  </a:extLst>
                </a:gridCol>
                <a:gridCol w="547411">
                  <a:extLst>
                    <a:ext uri="{9D8B030D-6E8A-4147-A177-3AD203B41FA5}">
                      <a16:colId xmlns:a16="http://schemas.microsoft.com/office/drawing/2014/main" val="2968398180"/>
                    </a:ext>
                  </a:extLst>
                </a:gridCol>
                <a:gridCol w="547411">
                  <a:extLst>
                    <a:ext uri="{9D8B030D-6E8A-4147-A177-3AD203B41FA5}">
                      <a16:colId xmlns:a16="http://schemas.microsoft.com/office/drawing/2014/main" val="3317294112"/>
                    </a:ext>
                  </a:extLst>
                </a:gridCol>
                <a:gridCol w="547411">
                  <a:extLst>
                    <a:ext uri="{9D8B030D-6E8A-4147-A177-3AD203B41FA5}">
                      <a16:colId xmlns:a16="http://schemas.microsoft.com/office/drawing/2014/main" val="773175912"/>
                    </a:ext>
                  </a:extLst>
                </a:gridCol>
                <a:gridCol w="547411">
                  <a:extLst>
                    <a:ext uri="{9D8B030D-6E8A-4147-A177-3AD203B41FA5}">
                      <a16:colId xmlns:a16="http://schemas.microsoft.com/office/drawing/2014/main" val="559084653"/>
                    </a:ext>
                  </a:extLst>
                </a:gridCol>
                <a:gridCol w="547411">
                  <a:extLst>
                    <a:ext uri="{9D8B030D-6E8A-4147-A177-3AD203B41FA5}">
                      <a16:colId xmlns:a16="http://schemas.microsoft.com/office/drawing/2014/main" val="2396573272"/>
                    </a:ext>
                  </a:extLst>
                </a:gridCol>
                <a:gridCol w="547411">
                  <a:extLst>
                    <a:ext uri="{9D8B030D-6E8A-4147-A177-3AD203B41FA5}">
                      <a16:colId xmlns:a16="http://schemas.microsoft.com/office/drawing/2014/main" val="2725915377"/>
                    </a:ext>
                  </a:extLst>
                </a:gridCol>
              </a:tblGrid>
              <a:tr h="548569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2800" b="1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2800" b="1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2800" b="1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2800" b="1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4" marR="121904" marT="60952" marB="60952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436016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C3CF5EC-B795-AEF1-B137-0368BE543F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804"/>
            <a:ext cx="906226" cy="1011677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FCD8FA8-9DE8-0E50-DBAE-E068614DF0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539530"/>
              </p:ext>
            </p:extLst>
          </p:nvPr>
        </p:nvGraphicFramePr>
        <p:xfrm>
          <a:off x="6247223" y="744479"/>
          <a:ext cx="547281" cy="4409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281">
                  <a:extLst>
                    <a:ext uri="{9D8B030D-6E8A-4147-A177-3AD203B41FA5}">
                      <a16:colId xmlns:a16="http://schemas.microsoft.com/office/drawing/2014/main" val="2821678648"/>
                    </a:ext>
                  </a:extLst>
                </a:gridCol>
              </a:tblGrid>
              <a:tr h="551221">
                <a:tc>
                  <a:txBody>
                    <a:bodyPr/>
                    <a:lstStyle/>
                    <a:p>
                      <a:pPr algn="ctr"/>
                      <a:r>
                        <a:rPr lang="en-VN" sz="2800" b="1" dirty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a:t>C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765823"/>
                  </a:ext>
                </a:extLst>
              </a:tr>
              <a:tr h="551221">
                <a:tc>
                  <a:txBody>
                    <a:bodyPr/>
                    <a:lstStyle/>
                    <a:p>
                      <a:pPr algn="ctr"/>
                      <a:r>
                        <a:rPr lang="en-VN" sz="2800" b="1" dirty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151656"/>
                  </a:ext>
                </a:extLst>
              </a:tr>
              <a:tr h="551221">
                <a:tc>
                  <a:txBody>
                    <a:bodyPr/>
                    <a:lstStyle/>
                    <a:p>
                      <a:pPr algn="ctr"/>
                      <a:r>
                        <a:rPr lang="en-VN" sz="2800" b="1" dirty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a:t>M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98304"/>
                  </a:ext>
                </a:extLst>
              </a:tr>
              <a:tr h="551221">
                <a:tc>
                  <a:txBody>
                    <a:bodyPr/>
                    <a:lstStyle/>
                    <a:p>
                      <a:pPr algn="ctr"/>
                      <a:r>
                        <a:rPr lang="en-VN" sz="2800" b="1" dirty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a:t>P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171590"/>
                  </a:ext>
                </a:extLst>
              </a:tr>
              <a:tr h="551221">
                <a:tc>
                  <a:txBody>
                    <a:bodyPr/>
                    <a:lstStyle/>
                    <a:p>
                      <a:pPr algn="ctr"/>
                      <a:r>
                        <a:rPr lang="en-VN" sz="2800" b="1" dirty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a:t>U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128119"/>
                  </a:ext>
                </a:extLst>
              </a:tr>
              <a:tr h="551221">
                <a:tc>
                  <a:txBody>
                    <a:bodyPr/>
                    <a:lstStyle/>
                    <a:p>
                      <a:pPr algn="ctr"/>
                      <a:r>
                        <a:rPr lang="en-VN" sz="2800" b="1" dirty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a:t>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842623"/>
                  </a:ext>
                </a:extLst>
              </a:tr>
              <a:tr h="551221">
                <a:tc>
                  <a:txBody>
                    <a:bodyPr/>
                    <a:lstStyle/>
                    <a:p>
                      <a:pPr algn="ctr"/>
                      <a:r>
                        <a:rPr lang="en-VN" sz="2800" b="1" dirty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a:t>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21684"/>
                  </a:ext>
                </a:extLst>
              </a:tr>
              <a:tr h="551221">
                <a:tc>
                  <a:txBody>
                    <a:bodyPr/>
                    <a:lstStyle/>
                    <a:p>
                      <a:pPr algn="ctr"/>
                      <a:r>
                        <a:rPr lang="en-VN" sz="2800" b="1" dirty="0">
                          <a:solidFill>
                            <a:schemeClr val="tx1"/>
                          </a:solidFill>
                          <a:latin typeface="UTM Avo" panose="02040603050506020204" pitchFamily="18"/>
                        </a:rPr>
                        <a:t>R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778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913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3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" decel="100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3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" decel="100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3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" decel="100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3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" decel="100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3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" decel="100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3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" decel="100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"/>
                            </p:stCondLst>
                            <p:childTnLst>
                              <p:par>
                                <p:cTn id="211" presetID="3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" decel="100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54" grpId="0" animBg="1"/>
      <p:bldP spid="56" grpId="0" animBg="1"/>
      <p:bldP spid="58" grpId="0" animBg="1"/>
      <p:bldP spid="60" grpId="0" animBg="1"/>
      <p:bldP spid="62" grpId="0" animBg="1"/>
      <p:bldP spid="64" grpId="0" animBg="1"/>
      <p:bldP spid="65" grpId="0" animBg="1"/>
      <p:bldP spid="67" grpId="0" animBg="1"/>
      <p:bldP spid="69" grpId="0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eform 50">
            <a:extLst>
              <a:ext uri="{FF2B5EF4-FFF2-40B4-BE49-F238E27FC236}">
                <a16:creationId xmlns:a16="http://schemas.microsoft.com/office/drawing/2014/main" id="{C358467F-746B-B2D6-773B-689BC6797497}"/>
              </a:ext>
            </a:extLst>
          </p:cNvPr>
          <p:cNvSpPr/>
          <p:nvPr/>
        </p:nvSpPr>
        <p:spPr>
          <a:xfrm>
            <a:off x="383797" y="1935585"/>
            <a:ext cx="1764342" cy="1094315"/>
          </a:xfrm>
          <a:custGeom>
            <a:avLst/>
            <a:gdLst/>
            <a:ahLst/>
            <a:cxnLst/>
            <a:rect l="l" t="t" r="r" b="b"/>
            <a:pathLst>
              <a:path w="1029744" h="638688">
                <a:moveTo>
                  <a:pt x="108237" y="0"/>
                </a:moveTo>
                <a:lnTo>
                  <a:pt x="921507" y="0"/>
                </a:lnTo>
                <a:cubicBezTo>
                  <a:pt x="981285" y="0"/>
                  <a:pt x="1029744" y="48459"/>
                  <a:pt x="1029744" y="108237"/>
                </a:cubicBezTo>
                <a:lnTo>
                  <a:pt x="1029744" y="530451"/>
                </a:lnTo>
                <a:cubicBezTo>
                  <a:pt x="1029744" y="590229"/>
                  <a:pt x="981285" y="638688"/>
                  <a:pt x="921507" y="638688"/>
                </a:cubicBezTo>
                <a:lnTo>
                  <a:pt x="108237" y="638688"/>
                </a:lnTo>
                <a:cubicBezTo>
                  <a:pt x="48459" y="638688"/>
                  <a:pt x="0" y="590229"/>
                  <a:pt x="0" y="530451"/>
                </a:cubicBezTo>
                <a:lnTo>
                  <a:pt x="0" y="108237"/>
                </a:lnTo>
                <a:cubicBezTo>
                  <a:pt x="0" y="48459"/>
                  <a:pt x="48459" y="0"/>
                  <a:pt x="108237" y="0"/>
                </a:cubicBezTo>
                <a:close/>
              </a:path>
            </a:pathLst>
          </a:custGeom>
          <a:solidFill>
            <a:srgbClr val="BCBEFA"/>
          </a:solidFill>
          <a:ln cap="rnd">
            <a:noFill/>
            <a:prstDash val="solid"/>
            <a:round/>
          </a:ln>
        </p:spPr>
        <p:txBody>
          <a:bodyPr/>
          <a:lstStyle/>
          <a:p>
            <a:pPr defTabSz="609630">
              <a:buClrTx/>
              <a:buFontTx/>
              <a:buNone/>
            </a:pPr>
            <a:endParaRPr lang="en-US" sz="800" kern="1200">
              <a:solidFill>
                <a:prstClr val="black"/>
              </a:solidFill>
              <a:latin typeface="UTM Avo" panose="02040603050506020204" pitchFamily="18"/>
              <a:cs typeface="+mn-ea"/>
              <a:sym typeface="+mn-lt"/>
            </a:endParaRPr>
          </a:p>
        </p:txBody>
      </p:sp>
      <p:sp>
        <p:nvSpPr>
          <p:cNvPr id="49" name="Freeform 4">
            <a:extLst>
              <a:ext uri="{FF2B5EF4-FFF2-40B4-BE49-F238E27FC236}">
                <a16:creationId xmlns:a16="http://schemas.microsoft.com/office/drawing/2014/main" id="{33AB5776-5074-E6E5-8447-B7BA45B61E0E}"/>
              </a:ext>
            </a:extLst>
          </p:cNvPr>
          <p:cNvSpPr/>
          <p:nvPr/>
        </p:nvSpPr>
        <p:spPr>
          <a:xfrm>
            <a:off x="337741" y="3135050"/>
            <a:ext cx="2502280" cy="1153141"/>
          </a:xfrm>
          <a:custGeom>
            <a:avLst/>
            <a:gdLst/>
            <a:ahLst/>
            <a:cxnLst/>
            <a:rect l="l" t="t" r="r" b="b"/>
            <a:pathLst>
              <a:path w="1460436" h="638688">
                <a:moveTo>
                  <a:pt x="76317" y="0"/>
                </a:moveTo>
                <a:lnTo>
                  <a:pt x="1384118" y="0"/>
                </a:lnTo>
                <a:cubicBezTo>
                  <a:pt x="1404359" y="0"/>
                  <a:pt x="1423770" y="8041"/>
                  <a:pt x="1438083" y="22353"/>
                </a:cubicBezTo>
                <a:cubicBezTo>
                  <a:pt x="1452395" y="36665"/>
                  <a:pt x="1460436" y="56077"/>
                  <a:pt x="1460436" y="76317"/>
                </a:cubicBezTo>
                <a:lnTo>
                  <a:pt x="1460436" y="562371"/>
                </a:lnTo>
                <a:cubicBezTo>
                  <a:pt x="1460436" y="582612"/>
                  <a:pt x="1452395" y="602023"/>
                  <a:pt x="1438083" y="616335"/>
                </a:cubicBezTo>
                <a:cubicBezTo>
                  <a:pt x="1423770" y="630648"/>
                  <a:pt x="1404359" y="638688"/>
                  <a:pt x="1384118" y="638688"/>
                </a:cubicBezTo>
                <a:lnTo>
                  <a:pt x="76317" y="638688"/>
                </a:lnTo>
                <a:cubicBezTo>
                  <a:pt x="56077" y="638688"/>
                  <a:pt x="36665" y="630648"/>
                  <a:pt x="22353" y="616335"/>
                </a:cubicBezTo>
                <a:cubicBezTo>
                  <a:pt x="8041" y="602023"/>
                  <a:pt x="0" y="582612"/>
                  <a:pt x="0" y="562371"/>
                </a:cubicBezTo>
                <a:lnTo>
                  <a:pt x="0" y="76317"/>
                </a:lnTo>
                <a:cubicBezTo>
                  <a:pt x="0" y="56077"/>
                  <a:pt x="8041" y="36665"/>
                  <a:pt x="22353" y="22353"/>
                </a:cubicBezTo>
                <a:cubicBezTo>
                  <a:pt x="36665" y="8041"/>
                  <a:pt x="56077" y="0"/>
                  <a:pt x="76317" y="0"/>
                </a:cubicBezTo>
                <a:close/>
              </a:path>
            </a:pathLst>
          </a:custGeom>
          <a:solidFill>
            <a:srgbClr val="FBD86A"/>
          </a:solidFill>
          <a:ln cap="rnd">
            <a:noFill/>
            <a:prstDash val="solid"/>
            <a:round/>
          </a:ln>
        </p:spPr>
        <p:txBody>
          <a:bodyPr/>
          <a:lstStyle/>
          <a:p>
            <a:pPr defTabSz="609630">
              <a:buClrTx/>
              <a:buFontTx/>
              <a:buNone/>
            </a:pPr>
            <a:endParaRPr lang="en-US" sz="800" kern="1200">
              <a:solidFill>
                <a:prstClr val="black"/>
              </a:solidFill>
              <a:latin typeface="UTM Avo" panose="02040603050506020204" pitchFamily="18"/>
              <a:cs typeface="+mn-ea"/>
              <a:sym typeface="+mn-lt"/>
            </a:endParaRP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D24586CC-9A04-0FCF-3482-F7CFD4C15F48}"/>
              </a:ext>
            </a:extLst>
          </p:cNvPr>
          <p:cNvGrpSpPr/>
          <p:nvPr/>
        </p:nvGrpSpPr>
        <p:grpSpPr>
          <a:xfrm>
            <a:off x="379113" y="590207"/>
            <a:ext cx="11433774" cy="6142467"/>
            <a:chOff x="0" y="-228479"/>
            <a:chExt cx="22867547" cy="12284933"/>
          </a:xfrm>
        </p:grpSpPr>
        <p:sp>
          <p:nvSpPr>
            <p:cNvPr id="21" name="TextBox 5">
              <a:extLst>
                <a:ext uri="{FF2B5EF4-FFF2-40B4-BE49-F238E27FC236}">
                  <a16:creationId xmlns:a16="http://schemas.microsoft.com/office/drawing/2014/main" id="{39543D98-615C-7664-F8DA-D83C511EC7FA}"/>
                </a:ext>
              </a:extLst>
            </p:cNvPr>
            <p:cNvSpPr txBox="1"/>
            <p:nvPr/>
          </p:nvSpPr>
          <p:spPr>
            <a:xfrm>
              <a:off x="0" y="2238389"/>
              <a:ext cx="5004560" cy="2417110"/>
            </a:xfrm>
            <a:prstGeom prst="rect">
              <a:avLst/>
            </a:prstGeom>
          </p:spPr>
          <p:txBody>
            <a:bodyPr lIns="31104" tIns="31104" rIns="31104" bIns="31104" rtlCol="0" anchor="ctr"/>
            <a:lstStyle/>
            <a:p>
              <a:pPr algn="ctr" defTabSz="609630">
                <a:lnSpc>
                  <a:spcPts val="1680"/>
                </a:lnSpc>
                <a:spcBef>
                  <a:spcPct val="0"/>
                </a:spcBef>
                <a:buClrTx/>
                <a:buFontTx/>
                <a:buNone/>
              </a:pPr>
              <a:endParaRPr sz="800" kern="1200">
                <a:solidFill>
                  <a:prstClr val="black"/>
                </a:solidFill>
                <a:latin typeface="UTM Avo" panose="02040603050506020204" pitchFamily="18"/>
                <a:cs typeface="+mn-ea"/>
                <a:sym typeface="+mn-lt"/>
              </a:endParaRPr>
            </a:p>
          </p:txBody>
        </p:sp>
        <p:grpSp>
          <p:nvGrpSpPr>
            <p:cNvPr id="4" name="Group 6">
              <a:extLst>
                <a:ext uri="{FF2B5EF4-FFF2-40B4-BE49-F238E27FC236}">
                  <a16:creationId xmlns:a16="http://schemas.microsoft.com/office/drawing/2014/main" id="{1959E34E-8E26-C3CE-5155-62AFB2EC8357}"/>
                </a:ext>
              </a:extLst>
            </p:cNvPr>
            <p:cNvGrpSpPr/>
            <p:nvPr/>
          </p:nvGrpSpPr>
          <p:grpSpPr>
            <a:xfrm>
              <a:off x="4337282" y="-228479"/>
              <a:ext cx="18530265" cy="12284933"/>
              <a:chOff x="0" y="-66675"/>
              <a:chExt cx="5407522" cy="3585002"/>
            </a:xfrm>
          </p:grpSpPr>
          <p:sp>
            <p:nvSpPr>
              <p:cNvPr id="18" name="Freeform 7">
                <a:extLst>
                  <a:ext uri="{FF2B5EF4-FFF2-40B4-BE49-F238E27FC236}">
                    <a16:creationId xmlns:a16="http://schemas.microsoft.com/office/drawing/2014/main" id="{F44D67E1-E06F-A7BE-0A2B-4077CC3178D0}"/>
                  </a:ext>
                </a:extLst>
              </p:cNvPr>
              <p:cNvSpPr/>
              <p:nvPr/>
            </p:nvSpPr>
            <p:spPr>
              <a:xfrm>
                <a:off x="0" y="558378"/>
                <a:ext cx="5407521" cy="2959949"/>
              </a:xfrm>
              <a:custGeom>
                <a:avLst/>
                <a:gdLst/>
                <a:ahLst/>
                <a:cxnLst/>
                <a:rect l="l" t="t" r="r" b="b"/>
                <a:pathLst>
                  <a:path w="5407521" h="3518327">
                    <a:moveTo>
                      <a:pt x="20611" y="0"/>
                    </a:moveTo>
                    <a:lnTo>
                      <a:pt x="5386910" y="0"/>
                    </a:lnTo>
                    <a:cubicBezTo>
                      <a:pt x="5392377" y="0"/>
                      <a:pt x="5397619" y="2172"/>
                      <a:pt x="5401485" y="6037"/>
                    </a:cubicBezTo>
                    <a:cubicBezTo>
                      <a:pt x="5405350" y="9902"/>
                      <a:pt x="5407521" y="15145"/>
                      <a:pt x="5407521" y="20611"/>
                    </a:cubicBezTo>
                    <a:lnTo>
                      <a:pt x="5407521" y="3497716"/>
                    </a:lnTo>
                    <a:cubicBezTo>
                      <a:pt x="5407521" y="3509099"/>
                      <a:pt x="5398293" y="3518327"/>
                      <a:pt x="5386910" y="3518327"/>
                    </a:cubicBezTo>
                    <a:lnTo>
                      <a:pt x="20611" y="3518327"/>
                    </a:lnTo>
                    <a:cubicBezTo>
                      <a:pt x="15145" y="3518327"/>
                      <a:pt x="9902" y="3516156"/>
                      <a:pt x="6037" y="3512290"/>
                    </a:cubicBezTo>
                    <a:cubicBezTo>
                      <a:pt x="2172" y="3508425"/>
                      <a:pt x="0" y="3503182"/>
                      <a:pt x="0" y="3497716"/>
                    </a:cubicBezTo>
                    <a:lnTo>
                      <a:pt x="0" y="20611"/>
                    </a:lnTo>
                    <a:cubicBezTo>
                      <a:pt x="0" y="15145"/>
                      <a:pt x="2172" y="9902"/>
                      <a:pt x="6037" y="6037"/>
                    </a:cubicBezTo>
                    <a:cubicBezTo>
                      <a:pt x="9902" y="2172"/>
                      <a:pt x="15145" y="0"/>
                      <a:pt x="20611" y="0"/>
                    </a:cubicBezTo>
                    <a:close/>
                  </a:path>
                </a:pathLst>
              </a:custGeom>
              <a:solidFill>
                <a:srgbClr val="FBD86A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>
                  <a:buClrTx/>
                  <a:buFontTx/>
                  <a:buNone/>
                </a:pPr>
                <a:endParaRPr lang="en-US"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  <p:sp>
            <p:nvSpPr>
              <p:cNvPr id="19" name="TextBox 8">
                <a:extLst>
                  <a:ext uri="{FF2B5EF4-FFF2-40B4-BE49-F238E27FC236}">
                    <a16:creationId xmlns:a16="http://schemas.microsoft.com/office/drawing/2014/main" id="{EE122B4C-400C-353E-E60A-6B3ABA2DFA4E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5407522" cy="3585002"/>
              </a:xfrm>
              <a:prstGeom prst="rect">
                <a:avLst/>
              </a:prstGeom>
            </p:spPr>
            <p:txBody>
              <a:bodyPr lIns="31104" tIns="31104" rIns="31104" bIns="31104" rtlCol="0" anchor="ctr"/>
              <a:lstStyle/>
              <a:p>
                <a:pPr algn="ctr" defTabSz="609630">
                  <a:lnSpc>
                    <a:spcPts val="168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Group 9">
              <a:extLst>
                <a:ext uri="{FF2B5EF4-FFF2-40B4-BE49-F238E27FC236}">
                  <a16:creationId xmlns:a16="http://schemas.microsoft.com/office/drawing/2014/main" id="{1A982D1F-4B43-1374-F89C-BEBFCDFA9526}"/>
                </a:ext>
              </a:extLst>
            </p:cNvPr>
            <p:cNvGrpSpPr/>
            <p:nvPr/>
          </p:nvGrpSpPr>
          <p:grpSpPr>
            <a:xfrm>
              <a:off x="4666487" y="55696"/>
              <a:ext cx="17871855" cy="11716584"/>
              <a:chOff x="0" y="-66675"/>
              <a:chExt cx="5215384" cy="3419146"/>
            </a:xfrm>
          </p:grpSpPr>
          <p:sp>
            <p:nvSpPr>
              <p:cNvPr id="16" name="Freeform 10">
                <a:extLst>
                  <a:ext uri="{FF2B5EF4-FFF2-40B4-BE49-F238E27FC236}">
                    <a16:creationId xmlns:a16="http://schemas.microsoft.com/office/drawing/2014/main" id="{9C4B4D04-B1B8-FC39-D3D5-5994B31E3598}"/>
                  </a:ext>
                </a:extLst>
              </p:cNvPr>
              <p:cNvSpPr/>
              <p:nvPr/>
            </p:nvSpPr>
            <p:spPr>
              <a:xfrm>
                <a:off x="0" y="570281"/>
                <a:ext cx="5215384" cy="2782190"/>
              </a:xfrm>
              <a:custGeom>
                <a:avLst/>
                <a:gdLst/>
                <a:ahLst/>
                <a:cxnLst/>
                <a:rect l="l" t="t" r="r" b="b"/>
                <a:pathLst>
                  <a:path w="5215384" h="3352471">
                    <a:moveTo>
                      <a:pt x="17328" y="0"/>
                    </a:moveTo>
                    <a:lnTo>
                      <a:pt x="5198056" y="0"/>
                    </a:lnTo>
                    <a:cubicBezTo>
                      <a:pt x="5207626" y="0"/>
                      <a:pt x="5215384" y="7758"/>
                      <a:pt x="5215384" y="17328"/>
                    </a:cubicBezTo>
                    <a:lnTo>
                      <a:pt x="5215384" y="3335143"/>
                    </a:lnTo>
                    <a:cubicBezTo>
                      <a:pt x="5215384" y="3339739"/>
                      <a:pt x="5213558" y="3344146"/>
                      <a:pt x="5210308" y="3347396"/>
                    </a:cubicBezTo>
                    <a:cubicBezTo>
                      <a:pt x="5207059" y="3350645"/>
                      <a:pt x="5202651" y="3352471"/>
                      <a:pt x="5198056" y="3352471"/>
                    </a:cubicBezTo>
                    <a:lnTo>
                      <a:pt x="17328" y="3352471"/>
                    </a:lnTo>
                    <a:cubicBezTo>
                      <a:pt x="7758" y="3352471"/>
                      <a:pt x="0" y="3344713"/>
                      <a:pt x="0" y="3335143"/>
                    </a:cubicBezTo>
                    <a:lnTo>
                      <a:pt x="0" y="17328"/>
                    </a:lnTo>
                    <a:cubicBezTo>
                      <a:pt x="0" y="7758"/>
                      <a:pt x="7758" y="0"/>
                      <a:pt x="173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7625" cap="rnd">
                <a:solidFill>
                  <a:srgbClr val="19274F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>
                  <a:buClrTx/>
                  <a:buFontTx/>
                  <a:buNone/>
                </a:pPr>
                <a:endParaRPr lang="en-US" sz="800" kern="1200" dirty="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  <p:sp>
            <p:nvSpPr>
              <p:cNvPr id="17" name="TextBox 11">
                <a:extLst>
                  <a:ext uri="{FF2B5EF4-FFF2-40B4-BE49-F238E27FC236}">
                    <a16:creationId xmlns:a16="http://schemas.microsoft.com/office/drawing/2014/main" id="{5D68E934-C0EA-108F-63E8-0F5309451E4C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5215384" cy="3419146"/>
              </a:xfrm>
              <a:prstGeom prst="rect">
                <a:avLst/>
              </a:prstGeom>
            </p:spPr>
            <p:txBody>
              <a:bodyPr lIns="31104" tIns="31104" rIns="31104" bIns="31104" rtlCol="0" anchor="ctr"/>
              <a:lstStyle/>
              <a:p>
                <a:pPr algn="ctr" defTabSz="609630">
                  <a:lnSpc>
                    <a:spcPts val="168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Group 12">
              <a:extLst>
                <a:ext uri="{FF2B5EF4-FFF2-40B4-BE49-F238E27FC236}">
                  <a16:creationId xmlns:a16="http://schemas.microsoft.com/office/drawing/2014/main" id="{AED8EA7A-7021-FF15-E870-A419918EEB86}"/>
                </a:ext>
              </a:extLst>
            </p:cNvPr>
            <p:cNvGrpSpPr/>
            <p:nvPr/>
          </p:nvGrpSpPr>
          <p:grpSpPr>
            <a:xfrm>
              <a:off x="107003" y="2359344"/>
              <a:ext cx="3314679" cy="2175199"/>
              <a:chOff x="0" y="-66675"/>
              <a:chExt cx="967293" cy="634769"/>
            </a:xfrm>
          </p:grpSpPr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B08D5B86-0417-8BB4-9952-A88EF256609E}"/>
                  </a:ext>
                </a:extLst>
              </p:cNvPr>
              <p:cNvSpPr/>
              <p:nvPr/>
            </p:nvSpPr>
            <p:spPr>
              <a:xfrm>
                <a:off x="0" y="0"/>
                <a:ext cx="967293" cy="568094"/>
              </a:xfrm>
              <a:custGeom>
                <a:avLst/>
                <a:gdLst/>
                <a:ahLst/>
                <a:cxnLst/>
                <a:rect l="l" t="t" r="r" b="b"/>
                <a:pathLst>
                  <a:path w="967293" h="568094">
                    <a:moveTo>
                      <a:pt x="93426" y="0"/>
                    </a:moveTo>
                    <a:lnTo>
                      <a:pt x="873867" y="0"/>
                    </a:lnTo>
                    <a:cubicBezTo>
                      <a:pt x="898645" y="0"/>
                      <a:pt x="922409" y="9843"/>
                      <a:pt x="939929" y="27364"/>
                    </a:cubicBezTo>
                    <a:cubicBezTo>
                      <a:pt x="957450" y="44885"/>
                      <a:pt x="967293" y="68648"/>
                      <a:pt x="967293" y="93426"/>
                    </a:cubicBezTo>
                    <a:lnTo>
                      <a:pt x="967293" y="474668"/>
                    </a:lnTo>
                    <a:cubicBezTo>
                      <a:pt x="967293" y="499446"/>
                      <a:pt x="957450" y="523209"/>
                      <a:pt x="939929" y="540730"/>
                    </a:cubicBezTo>
                    <a:cubicBezTo>
                      <a:pt x="922409" y="558251"/>
                      <a:pt x="898645" y="568094"/>
                      <a:pt x="873867" y="568094"/>
                    </a:cubicBezTo>
                    <a:lnTo>
                      <a:pt x="93426" y="568094"/>
                    </a:lnTo>
                    <a:cubicBezTo>
                      <a:pt x="68648" y="568094"/>
                      <a:pt x="44885" y="558251"/>
                      <a:pt x="27364" y="540730"/>
                    </a:cubicBezTo>
                    <a:cubicBezTo>
                      <a:pt x="9843" y="523209"/>
                      <a:pt x="0" y="499446"/>
                      <a:pt x="0" y="474668"/>
                    </a:cubicBezTo>
                    <a:lnTo>
                      <a:pt x="0" y="93426"/>
                    </a:lnTo>
                    <a:cubicBezTo>
                      <a:pt x="0" y="68648"/>
                      <a:pt x="9843" y="44885"/>
                      <a:pt x="27364" y="27364"/>
                    </a:cubicBezTo>
                    <a:cubicBezTo>
                      <a:pt x="44885" y="9843"/>
                      <a:pt x="68648" y="0"/>
                      <a:pt x="93426" y="0"/>
                    </a:cubicBezTo>
                    <a:close/>
                  </a:path>
                </a:pathLst>
              </a:custGeom>
              <a:solidFill>
                <a:srgbClr val="BCBEFA"/>
              </a:solidFill>
              <a:ln w="38100" cap="rnd">
                <a:solidFill>
                  <a:schemeClr val="bg1"/>
                </a:solidFill>
                <a:prstDash val="lgDash"/>
                <a:round/>
              </a:ln>
            </p:spPr>
            <p:txBody>
              <a:bodyPr/>
              <a:lstStyle/>
              <a:p>
                <a:pPr defTabSz="609630">
                  <a:buClrTx/>
                  <a:buFontTx/>
                  <a:buNone/>
                </a:pPr>
                <a:endParaRPr lang="en-US"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93C4FA2-E3BE-9E09-D7C8-64F2523346F6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967293" cy="634769"/>
              </a:xfrm>
              <a:prstGeom prst="rect">
                <a:avLst/>
              </a:prstGeom>
            </p:spPr>
            <p:txBody>
              <a:bodyPr lIns="31104" tIns="31104" rIns="31104" bIns="31104" rtlCol="0" anchor="ctr"/>
              <a:lstStyle/>
              <a:p>
                <a:pPr algn="ctr" defTabSz="609630">
                  <a:lnSpc>
                    <a:spcPts val="168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</p:grpSp>
        <p:sp>
          <p:nvSpPr>
            <p:cNvPr id="7" name="Freeform 15">
              <a:extLst>
                <a:ext uri="{FF2B5EF4-FFF2-40B4-BE49-F238E27FC236}">
                  <a16:creationId xmlns:a16="http://schemas.microsoft.com/office/drawing/2014/main" id="{F717864B-A120-887F-1461-7BC0D003563E}"/>
                </a:ext>
              </a:extLst>
            </p:cNvPr>
            <p:cNvSpPr/>
            <p:nvPr/>
          </p:nvSpPr>
          <p:spPr>
            <a:xfrm>
              <a:off x="956564" y="2806574"/>
              <a:ext cx="1680434" cy="1509335"/>
            </a:xfrm>
            <a:custGeom>
              <a:avLst/>
              <a:gdLst/>
              <a:ahLst/>
              <a:cxnLst/>
              <a:rect l="l" t="t" r="r" b="b"/>
              <a:pathLst>
                <a:path w="1680434" h="1509335">
                  <a:moveTo>
                    <a:pt x="0" y="0"/>
                  </a:moveTo>
                  <a:lnTo>
                    <a:pt x="1680434" y="0"/>
                  </a:lnTo>
                  <a:lnTo>
                    <a:pt x="1680434" y="1509335"/>
                  </a:lnTo>
                  <a:lnTo>
                    <a:pt x="0" y="15093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>
                <a:buClrTx/>
                <a:buFontTx/>
                <a:buNone/>
              </a:pPr>
              <a:endParaRPr lang="en-US" sz="800" kern="1200">
                <a:solidFill>
                  <a:prstClr val="black"/>
                </a:solidFill>
                <a:latin typeface="UTM Avo" panose="02040603050506020204" pitchFamily="18"/>
                <a:cs typeface="+mn-ea"/>
                <a:sym typeface="+mn-lt"/>
              </a:endParaRPr>
            </a:p>
          </p:txBody>
        </p:sp>
      </p:grpSp>
      <p:grpSp>
        <p:nvGrpSpPr>
          <p:cNvPr id="22" name="Group 25">
            <a:extLst>
              <a:ext uri="{FF2B5EF4-FFF2-40B4-BE49-F238E27FC236}">
                <a16:creationId xmlns:a16="http://schemas.microsoft.com/office/drawing/2014/main" id="{7635234C-5568-F239-63A3-995247863A92}"/>
              </a:ext>
            </a:extLst>
          </p:cNvPr>
          <p:cNvGrpSpPr/>
          <p:nvPr/>
        </p:nvGrpSpPr>
        <p:grpSpPr>
          <a:xfrm>
            <a:off x="379113" y="3171374"/>
            <a:ext cx="1764342" cy="1094315"/>
            <a:chOff x="0" y="0"/>
            <a:chExt cx="3528684" cy="2188630"/>
          </a:xfrm>
        </p:grpSpPr>
        <p:grpSp>
          <p:nvGrpSpPr>
            <p:cNvPr id="23" name="Group 26">
              <a:extLst>
                <a:ext uri="{FF2B5EF4-FFF2-40B4-BE49-F238E27FC236}">
                  <a16:creationId xmlns:a16="http://schemas.microsoft.com/office/drawing/2014/main" id="{59378E23-5103-312A-E250-0A4744802744}"/>
                </a:ext>
              </a:extLst>
            </p:cNvPr>
            <p:cNvGrpSpPr/>
            <p:nvPr/>
          </p:nvGrpSpPr>
          <p:grpSpPr>
            <a:xfrm>
              <a:off x="0" y="0"/>
              <a:ext cx="3528684" cy="2188630"/>
              <a:chOff x="0" y="0"/>
              <a:chExt cx="1029744" cy="638688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4F5AA2EF-48CD-BF8C-A9B1-0019ACA35828}"/>
                  </a:ext>
                </a:extLst>
              </p:cNvPr>
              <p:cNvSpPr/>
              <p:nvPr/>
            </p:nvSpPr>
            <p:spPr>
              <a:xfrm>
                <a:off x="0" y="0"/>
                <a:ext cx="1029744" cy="638688"/>
              </a:xfrm>
              <a:custGeom>
                <a:avLst/>
                <a:gdLst/>
                <a:ahLst/>
                <a:cxnLst/>
                <a:rect l="l" t="t" r="r" b="b"/>
                <a:pathLst>
                  <a:path w="1029744" h="638688">
                    <a:moveTo>
                      <a:pt x="108237" y="0"/>
                    </a:moveTo>
                    <a:lnTo>
                      <a:pt x="921507" y="0"/>
                    </a:lnTo>
                    <a:cubicBezTo>
                      <a:pt x="981285" y="0"/>
                      <a:pt x="1029744" y="48459"/>
                      <a:pt x="1029744" y="108237"/>
                    </a:cubicBezTo>
                    <a:lnTo>
                      <a:pt x="1029744" y="530451"/>
                    </a:lnTo>
                    <a:cubicBezTo>
                      <a:pt x="1029744" y="590229"/>
                      <a:pt x="981285" y="638688"/>
                      <a:pt x="921507" y="638688"/>
                    </a:cubicBezTo>
                    <a:lnTo>
                      <a:pt x="108237" y="638688"/>
                    </a:lnTo>
                    <a:cubicBezTo>
                      <a:pt x="48459" y="638688"/>
                      <a:pt x="0" y="590229"/>
                      <a:pt x="0" y="530451"/>
                    </a:cubicBezTo>
                    <a:lnTo>
                      <a:pt x="0" y="108237"/>
                    </a:lnTo>
                    <a:cubicBezTo>
                      <a:pt x="0" y="48459"/>
                      <a:pt x="48459" y="0"/>
                      <a:pt x="10823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cap="rnd">
                <a:solidFill>
                  <a:schemeClr val="tx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>
                  <a:buClrTx/>
                  <a:buFontTx/>
                  <a:buNone/>
                </a:pPr>
                <a:endParaRPr lang="en-US"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54F838B-6BF2-63E5-7521-6BBC96E31F65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1029744" cy="705363"/>
              </a:xfrm>
              <a:prstGeom prst="rect">
                <a:avLst/>
              </a:prstGeom>
            </p:spPr>
            <p:txBody>
              <a:bodyPr lIns="31104" tIns="31104" rIns="31104" bIns="31104" rtlCol="0" anchor="ctr"/>
              <a:lstStyle/>
              <a:p>
                <a:pPr algn="ctr" defTabSz="609630">
                  <a:lnSpc>
                    <a:spcPts val="168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</p:grpSp>
        <p:grpSp>
          <p:nvGrpSpPr>
            <p:cNvPr id="24" name="Group 29">
              <a:extLst>
                <a:ext uri="{FF2B5EF4-FFF2-40B4-BE49-F238E27FC236}">
                  <a16:creationId xmlns:a16="http://schemas.microsoft.com/office/drawing/2014/main" id="{5C597F69-6967-9ACD-0256-ADBF70F26C78}"/>
                </a:ext>
              </a:extLst>
            </p:cNvPr>
            <p:cNvGrpSpPr/>
            <p:nvPr/>
          </p:nvGrpSpPr>
          <p:grpSpPr>
            <a:xfrm>
              <a:off x="107003" y="120955"/>
              <a:ext cx="3314679" cy="1946720"/>
              <a:chOff x="0" y="0"/>
              <a:chExt cx="967293" cy="568094"/>
            </a:xfrm>
          </p:grpSpPr>
          <p:sp>
            <p:nvSpPr>
              <p:cNvPr id="26" name="Freeform 30">
                <a:extLst>
                  <a:ext uri="{FF2B5EF4-FFF2-40B4-BE49-F238E27FC236}">
                    <a16:creationId xmlns:a16="http://schemas.microsoft.com/office/drawing/2014/main" id="{1CDB581F-8F3E-A36A-80E4-46EB0946EFBE}"/>
                  </a:ext>
                </a:extLst>
              </p:cNvPr>
              <p:cNvSpPr/>
              <p:nvPr/>
            </p:nvSpPr>
            <p:spPr>
              <a:xfrm>
                <a:off x="0" y="0"/>
                <a:ext cx="967293" cy="568094"/>
              </a:xfrm>
              <a:custGeom>
                <a:avLst/>
                <a:gdLst/>
                <a:ahLst/>
                <a:cxnLst/>
                <a:rect l="l" t="t" r="r" b="b"/>
                <a:pathLst>
                  <a:path w="967293" h="568094">
                    <a:moveTo>
                      <a:pt x="93426" y="0"/>
                    </a:moveTo>
                    <a:lnTo>
                      <a:pt x="873867" y="0"/>
                    </a:lnTo>
                    <a:cubicBezTo>
                      <a:pt x="898645" y="0"/>
                      <a:pt x="922409" y="9843"/>
                      <a:pt x="939929" y="27364"/>
                    </a:cubicBezTo>
                    <a:cubicBezTo>
                      <a:pt x="957450" y="44885"/>
                      <a:pt x="967293" y="68648"/>
                      <a:pt x="967293" y="93426"/>
                    </a:cubicBezTo>
                    <a:lnTo>
                      <a:pt x="967293" y="474668"/>
                    </a:lnTo>
                    <a:cubicBezTo>
                      <a:pt x="967293" y="499446"/>
                      <a:pt x="957450" y="523209"/>
                      <a:pt x="939929" y="540730"/>
                    </a:cubicBezTo>
                    <a:cubicBezTo>
                      <a:pt x="922409" y="558251"/>
                      <a:pt x="898645" y="568094"/>
                      <a:pt x="873867" y="568094"/>
                    </a:cubicBezTo>
                    <a:lnTo>
                      <a:pt x="93426" y="568094"/>
                    </a:lnTo>
                    <a:cubicBezTo>
                      <a:pt x="68648" y="568094"/>
                      <a:pt x="44885" y="558251"/>
                      <a:pt x="27364" y="540730"/>
                    </a:cubicBezTo>
                    <a:cubicBezTo>
                      <a:pt x="9843" y="523209"/>
                      <a:pt x="0" y="499446"/>
                      <a:pt x="0" y="474668"/>
                    </a:cubicBezTo>
                    <a:lnTo>
                      <a:pt x="0" y="93426"/>
                    </a:lnTo>
                    <a:cubicBezTo>
                      <a:pt x="0" y="68648"/>
                      <a:pt x="9843" y="44885"/>
                      <a:pt x="27364" y="27364"/>
                    </a:cubicBezTo>
                    <a:cubicBezTo>
                      <a:pt x="44885" y="9843"/>
                      <a:pt x="68648" y="0"/>
                      <a:pt x="9342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 cap="rnd">
                <a:solidFill>
                  <a:schemeClr val="tx1"/>
                </a:solidFill>
                <a:prstDash val="lgDash"/>
                <a:round/>
              </a:ln>
            </p:spPr>
            <p:txBody>
              <a:bodyPr/>
              <a:lstStyle/>
              <a:p>
                <a:pPr defTabSz="609630">
                  <a:buClrTx/>
                  <a:buFontTx/>
                  <a:buNone/>
                </a:pPr>
                <a:endParaRPr lang="en-US"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  <p:sp>
            <p:nvSpPr>
              <p:cNvPr id="27" name="TextBox 31">
                <a:extLst>
                  <a:ext uri="{FF2B5EF4-FFF2-40B4-BE49-F238E27FC236}">
                    <a16:creationId xmlns:a16="http://schemas.microsoft.com/office/drawing/2014/main" id="{891BB916-C026-6F53-12DB-5E9E2D8F3826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967293" cy="634769"/>
              </a:xfrm>
              <a:prstGeom prst="rect">
                <a:avLst/>
              </a:prstGeom>
            </p:spPr>
            <p:txBody>
              <a:bodyPr lIns="31104" tIns="31104" rIns="31104" bIns="31104" rtlCol="0" anchor="ctr"/>
              <a:lstStyle/>
              <a:p>
                <a:pPr algn="ctr" defTabSz="609630">
                  <a:lnSpc>
                    <a:spcPts val="168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</p:grpSp>
        <p:sp>
          <p:nvSpPr>
            <p:cNvPr id="25" name="Freeform 32">
              <a:extLst>
                <a:ext uri="{FF2B5EF4-FFF2-40B4-BE49-F238E27FC236}">
                  <a16:creationId xmlns:a16="http://schemas.microsoft.com/office/drawing/2014/main" id="{851D45C0-33E0-2408-EDDB-EAABDA40D8F7}"/>
                </a:ext>
              </a:extLst>
            </p:cNvPr>
            <p:cNvSpPr/>
            <p:nvPr/>
          </p:nvSpPr>
          <p:spPr>
            <a:xfrm>
              <a:off x="1057907" y="312644"/>
              <a:ext cx="1412870" cy="1563342"/>
            </a:xfrm>
            <a:custGeom>
              <a:avLst/>
              <a:gdLst/>
              <a:ahLst/>
              <a:cxnLst/>
              <a:rect l="l" t="t" r="r" b="b"/>
              <a:pathLst>
                <a:path w="1412870" h="1563342">
                  <a:moveTo>
                    <a:pt x="0" y="0"/>
                  </a:moveTo>
                  <a:lnTo>
                    <a:pt x="1412870" y="0"/>
                  </a:lnTo>
                  <a:lnTo>
                    <a:pt x="1412870" y="1563342"/>
                  </a:lnTo>
                  <a:lnTo>
                    <a:pt x="0" y="1563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>
                <a:buClrTx/>
                <a:buFontTx/>
                <a:buNone/>
              </a:pPr>
              <a:endParaRPr lang="en-US" sz="800" kern="1200">
                <a:solidFill>
                  <a:prstClr val="black"/>
                </a:solidFill>
                <a:latin typeface="UTM Avo" panose="02040603050506020204" pitchFamily="18"/>
                <a:cs typeface="+mn-ea"/>
                <a:sym typeface="+mn-lt"/>
              </a:endParaRPr>
            </a:p>
          </p:txBody>
        </p:sp>
      </p:grpSp>
      <p:grpSp>
        <p:nvGrpSpPr>
          <p:cNvPr id="30" name="Group 33">
            <a:extLst>
              <a:ext uri="{FF2B5EF4-FFF2-40B4-BE49-F238E27FC236}">
                <a16:creationId xmlns:a16="http://schemas.microsoft.com/office/drawing/2014/main" id="{D4368488-3A6C-4666-DAE8-C23AF95B3A26}"/>
              </a:ext>
            </a:extLst>
          </p:cNvPr>
          <p:cNvGrpSpPr/>
          <p:nvPr/>
        </p:nvGrpSpPr>
        <p:grpSpPr>
          <a:xfrm>
            <a:off x="379113" y="4404866"/>
            <a:ext cx="1764342" cy="1124148"/>
            <a:chOff x="0" y="0"/>
            <a:chExt cx="3528684" cy="2248295"/>
          </a:xfrm>
        </p:grpSpPr>
        <p:grpSp>
          <p:nvGrpSpPr>
            <p:cNvPr id="31" name="Group 34">
              <a:extLst>
                <a:ext uri="{FF2B5EF4-FFF2-40B4-BE49-F238E27FC236}">
                  <a16:creationId xmlns:a16="http://schemas.microsoft.com/office/drawing/2014/main" id="{BAA317A6-5B45-FBE0-9663-98DC952172F6}"/>
                </a:ext>
              </a:extLst>
            </p:cNvPr>
            <p:cNvGrpSpPr/>
            <p:nvPr/>
          </p:nvGrpSpPr>
          <p:grpSpPr>
            <a:xfrm>
              <a:off x="0" y="0"/>
              <a:ext cx="3528684" cy="2188630"/>
              <a:chOff x="0" y="0"/>
              <a:chExt cx="1029744" cy="638688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0068A2B1-5401-ED27-A529-422DB2D4FDE9}"/>
                  </a:ext>
                </a:extLst>
              </p:cNvPr>
              <p:cNvSpPr/>
              <p:nvPr/>
            </p:nvSpPr>
            <p:spPr>
              <a:xfrm>
                <a:off x="0" y="0"/>
                <a:ext cx="1029744" cy="638688"/>
              </a:xfrm>
              <a:custGeom>
                <a:avLst/>
                <a:gdLst/>
                <a:ahLst/>
                <a:cxnLst/>
                <a:rect l="l" t="t" r="r" b="b"/>
                <a:pathLst>
                  <a:path w="1029744" h="638688">
                    <a:moveTo>
                      <a:pt x="108237" y="0"/>
                    </a:moveTo>
                    <a:lnTo>
                      <a:pt x="921507" y="0"/>
                    </a:lnTo>
                    <a:cubicBezTo>
                      <a:pt x="981285" y="0"/>
                      <a:pt x="1029744" y="48459"/>
                      <a:pt x="1029744" y="108237"/>
                    </a:cubicBezTo>
                    <a:lnTo>
                      <a:pt x="1029744" y="530451"/>
                    </a:lnTo>
                    <a:cubicBezTo>
                      <a:pt x="1029744" y="590229"/>
                      <a:pt x="981285" y="638688"/>
                      <a:pt x="921507" y="638688"/>
                    </a:cubicBezTo>
                    <a:lnTo>
                      <a:pt x="108237" y="638688"/>
                    </a:lnTo>
                    <a:cubicBezTo>
                      <a:pt x="48459" y="638688"/>
                      <a:pt x="0" y="590229"/>
                      <a:pt x="0" y="530451"/>
                    </a:cubicBezTo>
                    <a:lnTo>
                      <a:pt x="0" y="108237"/>
                    </a:lnTo>
                    <a:cubicBezTo>
                      <a:pt x="0" y="48459"/>
                      <a:pt x="48459" y="0"/>
                      <a:pt x="108237" y="0"/>
                    </a:cubicBezTo>
                    <a:close/>
                  </a:path>
                </a:pathLst>
              </a:custGeom>
              <a:solidFill>
                <a:srgbClr val="BCBEFA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>
                  <a:buClrTx/>
                  <a:buFontTx/>
                  <a:buNone/>
                </a:pPr>
                <a:endParaRPr lang="en-US"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7A8BC66-0846-507A-6BFF-7C831359D323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1029744" cy="705363"/>
              </a:xfrm>
              <a:prstGeom prst="rect">
                <a:avLst/>
              </a:prstGeom>
            </p:spPr>
            <p:txBody>
              <a:bodyPr lIns="31104" tIns="31104" rIns="31104" bIns="31104" rtlCol="0" anchor="ctr"/>
              <a:lstStyle/>
              <a:p>
                <a:pPr algn="ctr" defTabSz="609630">
                  <a:lnSpc>
                    <a:spcPts val="168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</p:grpSp>
        <p:grpSp>
          <p:nvGrpSpPr>
            <p:cNvPr id="32" name="Group 37">
              <a:extLst>
                <a:ext uri="{FF2B5EF4-FFF2-40B4-BE49-F238E27FC236}">
                  <a16:creationId xmlns:a16="http://schemas.microsoft.com/office/drawing/2014/main" id="{ED026A64-FAA4-B854-5ED6-28390C285D61}"/>
                </a:ext>
              </a:extLst>
            </p:cNvPr>
            <p:cNvGrpSpPr/>
            <p:nvPr/>
          </p:nvGrpSpPr>
          <p:grpSpPr>
            <a:xfrm>
              <a:off x="107003" y="120955"/>
              <a:ext cx="3314679" cy="1946720"/>
              <a:chOff x="0" y="0"/>
              <a:chExt cx="967293" cy="568094"/>
            </a:xfrm>
          </p:grpSpPr>
          <p:sp>
            <p:nvSpPr>
              <p:cNvPr id="34" name="Freeform 38">
                <a:extLst>
                  <a:ext uri="{FF2B5EF4-FFF2-40B4-BE49-F238E27FC236}">
                    <a16:creationId xmlns:a16="http://schemas.microsoft.com/office/drawing/2014/main" id="{7DBC0F6F-0F29-AE2C-9C79-95B708FF3C22}"/>
                  </a:ext>
                </a:extLst>
              </p:cNvPr>
              <p:cNvSpPr/>
              <p:nvPr/>
            </p:nvSpPr>
            <p:spPr>
              <a:xfrm>
                <a:off x="0" y="0"/>
                <a:ext cx="967293" cy="568094"/>
              </a:xfrm>
              <a:custGeom>
                <a:avLst/>
                <a:gdLst/>
                <a:ahLst/>
                <a:cxnLst/>
                <a:rect l="l" t="t" r="r" b="b"/>
                <a:pathLst>
                  <a:path w="967293" h="568094">
                    <a:moveTo>
                      <a:pt x="93426" y="0"/>
                    </a:moveTo>
                    <a:lnTo>
                      <a:pt x="873867" y="0"/>
                    </a:lnTo>
                    <a:cubicBezTo>
                      <a:pt x="898645" y="0"/>
                      <a:pt x="922409" y="9843"/>
                      <a:pt x="939929" y="27364"/>
                    </a:cubicBezTo>
                    <a:cubicBezTo>
                      <a:pt x="957450" y="44885"/>
                      <a:pt x="967293" y="68648"/>
                      <a:pt x="967293" y="93426"/>
                    </a:cubicBezTo>
                    <a:lnTo>
                      <a:pt x="967293" y="474668"/>
                    </a:lnTo>
                    <a:cubicBezTo>
                      <a:pt x="967293" y="499446"/>
                      <a:pt x="957450" y="523209"/>
                      <a:pt x="939929" y="540730"/>
                    </a:cubicBezTo>
                    <a:cubicBezTo>
                      <a:pt x="922409" y="558251"/>
                      <a:pt x="898645" y="568094"/>
                      <a:pt x="873867" y="568094"/>
                    </a:cubicBezTo>
                    <a:lnTo>
                      <a:pt x="93426" y="568094"/>
                    </a:lnTo>
                    <a:cubicBezTo>
                      <a:pt x="68648" y="568094"/>
                      <a:pt x="44885" y="558251"/>
                      <a:pt x="27364" y="540730"/>
                    </a:cubicBezTo>
                    <a:cubicBezTo>
                      <a:pt x="9843" y="523209"/>
                      <a:pt x="0" y="499446"/>
                      <a:pt x="0" y="474668"/>
                    </a:cubicBezTo>
                    <a:lnTo>
                      <a:pt x="0" y="93426"/>
                    </a:lnTo>
                    <a:cubicBezTo>
                      <a:pt x="0" y="68648"/>
                      <a:pt x="9843" y="44885"/>
                      <a:pt x="27364" y="27364"/>
                    </a:cubicBezTo>
                    <a:cubicBezTo>
                      <a:pt x="44885" y="9843"/>
                      <a:pt x="68648" y="0"/>
                      <a:pt x="93426" y="0"/>
                    </a:cubicBezTo>
                    <a:close/>
                  </a:path>
                </a:pathLst>
              </a:custGeom>
              <a:solidFill>
                <a:srgbClr val="BCBEFA"/>
              </a:solidFill>
              <a:ln w="38100" cap="rnd">
                <a:solidFill>
                  <a:srgbClr val="FFFFFF"/>
                </a:solidFill>
                <a:prstDash val="lgDash"/>
                <a:round/>
              </a:ln>
            </p:spPr>
            <p:txBody>
              <a:bodyPr/>
              <a:lstStyle/>
              <a:p>
                <a:pPr defTabSz="609630">
                  <a:buClrTx/>
                  <a:buFontTx/>
                  <a:buNone/>
                </a:pPr>
                <a:endParaRPr lang="en-US"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  <p:sp>
            <p:nvSpPr>
              <p:cNvPr id="35" name="TextBox 39">
                <a:extLst>
                  <a:ext uri="{FF2B5EF4-FFF2-40B4-BE49-F238E27FC236}">
                    <a16:creationId xmlns:a16="http://schemas.microsoft.com/office/drawing/2014/main" id="{A1CC526E-3D28-9280-4F94-B88591891A3F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967293" cy="634769"/>
              </a:xfrm>
              <a:prstGeom prst="rect">
                <a:avLst/>
              </a:prstGeom>
            </p:spPr>
            <p:txBody>
              <a:bodyPr lIns="31104" tIns="31104" rIns="31104" bIns="31104" rtlCol="0" anchor="ctr"/>
              <a:lstStyle/>
              <a:p>
                <a:pPr algn="ctr" defTabSz="609630">
                  <a:lnSpc>
                    <a:spcPts val="168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</p:grpSp>
        <p:sp>
          <p:nvSpPr>
            <p:cNvPr id="33" name="Freeform 40">
              <a:extLst>
                <a:ext uri="{FF2B5EF4-FFF2-40B4-BE49-F238E27FC236}">
                  <a16:creationId xmlns:a16="http://schemas.microsoft.com/office/drawing/2014/main" id="{96E057EC-47BE-41C2-D5A8-CB0C5DAEC626}"/>
                </a:ext>
              </a:extLst>
            </p:cNvPr>
            <p:cNvSpPr/>
            <p:nvPr/>
          </p:nvSpPr>
          <p:spPr>
            <a:xfrm rot="-1173271">
              <a:off x="1057907" y="295243"/>
              <a:ext cx="1384713" cy="1772432"/>
            </a:xfrm>
            <a:custGeom>
              <a:avLst/>
              <a:gdLst/>
              <a:ahLst/>
              <a:cxnLst/>
              <a:rect l="l" t="t" r="r" b="b"/>
              <a:pathLst>
                <a:path w="1384713" h="1772432">
                  <a:moveTo>
                    <a:pt x="0" y="0"/>
                  </a:moveTo>
                  <a:lnTo>
                    <a:pt x="1384712" y="0"/>
                  </a:lnTo>
                  <a:lnTo>
                    <a:pt x="1384712" y="1772432"/>
                  </a:lnTo>
                  <a:lnTo>
                    <a:pt x="0" y="1772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>
                <a:buClrTx/>
                <a:buFontTx/>
                <a:buNone/>
              </a:pPr>
              <a:endParaRPr lang="en-US" sz="800" kern="1200">
                <a:solidFill>
                  <a:prstClr val="black"/>
                </a:solidFill>
                <a:latin typeface="UTM Avo" panose="02040603050506020204" pitchFamily="18"/>
                <a:cs typeface="+mn-ea"/>
                <a:sym typeface="+mn-lt"/>
              </a:endParaRPr>
            </a:p>
          </p:txBody>
        </p:sp>
      </p:grpSp>
      <p:grpSp>
        <p:nvGrpSpPr>
          <p:cNvPr id="38" name="Group 41">
            <a:extLst>
              <a:ext uri="{FF2B5EF4-FFF2-40B4-BE49-F238E27FC236}">
                <a16:creationId xmlns:a16="http://schemas.microsoft.com/office/drawing/2014/main" id="{6C72D961-6CAD-FFCA-A07F-7EB30F6EADD8}"/>
              </a:ext>
            </a:extLst>
          </p:cNvPr>
          <p:cNvGrpSpPr/>
          <p:nvPr/>
        </p:nvGrpSpPr>
        <p:grpSpPr>
          <a:xfrm>
            <a:off x="379113" y="5638359"/>
            <a:ext cx="1764342" cy="1094315"/>
            <a:chOff x="0" y="0"/>
            <a:chExt cx="3528684" cy="2188630"/>
          </a:xfrm>
        </p:grpSpPr>
        <p:grpSp>
          <p:nvGrpSpPr>
            <p:cNvPr id="39" name="Group 42">
              <a:extLst>
                <a:ext uri="{FF2B5EF4-FFF2-40B4-BE49-F238E27FC236}">
                  <a16:creationId xmlns:a16="http://schemas.microsoft.com/office/drawing/2014/main" id="{C0E62E57-D232-80B3-E4F7-0E81D2CB02DF}"/>
                </a:ext>
              </a:extLst>
            </p:cNvPr>
            <p:cNvGrpSpPr/>
            <p:nvPr/>
          </p:nvGrpSpPr>
          <p:grpSpPr>
            <a:xfrm>
              <a:off x="0" y="0"/>
              <a:ext cx="3528684" cy="2188630"/>
              <a:chOff x="0" y="0"/>
              <a:chExt cx="1029744" cy="638688"/>
            </a:xfrm>
          </p:grpSpPr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865610CF-AE49-9C4D-D959-97AA03FAE417}"/>
                  </a:ext>
                </a:extLst>
              </p:cNvPr>
              <p:cNvSpPr/>
              <p:nvPr/>
            </p:nvSpPr>
            <p:spPr>
              <a:xfrm>
                <a:off x="0" y="0"/>
                <a:ext cx="1029744" cy="638688"/>
              </a:xfrm>
              <a:custGeom>
                <a:avLst/>
                <a:gdLst/>
                <a:ahLst/>
                <a:cxnLst/>
                <a:rect l="l" t="t" r="r" b="b"/>
                <a:pathLst>
                  <a:path w="1029744" h="638688">
                    <a:moveTo>
                      <a:pt x="108237" y="0"/>
                    </a:moveTo>
                    <a:lnTo>
                      <a:pt x="921507" y="0"/>
                    </a:lnTo>
                    <a:cubicBezTo>
                      <a:pt x="981285" y="0"/>
                      <a:pt x="1029744" y="48459"/>
                      <a:pt x="1029744" y="108237"/>
                    </a:cubicBezTo>
                    <a:lnTo>
                      <a:pt x="1029744" y="530451"/>
                    </a:lnTo>
                    <a:cubicBezTo>
                      <a:pt x="1029744" y="590229"/>
                      <a:pt x="981285" y="638688"/>
                      <a:pt x="921507" y="638688"/>
                    </a:cubicBezTo>
                    <a:lnTo>
                      <a:pt x="108237" y="638688"/>
                    </a:lnTo>
                    <a:cubicBezTo>
                      <a:pt x="48459" y="638688"/>
                      <a:pt x="0" y="590229"/>
                      <a:pt x="0" y="530451"/>
                    </a:cubicBezTo>
                    <a:lnTo>
                      <a:pt x="0" y="108237"/>
                    </a:lnTo>
                    <a:cubicBezTo>
                      <a:pt x="0" y="48459"/>
                      <a:pt x="48459" y="0"/>
                      <a:pt x="108237" y="0"/>
                    </a:cubicBezTo>
                    <a:close/>
                  </a:path>
                </a:pathLst>
              </a:custGeom>
              <a:solidFill>
                <a:srgbClr val="BCBEFA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>
                  <a:buClrTx/>
                  <a:buFontTx/>
                  <a:buNone/>
                </a:pPr>
                <a:endParaRPr lang="en-US"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E8653B7-333D-5688-9583-DD00D834B4DE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1029744" cy="705363"/>
              </a:xfrm>
              <a:prstGeom prst="rect">
                <a:avLst/>
              </a:prstGeom>
            </p:spPr>
            <p:txBody>
              <a:bodyPr lIns="31104" tIns="31104" rIns="31104" bIns="31104" rtlCol="0" anchor="ctr"/>
              <a:lstStyle/>
              <a:p>
                <a:pPr algn="ctr" defTabSz="609630">
                  <a:lnSpc>
                    <a:spcPts val="168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</p:grpSp>
        <p:grpSp>
          <p:nvGrpSpPr>
            <p:cNvPr id="40" name="Group 45">
              <a:extLst>
                <a:ext uri="{FF2B5EF4-FFF2-40B4-BE49-F238E27FC236}">
                  <a16:creationId xmlns:a16="http://schemas.microsoft.com/office/drawing/2014/main" id="{80598C41-4EA3-F800-D849-CBCA1715F43B}"/>
                </a:ext>
              </a:extLst>
            </p:cNvPr>
            <p:cNvGrpSpPr/>
            <p:nvPr/>
          </p:nvGrpSpPr>
          <p:grpSpPr>
            <a:xfrm>
              <a:off x="107003" y="120955"/>
              <a:ext cx="3314679" cy="1946720"/>
              <a:chOff x="0" y="0"/>
              <a:chExt cx="967293" cy="568094"/>
            </a:xfrm>
          </p:grpSpPr>
          <p:sp>
            <p:nvSpPr>
              <p:cNvPr id="42" name="Freeform 46">
                <a:extLst>
                  <a:ext uri="{FF2B5EF4-FFF2-40B4-BE49-F238E27FC236}">
                    <a16:creationId xmlns:a16="http://schemas.microsoft.com/office/drawing/2014/main" id="{6E17776A-CABB-84CB-DE3E-B7DA329436E8}"/>
                  </a:ext>
                </a:extLst>
              </p:cNvPr>
              <p:cNvSpPr/>
              <p:nvPr/>
            </p:nvSpPr>
            <p:spPr>
              <a:xfrm>
                <a:off x="0" y="0"/>
                <a:ext cx="967293" cy="568094"/>
              </a:xfrm>
              <a:custGeom>
                <a:avLst/>
                <a:gdLst/>
                <a:ahLst/>
                <a:cxnLst/>
                <a:rect l="l" t="t" r="r" b="b"/>
                <a:pathLst>
                  <a:path w="967293" h="568094">
                    <a:moveTo>
                      <a:pt x="93426" y="0"/>
                    </a:moveTo>
                    <a:lnTo>
                      <a:pt x="873867" y="0"/>
                    </a:lnTo>
                    <a:cubicBezTo>
                      <a:pt x="898645" y="0"/>
                      <a:pt x="922409" y="9843"/>
                      <a:pt x="939929" y="27364"/>
                    </a:cubicBezTo>
                    <a:cubicBezTo>
                      <a:pt x="957450" y="44885"/>
                      <a:pt x="967293" y="68648"/>
                      <a:pt x="967293" y="93426"/>
                    </a:cubicBezTo>
                    <a:lnTo>
                      <a:pt x="967293" y="474668"/>
                    </a:lnTo>
                    <a:cubicBezTo>
                      <a:pt x="967293" y="499446"/>
                      <a:pt x="957450" y="523209"/>
                      <a:pt x="939929" y="540730"/>
                    </a:cubicBezTo>
                    <a:cubicBezTo>
                      <a:pt x="922409" y="558251"/>
                      <a:pt x="898645" y="568094"/>
                      <a:pt x="873867" y="568094"/>
                    </a:cubicBezTo>
                    <a:lnTo>
                      <a:pt x="93426" y="568094"/>
                    </a:lnTo>
                    <a:cubicBezTo>
                      <a:pt x="68648" y="568094"/>
                      <a:pt x="44885" y="558251"/>
                      <a:pt x="27364" y="540730"/>
                    </a:cubicBezTo>
                    <a:cubicBezTo>
                      <a:pt x="9843" y="523209"/>
                      <a:pt x="0" y="499446"/>
                      <a:pt x="0" y="474668"/>
                    </a:cubicBezTo>
                    <a:lnTo>
                      <a:pt x="0" y="93426"/>
                    </a:lnTo>
                    <a:cubicBezTo>
                      <a:pt x="0" y="68648"/>
                      <a:pt x="9843" y="44885"/>
                      <a:pt x="27364" y="27364"/>
                    </a:cubicBezTo>
                    <a:cubicBezTo>
                      <a:pt x="44885" y="9843"/>
                      <a:pt x="68648" y="0"/>
                      <a:pt x="93426" y="0"/>
                    </a:cubicBezTo>
                    <a:close/>
                  </a:path>
                </a:pathLst>
              </a:custGeom>
              <a:solidFill>
                <a:srgbClr val="BCBEFA"/>
              </a:solidFill>
              <a:ln w="38100" cap="rnd">
                <a:solidFill>
                  <a:srgbClr val="FFFFFF"/>
                </a:solidFill>
                <a:prstDash val="lgDash"/>
                <a:round/>
              </a:ln>
            </p:spPr>
            <p:txBody>
              <a:bodyPr/>
              <a:lstStyle/>
              <a:p>
                <a:pPr defTabSz="609630">
                  <a:buClrTx/>
                  <a:buFontTx/>
                  <a:buNone/>
                </a:pPr>
                <a:endParaRPr lang="en-US"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  <p:sp>
            <p:nvSpPr>
              <p:cNvPr id="43" name="TextBox 47">
                <a:extLst>
                  <a:ext uri="{FF2B5EF4-FFF2-40B4-BE49-F238E27FC236}">
                    <a16:creationId xmlns:a16="http://schemas.microsoft.com/office/drawing/2014/main" id="{B09283D6-B7CF-30D0-86FF-E887F92F8159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967293" cy="634769"/>
              </a:xfrm>
              <a:prstGeom prst="rect">
                <a:avLst/>
              </a:prstGeom>
            </p:spPr>
            <p:txBody>
              <a:bodyPr lIns="31104" tIns="31104" rIns="31104" bIns="31104" rtlCol="0" anchor="ctr"/>
              <a:lstStyle/>
              <a:p>
                <a:pPr algn="ctr" defTabSz="609630">
                  <a:lnSpc>
                    <a:spcPts val="168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</p:grpSp>
        <p:sp>
          <p:nvSpPr>
            <p:cNvPr id="41" name="Freeform 48">
              <a:extLst>
                <a:ext uri="{FF2B5EF4-FFF2-40B4-BE49-F238E27FC236}">
                  <a16:creationId xmlns:a16="http://schemas.microsoft.com/office/drawing/2014/main" id="{7837E3C5-8C2A-45EC-0808-782EF8B46120}"/>
                </a:ext>
              </a:extLst>
            </p:cNvPr>
            <p:cNvSpPr/>
            <p:nvPr/>
          </p:nvSpPr>
          <p:spPr>
            <a:xfrm>
              <a:off x="655730" y="383864"/>
              <a:ext cx="2189065" cy="1420902"/>
            </a:xfrm>
            <a:custGeom>
              <a:avLst/>
              <a:gdLst/>
              <a:ahLst/>
              <a:cxnLst/>
              <a:rect l="l" t="t" r="r" b="b"/>
              <a:pathLst>
                <a:path w="2189065" h="1420902">
                  <a:moveTo>
                    <a:pt x="0" y="0"/>
                  </a:moveTo>
                  <a:lnTo>
                    <a:pt x="2189066" y="0"/>
                  </a:lnTo>
                  <a:lnTo>
                    <a:pt x="2189066" y="1420902"/>
                  </a:lnTo>
                  <a:lnTo>
                    <a:pt x="0" y="14209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pPr defTabSz="609630">
                <a:buClrTx/>
                <a:buFontTx/>
                <a:buNone/>
              </a:pPr>
              <a:endParaRPr lang="en-US" sz="800" kern="1200">
                <a:solidFill>
                  <a:prstClr val="black"/>
                </a:solidFill>
                <a:latin typeface="UTM Avo" panose="02040603050506020204" pitchFamily="18"/>
                <a:cs typeface="+mn-ea"/>
                <a:sym typeface="+mn-lt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9CF7B8C7-4CDF-6227-124A-8135583A97E2}"/>
              </a:ext>
            </a:extLst>
          </p:cNvPr>
          <p:cNvSpPr txBox="1"/>
          <p:nvPr/>
        </p:nvSpPr>
        <p:spPr>
          <a:xfrm>
            <a:off x="7406640" y="12954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sp>
        <p:nvSpPr>
          <p:cNvPr id="54" name="Title 54">
            <a:extLst>
              <a:ext uri="{FF2B5EF4-FFF2-40B4-BE49-F238E27FC236}">
                <a16:creationId xmlns:a16="http://schemas.microsoft.com/office/drawing/2014/main" id="{2355F9B3-8820-F02A-A7A3-C8BB71035803}"/>
              </a:ext>
            </a:extLst>
          </p:cNvPr>
          <p:cNvSpPr txBox="1">
            <a:spLocks/>
          </p:cNvSpPr>
          <p:nvPr/>
        </p:nvSpPr>
        <p:spPr>
          <a:xfrm>
            <a:off x="2829037" y="1423241"/>
            <a:ext cx="8702561" cy="3903109"/>
          </a:xfrm>
          <a:prstGeom prst="rect">
            <a:avLst/>
          </a:prstGeom>
        </p:spPr>
        <p:txBody>
          <a:bodyPr bIns="7200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ClrTx/>
              <a:buFontTx/>
              <a:buNone/>
            </a:pPr>
            <a:r>
              <a:rPr lang="vi-VN" b="1" dirty="0">
                <a:latin typeface="UTM Avo" panose="02040603050506020204" pitchFamily="18"/>
                <a:ea typeface="+mn-ea"/>
                <a:cs typeface="+mn-ea"/>
                <a:sym typeface="+mn-lt"/>
              </a:rPr>
              <a:t>2.</a:t>
            </a:r>
            <a:br>
              <a:rPr lang="vi-VN" b="1" dirty="0">
                <a:latin typeface="UTM Avo" panose="02040603050506020204" pitchFamily="18"/>
                <a:ea typeface="+mn-ea"/>
                <a:cs typeface="+mn-ea"/>
                <a:sym typeface="+mn-lt"/>
              </a:rPr>
            </a:br>
            <a:r>
              <a:rPr lang="vi-VN" b="1" dirty="0">
                <a:latin typeface="UTM Avo" panose="02040603050506020204" pitchFamily="18"/>
                <a:ea typeface="+mn-ea"/>
                <a:cs typeface="+mn-ea"/>
                <a:sym typeface="+mn-lt"/>
              </a:rPr>
              <a:t>TÌM THÔNG TIN VÀ HỢP TÁC TRONG GIẢI QUYẾT VẤN ĐỀ</a:t>
            </a:r>
            <a:endParaRPr lang="vi-VN" dirty="0">
              <a:latin typeface="UTM Avo" panose="02040603050506020204" pitchFamily="18"/>
              <a:ea typeface="+mn-ea"/>
              <a:cs typeface="+mn-ea"/>
              <a:sym typeface="+mn-lt"/>
            </a:endParaRPr>
          </a:p>
        </p:txBody>
      </p:sp>
      <p:sp>
        <p:nvSpPr>
          <p:cNvPr id="55" name="Freeform 14">
            <a:extLst>
              <a:ext uri="{FF2B5EF4-FFF2-40B4-BE49-F238E27FC236}">
                <a16:creationId xmlns:a16="http://schemas.microsoft.com/office/drawing/2014/main" id="{E6E26E95-2174-FAD2-2E0C-F309AB6AFFA2}"/>
              </a:ext>
            </a:extLst>
          </p:cNvPr>
          <p:cNvSpPr/>
          <p:nvPr/>
        </p:nvSpPr>
        <p:spPr>
          <a:xfrm>
            <a:off x="6019891" y="5085087"/>
            <a:ext cx="2320855" cy="1460029"/>
          </a:xfrm>
          <a:custGeom>
            <a:avLst/>
            <a:gdLst/>
            <a:ahLst/>
            <a:cxnLst/>
            <a:rect l="l" t="t" r="r" b="b"/>
            <a:pathLst>
              <a:path w="3191595" h="2007803">
                <a:moveTo>
                  <a:pt x="0" y="0"/>
                </a:moveTo>
                <a:lnTo>
                  <a:pt x="3191594" y="0"/>
                </a:lnTo>
                <a:lnTo>
                  <a:pt x="3191594" y="2007803"/>
                </a:lnTo>
                <a:lnTo>
                  <a:pt x="0" y="2007803"/>
                </a:lnTo>
                <a:lnTo>
                  <a:pt x="0" y="0"/>
                </a:lnTo>
                <a:close/>
              </a:path>
            </a:pathLst>
          </a:cu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buClrTx/>
              <a:buFontTx/>
              <a:buNone/>
            </a:pPr>
            <a:endParaRPr lang="en-US" sz="800" kern="1200">
              <a:solidFill>
                <a:schemeClr val="tx1"/>
              </a:solidFill>
              <a:latin typeface="UTM Avo" panose="02040603050506020204" pitchFamily="18"/>
              <a:cs typeface="+mn-ea"/>
              <a:sym typeface="+mn-l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0" y="0"/>
            <a:ext cx="12192000" cy="6008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23263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eform 50">
            <a:extLst>
              <a:ext uri="{FF2B5EF4-FFF2-40B4-BE49-F238E27FC236}">
                <a16:creationId xmlns:a16="http://schemas.microsoft.com/office/drawing/2014/main" id="{C358467F-746B-B2D6-773B-689BC6797497}"/>
              </a:ext>
            </a:extLst>
          </p:cNvPr>
          <p:cNvSpPr/>
          <p:nvPr/>
        </p:nvSpPr>
        <p:spPr>
          <a:xfrm>
            <a:off x="383797" y="1935585"/>
            <a:ext cx="1764342" cy="1094315"/>
          </a:xfrm>
          <a:custGeom>
            <a:avLst/>
            <a:gdLst/>
            <a:ahLst/>
            <a:cxnLst/>
            <a:rect l="l" t="t" r="r" b="b"/>
            <a:pathLst>
              <a:path w="1029744" h="638688">
                <a:moveTo>
                  <a:pt x="108237" y="0"/>
                </a:moveTo>
                <a:lnTo>
                  <a:pt x="921507" y="0"/>
                </a:lnTo>
                <a:cubicBezTo>
                  <a:pt x="981285" y="0"/>
                  <a:pt x="1029744" y="48459"/>
                  <a:pt x="1029744" y="108237"/>
                </a:cubicBezTo>
                <a:lnTo>
                  <a:pt x="1029744" y="530451"/>
                </a:lnTo>
                <a:cubicBezTo>
                  <a:pt x="1029744" y="590229"/>
                  <a:pt x="981285" y="638688"/>
                  <a:pt x="921507" y="638688"/>
                </a:cubicBezTo>
                <a:lnTo>
                  <a:pt x="108237" y="638688"/>
                </a:lnTo>
                <a:cubicBezTo>
                  <a:pt x="48459" y="638688"/>
                  <a:pt x="0" y="590229"/>
                  <a:pt x="0" y="530451"/>
                </a:cubicBezTo>
                <a:lnTo>
                  <a:pt x="0" y="108237"/>
                </a:lnTo>
                <a:cubicBezTo>
                  <a:pt x="0" y="48459"/>
                  <a:pt x="48459" y="0"/>
                  <a:pt x="108237" y="0"/>
                </a:cubicBezTo>
                <a:close/>
              </a:path>
            </a:pathLst>
          </a:custGeom>
          <a:solidFill>
            <a:srgbClr val="BCBEFA"/>
          </a:solidFill>
          <a:ln cap="rnd">
            <a:noFill/>
            <a:prstDash val="solid"/>
            <a:round/>
          </a:ln>
        </p:spPr>
        <p:txBody>
          <a:bodyPr/>
          <a:lstStyle/>
          <a:p>
            <a:pPr defTabSz="609630">
              <a:buClrTx/>
              <a:buFontTx/>
              <a:buNone/>
            </a:pPr>
            <a:endParaRPr lang="en-US" sz="800" kern="1200">
              <a:solidFill>
                <a:prstClr val="black"/>
              </a:solidFill>
              <a:latin typeface="UTM Avo" panose="02040603050506020204" pitchFamily="18"/>
              <a:cs typeface="+mn-ea"/>
              <a:sym typeface="+mn-lt"/>
            </a:endParaRPr>
          </a:p>
        </p:txBody>
      </p:sp>
      <p:sp>
        <p:nvSpPr>
          <p:cNvPr id="49" name="Freeform 4">
            <a:extLst>
              <a:ext uri="{FF2B5EF4-FFF2-40B4-BE49-F238E27FC236}">
                <a16:creationId xmlns:a16="http://schemas.microsoft.com/office/drawing/2014/main" id="{33AB5776-5074-E6E5-8447-B7BA45B61E0E}"/>
              </a:ext>
            </a:extLst>
          </p:cNvPr>
          <p:cNvSpPr/>
          <p:nvPr/>
        </p:nvSpPr>
        <p:spPr>
          <a:xfrm>
            <a:off x="337741" y="3135050"/>
            <a:ext cx="2502280" cy="1153141"/>
          </a:xfrm>
          <a:custGeom>
            <a:avLst/>
            <a:gdLst/>
            <a:ahLst/>
            <a:cxnLst/>
            <a:rect l="l" t="t" r="r" b="b"/>
            <a:pathLst>
              <a:path w="1460436" h="638688">
                <a:moveTo>
                  <a:pt x="76317" y="0"/>
                </a:moveTo>
                <a:lnTo>
                  <a:pt x="1384118" y="0"/>
                </a:lnTo>
                <a:cubicBezTo>
                  <a:pt x="1404359" y="0"/>
                  <a:pt x="1423770" y="8041"/>
                  <a:pt x="1438083" y="22353"/>
                </a:cubicBezTo>
                <a:cubicBezTo>
                  <a:pt x="1452395" y="36665"/>
                  <a:pt x="1460436" y="56077"/>
                  <a:pt x="1460436" y="76317"/>
                </a:cubicBezTo>
                <a:lnTo>
                  <a:pt x="1460436" y="562371"/>
                </a:lnTo>
                <a:cubicBezTo>
                  <a:pt x="1460436" y="582612"/>
                  <a:pt x="1452395" y="602023"/>
                  <a:pt x="1438083" y="616335"/>
                </a:cubicBezTo>
                <a:cubicBezTo>
                  <a:pt x="1423770" y="630648"/>
                  <a:pt x="1404359" y="638688"/>
                  <a:pt x="1384118" y="638688"/>
                </a:cubicBezTo>
                <a:lnTo>
                  <a:pt x="76317" y="638688"/>
                </a:lnTo>
                <a:cubicBezTo>
                  <a:pt x="56077" y="638688"/>
                  <a:pt x="36665" y="630648"/>
                  <a:pt x="22353" y="616335"/>
                </a:cubicBezTo>
                <a:cubicBezTo>
                  <a:pt x="8041" y="602023"/>
                  <a:pt x="0" y="582612"/>
                  <a:pt x="0" y="562371"/>
                </a:cubicBezTo>
                <a:lnTo>
                  <a:pt x="0" y="76317"/>
                </a:lnTo>
                <a:cubicBezTo>
                  <a:pt x="0" y="56077"/>
                  <a:pt x="8041" y="36665"/>
                  <a:pt x="22353" y="22353"/>
                </a:cubicBezTo>
                <a:cubicBezTo>
                  <a:pt x="36665" y="8041"/>
                  <a:pt x="56077" y="0"/>
                  <a:pt x="76317" y="0"/>
                </a:cubicBezTo>
                <a:close/>
              </a:path>
            </a:pathLst>
          </a:custGeom>
          <a:solidFill>
            <a:srgbClr val="FBD86A"/>
          </a:solidFill>
          <a:ln cap="rnd">
            <a:noFill/>
            <a:prstDash val="solid"/>
            <a:round/>
          </a:ln>
        </p:spPr>
        <p:txBody>
          <a:bodyPr/>
          <a:lstStyle/>
          <a:p>
            <a:pPr defTabSz="609630">
              <a:buClrTx/>
              <a:buFontTx/>
              <a:buNone/>
            </a:pPr>
            <a:endParaRPr lang="en-US" sz="800" kern="1200">
              <a:solidFill>
                <a:prstClr val="black"/>
              </a:solidFill>
              <a:latin typeface="UTM Avo" panose="02040603050506020204" pitchFamily="18"/>
              <a:cs typeface="+mn-ea"/>
              <a:sym typeface="+mn-lt"/>
            </a:endParaRP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D24586CC-9A04-0FCF-3482-F7CFD4C15F48}"/>
              </a:ext>
            </a:extLst>
          </p:cNvPr>
          <p:cNvGrpSpPr/>
          <p:nvPr/>
        </p:nvGrpSpPr>
        <p:grpSpPr>
          <a:xfrm>
            <a:off x="379113" y="590207"/>
            <a:ext cx="11433774" cy="6142467"/>
            <a:chOff x="0" y="-228479"/>
            <a:chExt cx="22867547" cy="12284933"/>
          </a:xfrm>
        </p:grpSpPr>
        <p:sp>
          <p:nvSpPr>
            <p:cNvPr id="21" name="TextBox 5">
              <a:extLst>
                <a:ext uri="{FF2B5EF4-FFF2-40B4-BE49-F238E27FC236}">
                  <a16:creationId xmlns:a16="http://schemas.microsoft.com/office/drawing/2014/main" id="{39543D98-615C-7664-F8DA-D83C511EC7FA}"/>
                </a:ext>
              </a:extLst>
            </p:cNvPr>
            <p:cNvSpPr txBox="1"/>
            <p:nvPr/>
          </p:nvSpPr>
          <p:spPr>
            <a:xfrm>
              <a:off x="0" y="2238389"/>
              <a:ext cx="5004560" cy="2417110"/>
            </a:xfrm>
            <a:prstGeom prst="rect">
              <a:avLst/>
            </a:prstGeom>
          </p:spPr>
          <p:txBody>
            <a:bodyPr lIns="31104" tIns="31104" rIns="31104" bIns="31104" rtlCol="0" anchor="ctr"/>
            <a:lstStyle/>
            <a:p>
              <a:pPr algn="ctr" defTabSz="609630">
                <a:lnSpc>
                  <a:spcPts val="1680"/>
                </a:lnSpc>
                <a:spcBef>
                  <a:spcPct val="0"/>
                </a:spcBef>
                <a:buClrTx/>
                <a:buFontTx/>
                <a:buNone/>
              </a:pPr>
              <a:endParaRPr sz="800" kern="1200">
                <a:solidFill>
                  <a:prstClr val="black"/>
                </a:solidFill>
                <a:latin typeface="UTM Avo" panose="02040603050506020204" pitchFamily="18"/>
                <a:cs typeface="+mn-ea"/>
                <a:sym typeface="+mn-lt"/>
              </a:endParaRPr>
            </a:p>
          </p:txBody>
        </p:sp>
        <p:grpSp>
          <p:nvGrpSpPr>
            <p:cNvPr id="4" name="Group 6">
              <a:extLst>
                <a:ext uri="{FF2B5EF4-FFF2-40B4-BE49-F238E27FC236}">
                  <a16:creationId xmlns:a16="http://schemas.microsoft.com/office/drawing/2014/main" id="{1959E34E-8E26-C3CE-5155-62AFB2EC8357}"/>
                </a:ext>
              </a:extLst>
            </p:cNvPr>
            <p:cNvGrpSpPr/>
            <p:nvPr/>
          </p:nvGrpSpPr>
          <p:grpSpPr>
            <a:xfrm>
              <a:off x="4337282" y="-228479"/>
              <a:ext cx="18530265" cy="12284933"/>
              <a:chOff x="0" y="-66675"/>
              <a:chExt cx="5407522" cy="3585002"/>
            </a:xfrm>
          </p:grpSpPr>
          <p:sp>
            <p:nvSpPr>
              <p:cNvPr id="18" name="Freeform 7">
                <a:extLst>
                  <a:ext uri="{FF2B5EF4-FFF2-40B4-BE49-F238E27FC236}">
                    <a16:creationId xmlns:a16="http://schemas.microsoft.com/office/drawing/2014/main" id="{F44D67E1-E06F-A7BE-0A2B-4077CC3178D0}"/>
                  </a:ext>
                </a:extLst>
              </p:cNvPr>
              <p:cNvSpPr/>
              <p:nvPr/>
            </p:nvSpPr>
            <p:spPr>
              <a:xfrm>
                <a:off x="0" y="558378"/>
                <a:ext cx="5407521" cy="2959949"/>
              </a:xfrm>
              <a:custGeom>
                <a:avLst/>
                <a:gdLst/>
                <a:ahLst/>
                <a:cxnLst/>
                <a:rect l="l" t="t" r="r" b="b"/>
                <a:pathLst>
                  <a:path w="5407521" h="3518327">
                    <a:moveTo>
                      <a:pt x="20611" y="0"/>
                    </a:moveTo>
                    <a:lnTo>
                      <a:pt x="5386910" y="0"/>
                    </a:lnTo>
                    <a:cubicBezTo>
                      <a:pt x="5392377" y="0"/>
                      <a:pt x="5397619" y="2172"/>
                      <a:pt x="5401485" y="6037"/>
                    </a:cubicBezTo>
                    <a:cubicBezTo>
                      <a:pt x="5405350" y="9902"/>
                      <a:pt x="5407521" y="15145"/>
                      <a:pt x="5407521" y="20611"/>
                    </a:cubicBezTo>
                    <a:lnTo>
                      <a:pt x="5407521" y="3497716"/>
                    </a:lnTo>
                    <a:cubicBezTo>
                      <a:pt x="5407521" y="3509099"/>
                      <a:pt x="5398293" y="3518327"/>
                      <a:pt x="5386910" y="3518327"/>
                    </a:cubicBezTo>
                    <a:lnTo>
                      <a:pt x="20611" y="3518327"/>
                    </a:lnTo>
                    <a:cubicBezTo>
                      <a:pt x="15145" y="3518327"/>
                      <a:pt x="9902" y="3516156"/>
                      <a:pt x="6037" y="3512290"/>
                    </a:cubicBezTo>
                    <a:cubicBezTo>
                      <a:pt x="2172" y="3508425"/>
                      <a:pt x="0" y="3503182"/>
                      <a:pt x="0" y="3497716"/>
                    </a:cubicBezTo>
                    <a:lnTo>
                      <a:pt x="0" y="20611"/>
                    </a:lnTo>
                    <a:cubicBezTo>
                      <a:pt x="0" y="15145"/>
                      <a:pt x="2172" y="9902"/>
                      <a:pt x="6037" y="6037"/>
                    </a:cubicBezTo>
                    <a:cubicBezTo>
                      <a:pt x="9902" y="2172"/>
                      <a:pt x="15145" y="0"/>
                      <a:pt x="20611" y="0"/>
                    </a:cubicBezTo>
                    <a:close/>
                  </a:path>
                </a:pathLst>
              </a:custGeom>
              <a:solidFill>
                <a:srgbClr val="FBD86A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>
                  <a:buClrTx/>
                  <a:buFontTx/>
                  <a:buNone/>
                </a:pPr>
                <a:endParaRPr lang="en-US"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  <p:sp>
            <p:nvSpPr>
              <p:cNvPr id="19" name="TextBox 8">
                <a:extLst>
                  <a:ext uri="{FF2B5EF4-FFF2-40B4-BE49-F238E27FC236}">
                    <a16:creationId xmlns:a16="http://schemas.microsoft.com/office/drawing/2014/main" id="{EE122B4C-400C-353E-E60A-6B3ABA2DFA4E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5407522" cy="3585002"/>
              </a:xfrm>
              <a:prstGeom prst="rect">
                <a:avLst/>
              </a:prstGeom>
            </p:spPr>
            <p:txBody>
              <a:bodyPr lIns="31104" tIns="31104" rIns="31104" bIns="31104" rtlCol="0" anchor="ctr"/>
              <a:lstStyle/>
              <a:p>
                <a:pPr algn="ctr" defTabSz="609630">
                  <a:lnSpc>
                    <a:spcPts val="168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Group 9">
              <a:extLst>
                <a:ext uri="{FF2B5EF4-FFF2-40B4-BE49-F238E27FC236}">
                  <a16:creationId xmlns:a16="http://schemas.microsoft.com/office/drawing/2014/main" id="{1A982D1F-4B43-1374-F89C-BEBFCDFA9526}"/>
                </a:ext>
              </a:extLst>
            </p:cNvPr>
            <p:cNvGrpSpPr/>
            <p:nvPr/>
          </p:nvGrpSpPr>
          <p:grpSpPr>
            <a:xfrm>
              <a:off x="4666487" y="55696"/>
              <a:ext cx="17871855" cy="11716584"/>
              <a:chOff x="0" y="-66675"/>
              <a:chExt cx="5215384" cy="3419146"/>
            </a:xfrm>
          </p:grpSpPr>
          <p:sp>
            <p:nvSpPr>
              <p:cNvPr id="16" name="Freeform 10">
                <a:extLst>
                  <a:ext uri="{FF2B5EF4-FFF2-40B4-BE49-F238E27FC236}">
                    <a16:creationId xmlns:a16="http://schemas.microsoft.com/office/drawing/2014/main" id="{9C4B4D04-B1B8-FC39-D3D5-5994B31E3598}"/>
                  </a:ext>
                </a:extLst>
              </p:cNvPr>
              <p:cNvSpPr/>
              <p:nvPr/>
            </p:nvSpPr>
            <p:spPr>
              <a:xfrm>
                <a:off x="0" y="570281"/>
                <a:ext cx="5215384" cy="2782190"/>
              </a:xfrm>
              <a:custGeom>
                <a:avLst/>
                <a:gdLst/>
                <a:ahLst/>
                <a:cxnLst/>
                <a:rect l="l" t="t" r="r" b="b"/>
                <a:pathLst>
                  <a:path w="5215384" h="3352471">
                    <a:moveTo>
                      <a:pt x="17328" y="0"/>
                    </a:moveTo>
                    <a:lnTo>
                      <a:pt x="5198056" y="0"/>
                    </a:lnTo>
                    <a:cubicBezTo>
                      <a:pt x="5207626" y="0"/>
                      <a:pt x="5215384" y="7758"/>
                      <a:pt x="5215384" y="17328"/>
                    </a:cubicBezTo>
                    <a:lnTo>
                      <a:pt x="5215384" y="3335143"/>
                    </a:lnTo>
                    <a:cubicBezTo>
                      <a:pt x="5215384" y="3339739"/>
                      <a:pt x="5213558" y="3344146"/>
                      <a:pt x="5210308" y="3347396"/>
                    </a:cubicBezTo>
                    <a:cubicBezTo>
                      <a:pt x="5207059" y="3350645"/>
                      <a:pt x="5202651" y="3352471"/>
                      <a:pt x="5198056" y="3352471"/>
                    </a:cubicBezTo>
                    <a:lnTo>
                      <a:pt x="17328" y="3352471"/>
                    </a:lnTo>
                    <a:cubicBezTo>
                      <a:pt x="7758" y="3352471"/>
                      <a:pt x="0" y="3344713"/>
                      <a:pt x="0" y="3335143"/>
                    </a:cubicBezTo>
                    <a:lnTo>
                      <a:pt x="0" y="17328"/>
                    </a:lnTo>
                    <a:cubicBezTo>
                      <a:pt x="0" y="7758"/>
                      <a:pt x="7758" y="0"/>
                      <a:pt x="173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7625" cap="rnd">
                <a:solidFill>
                  <a:srgbClr val="19274F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>
                  <a:buClrTx/>
                  <a:buFontTx/>
                  <a:buNone/>
                </a:pPr>
                <a:endParaRPr lang="en-US" sz="800" kern="1200" dirty="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  <p:sp>
            <p:nvSpPr>
              <p:cNvPr id="17" name="TextBox 11">
                <a:extLst>
                  <a:ext uri="{FF2B5EF4-FFF2-40B4-BE49-F238E27FC236}">
                    <a16:creationId xmlns:a16="http://schemas.microsoft.com/office/drawing/2014/main" id="{5D68E934-C0EA-108F-63E8-0F5309451E4C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5215384" cy="3419146"/>
              </a:xfrm>
              <a:prstGeom prst="rect">
                <a:avLst/>
              </a:prstGeom>
            </p:spPr>
            <p:txBody>
              <a:bodyPr lIns="31104" tIns="31104" rIns="31104" bIns="31104" rtlCol="0" anchor="ctr"/>
              <a:lstStyle/>
              <a:p>
                <a:pPr algn="ctr" defTabSz="609630">
                  <a:lnSpc>
                    <a:spcPts val="168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Group 12">
              <a:extLst>
                <a:ext uri="{FF2B5EF4-FFF2-40B4-BE49-F238E27FC236}">
                  <a16:creationId xmlns:a16="http://schemas.microsoft.com/office/drawing/2014/main" id="{AED8EA7A-7021-FF15-E870-A419918EEB86}"/>
                </a:ext>
              </a:extLst>
            </p:cNvPr>
            <p:cNvGrpSpPr/>
            <p:nvPr/>
          </p:nvGrpSpPr>
          <p:grpSpPr>
            <a:xfrm>
              <a:off x="107003" y="2359344"/>
              <a:ext cx="3314679" cy="2175199"/>
              <a:chOff x="0" y="-66675"/>
              <a:chExt cx="967293" cy="634769"/>
            </a:xfrm>
          </p:grpSpPr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B08D5B86-0417-8BB4-9952-A88EF256609E}"/>
                  </a:ext>
                </a:extLst>
              </p:cNvPr>
              <p:cNvSpPr/>
              <p:nvPr/>
            </p:nvSpPr>
            <p:spPr>
              <a:xfrm>
                <a:off x="0" y="0"/>
                <a:ext cx="967293" cy="568094"/>
              </a:xfrm>
              <a:custGeom>
                <a:avLst/>
                <a:gdLst/>
                <a:ahLst/>
                <a:cxnLst/>
                <a:rect l="l" t="t" r="r" b="b"/>
                <a:pathLst>
                  <a:path w="967293" h="568094">
                    <a:moveTo>
                      <a:pt x="93426" y="0"/>
                    </a:moveTo>
                    <a:lnTo>
                      <a:pt x="873867" y="0"/>
                    </a:lnTo>
                    <a:cubicBezTo>
                      <a:pt x="898645" y="0"/>
                      <a:pt x="922409" y="9843"/>
                      <a:pt x="939929" y="27364"/>
                    </a:cubicBezTo>
                    <a:cubicBezTo>
                      <a:pt x="957450" y="44885"/>
                      <a:pt x="967293" y="68648"/>
                      <a:pt x="967293" y="93426"/>
                    </a:cubicBezTo>
                    <a:lnTo>
                      <a:pt x="967293" y="474668"/>
                    </a:lnTo>
                    <a:cubicBezTo>
                      <a:pt x="967293" y="499446"/>
                      <a:pt x="957450" y="523209"/>
                      <a:pt x="939929" y="540730"/>
                    </a:cubicBezTo>
                    <a:cubicBezTo>
                      <a:pt x="922409" y="558251"/>
                      <a:pt x="898645" y="568094"/>
                      <a:pt x="873867" y="568094"/>
                    </a:cubicBezTo>
                    <a:lnTo>
                      <a:pt x="93426" y="568094"/>
                    </a:lnTo>
                    <a:cubicBezTo>
                      <a:pt x="68648" y="568094"/>
                      <a:pt x="44885" y="558251"/>
                      <a:pt x="27364" y="540730"/>
                    </a:cubicBezTo>
                    <a:cubicBezTo>
                      <a:pt x="9843" y="523209"/>
                      <a:pt x="0" y="499446"/>
                      <a:pt x="0" y="474668"/>
                    </a:cubicBezTo>
                    <a:lnTo>
                      <a:pt x="0" y="93426"/>
                    </a:lnTo>
                    <a:cubicBezTo>
                      <a:pt x="0" y="68648"/>
                      <a:pt x="9843" y="44885"/>
                      <a:pt x="27364" y="27364"/>
                    </a:cubicBezTo>
                    <a:cubicBezTo>
                      <a:pt x="44885" y="9843"/>
                      <a:pt x="68648" y="0"/>
                      <a:pt x="93426" y="0"/>
                    </a:cubicBezTo>
                    <a:close/>
                  </a:path>
                </a:pathLst>
              </a:custGeom>
              <a:solidFill>
                <a:srgbClr val="BCBEFA"/>
              </a:solidFill>
              <a:ln w="38100" cap="rnd">
                <a:solidFill>
                  <a:schemeClr val="bg1"/>
                </a:solidFill>
                <a:prstDash val="lgDash"/>
                <a:round/>
              </a:ln>
            </p:spPr>
            <p:txBody>
              <a:bodyPr/>
              <a:lstStyle/>
              <a:p>
                <a:pPr defTabSz="609630">
                  <a:buClrTx/>
                  <a:buFontTx/>
                  <a:buNone/>
                </a:pPr>
                <a:endParaRPr lang="en-US"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93C4FA2-E3BE-9E09-D7C8-64F2523346F6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967293" cy="634769"/>
              </a:xfrm>
              <a:prstGeom prst="rect">
                <a:avLst/>
              </a:prstGeom>
            </p:spPr>
            <p:txBody>
              <a:bodyPr lIns="31104" tIns="31104" rIns="31104" bIns="31104" rtlCol="0" anchor="ctr"/>
              <a:lstStyle/>
              <a:p>
                <a:pPr algn="ctr" defTabSz="609630">
                  <a:lnSpc>
                    <a:spcPts val="168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</p:grpSp>
        <p:sp>
          <p:nvSpPr>
            <p:cNvPr id="7" name="Freeform 15">
              <a:extLst>
                <a:ext uri="{FF2B5EF4-FFF2-40B4-BE49-F238E27FC236}">
                  <a16:creationId xmlns:a16="http://schemas.microsoft.com/office/drawing/2014/main" id="{F717864B-A120-887F-1461-7BC0D003563E}"/>
                </a:ext>
              </a:extLst>
            </p:cNvPr>
            <p:cNvSpPr/>
            <p:nvPr/>
          </p:nvSpPr>
          <p:spPr>
            <a:xfrm>
              <a:off x="956564" y="2806574"/>
              <a:ext cx="1680434" cy="1509335"/>
            </a:xfrm>
            <a:custGeom>
              <a:avLst/>
              <a:gdLst/>
              <a:ahLst/>
              <a:cxnLst/>
              <a:rect l="l" t="t" r="r" b="b"/>
              <a:pathLst>
                <a:path w="1680434" h="1509335">
                  <a:moveTo>
                    <a:pt x="0" y="0"/>
                  </a:moveTo>
                  <a:lnTo>
                    <a:pt x="1680434" y="0"/>
                  </a:lnTo>
                  <a:lnTo>
                    <a:pt x="1680434" y="1509335"/>
                  </a:lnTo>
                  <a:lnTo>
                    <a:pt x="0" y="15093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>
                <a:buClrTx/>
                <a:buFontTx/>
                <a:buNone/>
              </a:pPr>
              <a:endParaRPr lang="en-US" sz="800" kern="1200">
                <a:solidFill>
                  <a:prstClr val="black"/>
                </a:solidFill>
                <a:latin typeface="UTM Avo" panose="02040603050506020204" pitchFamily="18"/>
                <a:cs typeface="+mn-ea"/>
                <a:sym typeface="+mn-lt"/>
              </a:endParaRPr>
            </a:p>
          </p:txBody>
        </p:sp>
      </p:grpSp>
      <p:grpSp>
        <p:nvGrpSpPr>
          <p:cNvPr id="22" name="Group 25">
            <a:extLst>
              <a:ext uri="{FF2B5EF4-FFF2-40B4-BE49-F238E27FC236}">
                <a16:creationId xmlns:a16="http://schemas.microsoft.com/office/drawing/2014/main" id="{7635234C-5568-F239-63A3-995247863A92}"/>
              </a:ext>
            </a:extLst>
          </p:cNvPr>
          <p:cNvGrpSpPr/>
          <p:nvPr/>
        </p:nvGrpSpPr>
        <p:grpSpPr>
          <a:xfrm>
            <a:off x="379113" y="3171374"/>
            <a:ext cx="1764342" cy="1094315"/>
            <a:chOff x="0" y="0"/>
            <a:chExt cx="3528684" cy="2188630"/>
          </a:xfrm>
        </p:grpSpPr>
        <p:grpSp>
          <p:nvGrpSpPr>
            <p:cNvPr id="23" name="Group 26">
              <a:extLst>
                <a:ext uri="{FF2B5EF4-FFF2-40B4-BE49-F238E27FC236}">
                  <a16:creationId xmlns:a16="http://schemas.microsoft.com/office/drawing/2014/main" id="{59378E23-5103-312A-E250-0A4744802744}"/>
                </a:ext>
              </a:extLst>
            </p:cNvPr>
            <p:cNvGrpSpPr/>
            <p:nvPr/>
          </p:nvGrpSpPr>
          <p:grpSpPr>
            <a:xfrm>
              <a:off x="0" y="0"/>
              <a:ext cx="3528684" cy="2188630"/>
              <a:chOff x="0" y="0"/>
              <a:chExt cx="1029744" cy="638688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4F5AA2EF-48CD-BF8C-A9B1-0019ACA35828}"/>
                  </a:ext>
                </a:extLst>
              </p:cNvPr>
              <p:cNvSpPr/>
              <p:nvPr/>
            </p:nvSpPr>
            <p:spPr>
              <a:xfrm>
                <a:off x="0" y="0"/>
                <a:ext cx="1029744" cy="638688"/>
              </a:xfrm>
              <a:custGeom>
                <a:avLst/>
                <a:gdLst/>
                <a:ahLst/>
                <a:cxnLst/>
                <a:rect l="l" t="t" r="r" b="b"/>
                <a:pathLst>
                  <a:path w="1029744" h="638688">
                    <a:moveTo>
                      <a:pt x="108237" y="0"/>
                    </a:moveTo>
                    <a:lnTo>
                      <a:pt x="921507" y="0"/>
                    </a:lnTo>
                    <a:cubicBezTo>
                      <a:pt x="981285" y="0"/>
                      <a:pt x="1029744" y="48459"/>
                      <a:pt x="1029744" y="108237"/>
                    </a:cubicBezTo>
                    <a:lnTo>
                      <a:pt x="1029744" y="530451"/>
                    </a:lnTo>
                    <a:cubicBezTo>
                      <a:pt x="1029744" y="590229"/>
                      <a:pt x="981285" y="638688"/>
                      <a:pt x="921507" y="638688"/>
                    </a:cubicBezTo>
                    <a:lnTo>
                      <a:pt x="108237" y="638688"/>
                    </a:lnTo>
                    <a:cubicBezTo>
                      <a:pt x="48459" y="638688"/>
                      <a:pt x="0" y="590229"/>
                      <a:pt x="0" y="530451"/>
                    </a:cubicBezTo>
                    <a:lnTo>
                      <a:pt x="0" y="108237"/>
                    </a:lnTo>
                    <a:cubicBezTo>
                      <a:pt x="0" y="48459"/>
                      <a:pt x="48459" y="0"/>
                      <a:pt x="10823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cap="rnd">
                <a:solidFill>
                  <a:schemeClr val="tx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>
                  <a:buClrTx/>
                  <a:buFontTx/>
                  <a:buNone/>
                </a:pPr>
                <a:endParaRPr lang="en-US"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54F838B-6BF2-63E5-7521-6BBC96E31F65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1029744" cy="705363"/>
              </a:xfrm>
              <a:prstGeom prst="rect">
                <a:avLst/>
              </a:prstGeom>
            </p:spPr>
            <p:txBody>
              <a:bodyPr lIns="31104" tIns="31104" rIns="31104" bIns="31104" rtlCol="0" anchor="ctr"/>
              <a:lstStyle/>
              <a:p>
                <a:pPr algn="ctr" defTabSz="609630">
                  <a:lnSpc>
                    <a:spcPts val="168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</p:grpSp>
        <p:grpSp>
          <p:nvGrpSpPr>
            <p:cNvPr id="24" name="Group 29">
              <a:extLst>
                <a:ext uri="{FF2B5EF4-FFF2-40B4-BE49-F238E27FC236}">
                  <a16:creationId xmlns:a16="http://schemas.microsoft.com/office/drawing/2014/main" id="{5C597F69-6967-9ACD-0256-ADBF70F26C78}"/>
                </a:ext>
              </a:extLst>
            </p:cNvPr>
            <p:cNvGrpSpPr/>
            <p:nvPr/>
          </p:nvGrpSpPr>
          <p:grpSpPr>
            <a:xfrm>
              <a:off x="107003" y="120955"/>
              <a:ext cx="3314679" cy="1946720"/>
              <a:chOff x="0" y="0"/>
              <a:chExt cx="967293" cy="568094"/>
            </a:xfrm>
          </p:grpSpPr>
          <p:sp>
            <p:nvSpPr>
              <p:cNvPr id="26" name="Freeform 30">
                <a:extLst>
                  <a:ext uri="{FF2B5EF4-FFF2-40B4-BE49-F238E27FC236}">
                    <a16:creationId xmlns:a16="http://schemas.microsoft.com/office/drawing/2014/main" id="{1CDB581F-8F3E-A36A-80E4-46EB0946EFBE}"/>
                  </a:ext>
                </a:extLst>
              </p:cNvPr>
              <p:cNvSpPr/>
              <p:nvPr/>
            </p:nvSpPr>
            <p:spPr>
              <a:xfrm>
                <a:off x="0" y="0"/>
                <a:ext cx="967293" cy="568094"/>
              </a:xfrm>
              <a:custGeom>
                <a:avLst/>
                <a:gdLst/>
                <a:ahLst/>
                <a:cxnLst/>
                <a:rect l="l" t="t" r="r" b="b"/>
                <a:pathLst>
                  <a:path w="967293" h="568094">
                    <a:moveTo>
                      <a:pt x="93426" y="0"/>
                    </a:moveTo>
                    <a:lnTo>
                      <a:pt x="873867" y="0"/>
                    </a:lnTo>
                    <a:cubicBezTo>
                      <a:pt x="898645" y="0"/>
                      <a:pt x="922409" y="9843"/>
                      <a:pt x="939929" y="27364"/>
                    </a:cubicBezTo>
                    <a:cubicBezTo>
                      <a:pt x="957450" y="44885"/>
                      <a:pt x="967293" y="68648"/>
                      <a:pt x="967293" y="93426"/>
                    </a:cubicBezTo>
                    <a:lnTo>
                      <a:pt x="967293" y="474668"/>
                    </a:lnTo>
                    <a:cubicBezTo>
                      <a:pt x="967293" y="499446"/>
                      <a:pt x="957450" y="523209"/>
                      <a:pt x="939929" y="540730"/>
                    </a:cubicBezTo>
                    <a:cubicBezTo>
                      <a:pt x="922409" y="558251"/>
                      <a:pt x="898645" y="568094"/>
                      <a:pt x="873867" y="568094"/>
                    </a:cubicBezTo>
                    <a:lnTo>
                      <a:pt x="93426" y="568094"/>
                    </a:lnTo>
                    <a:cubicBezTo>
                      <a:pt x="68648" y="568094"/>
                      <a:pt x="44885" y="558251"/>
                      <a:pt x="27364" y="540730"/>
                    </a:cubicBezTo>
                    <a:cubicBezTo>
                      <a:pt x="9843" y="523209"/>
                      <a:pt x="0" y="499446"/>
                      <a:pt x="0" y="474668"/>
                    </a:cubicBezTo>
                    <a:lnTo>
                      <a:pt x="0" y="93426"/>
                    </a:lnTo>
                    <a:cubicBezTo>
                      <a:pt x="0" y="68648"/>
                      <a:pt x="9843" y="44885"/>
                      <a:pt x="27364" y="27364"/>
                    </a:cubicBezTo>
                    <a:cubicBezTo>
                      <a:pt x="44885" y="9843"/>
                      <a:pt x="68648" y="0"/>
                      <a:pt x="9342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 cap="rnd">
                <a:solidFill>
                  <a:schemeClr val="tx1"/>
                </a:solidFill>
                <a:prstDash val="lgDash"/>
                <a:round/>
              </a:ln>
            </p:spPr>
            <p:txBody>
              <a:bodyPr/>
              <a:lstStyle/>
              <a:p>
                <a:pPr defTabSz="609630">
                  <a:buClrTx/>
                  <a:buFontTx/>
                  <a:buNone/>
                </a:pPr>
                <a:endParaRPr lang="en-US"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  <p:sp>
            <p:nvSpPr>
              <p:cNvPr id="27" name="TextBox 31">
                <a:extLst>
                  <a:ext uri="{FF2B5EF4-FFF2-40B4-BE49-F238E27FC236}">
                    <a16:creationId xmlns:a16="http://schemas.microsoft.com/office/drawing/2014/main" id="{891BB916-C026-6F53-12DB-5E9E2D8F3826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967293" cy="634769"/>
              </a:xfrm>
              <a:prstGeom prst="rect">
                <a:avLst/>
              </a:prstGeom>
            </p:spPr>
            <p:txBody>
              <a:bodyPr lIns="31104" tIns="31104" rIns="31104" bIns="31104" rtlCol="0" anchor="ctr"/>
              <a:lstStyle/>
              <a:p>
                <a:pPr algn="ctr" defTabSz="609630">
                  <a:lnSpc>
                    <a:spcPts val="168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</p:grpSp>
        <p:sp>
          <p:nvSpPr>
            <p:cNvPr id="25" name="Freeform 32">
              <a:extLst>
                <a:ext uri="{FF2B5EF4-FFF2-40B4-BE49-F238E27FC236}">
                  <a16:creationId xmlns:a16="http://schemas.microsoft.com/office/drawing/2014/main" id="{851D45C0-33E0-2408-EDDB-EAABDA40D8F7}"/>
                </a:ext>
              </a:extLst>
            </p:cNvPr>
            <p:cNvSpPr/>
            <p:nvPr/>
          </p:nvSpPr>
          <p:spPr>
            <a:xfrm>
              <a:off x="1057907" y="312644"/>
              <a:ext cx="1412870" cy="1563342"/>
            </a:xfrm>
            <a:custGeom>
              <a:avLst/>
              <a:gdLst/>
              <a:ahLst/>
              <a:cxnLst/>
              <a:rect l="l" t="t" r="r" b="b"/>
              <a:pathLst>
                <a:path w="1412870" h="1563342">
                  <a:moveTo>
                    <a:pt x="0" y="0"/>
                  </a:moveTo>
                  <a:lnTo>
                    <a:pt x="1412870" y="0"/>
                  </a:lnTo>
                  <a:lnTo>
                    <a:pt x="1412870" y="1563342"/>
                  </a:lnTo>
                  <a:lnTo>
                    <a:pt x="0" y="1563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>
                <a:buClrTx/>
                <a:buFontTx/>
                <a:buNone/>
              </a:pPr>
              <a:endParaRPr lang="en-US" sz="800" kern="1200">
                <a:solidFill>
                  <a:prstClr val="black"/>
                </a:solidFill>
                <a:latin typeface="UTM Avo" panose="02040603050506020204" pitchFamily="18"/>
                <a:cs typeface="+mn-ea"/>
                <a:sym typeface="+mn-lt"/>
              </a:endParaRPr>
            </a:p>
          </p:txBody>
        </p:sp>
      </p:grpSp>
      <p:grpSp>
        <p:nvGrpSpPr>
          <p:cNvPr id="30" name="Group 33">
            <a:extLst>
              <a:ext uri="{FF2B5EF4-FFF2-40B4-BE49-F238E27FC236}">
                <a16:creationId xmlns:a16="http://schemas.microsoft.com/office/drawing/2014/main" id="{D4368488-3A6C-4666-DAE8-C23AF95B3A26}"/>
              </a:ext>
            </a:extLst>
          </p:cNvPr>
          <p:cNvGrpSpPr/>
          <p:nvPr/>
        </p:nvGrpSpPr>
        <p:grpSpPr>
          <a:xfrm>
            <a:off x="379113" y="4404866"/>
            <a:ext cx="1764342" cy="1124148"/>
            <a:chOff x="0" y="0"/>
            <a:chExt cx="3528684" cy="2248295"/>
          </a:xfrm>
        </p:grpSpPr>
        <p:grpSp>
          <p:nvGrpSpPr>
            <p:cNvPr id="31" name="Group 34">
              <a:extLst>
                <a:ext uri="{FF2B5EF4-FFF2-40B4-BE49-F238E27FC236}">
                  <a16:creationId xmlns:a16="http://schemas.microsoft.com/office/drawing/2014/main" id="{BAA317A6-5B45-FBE0-9663-98DC952172F6}"/>
                </a:ext>
              </a:extLst>
            </p:cNvPr>
            <p:cNvGrpSpPr/>
            <p:nvPr/>
          </p:nvGrpSpPr>
          <p:grpSpPr>
            <a:xfrm>
              <a:off x="0" y="0"/>
              <a:ext cx="3528684" cy="2188630"/>
              <a:chOff x="0" y="0"/>
              <a:chExt cx="1029744" cy="638688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0068A2B1-5401-ED27-A529-422DB2D4FDE9}"/>
                  </a:ext>
                </a:extLst>
              </p:cNvPr>
              <p:cNvSpPr/>
              <p:nvPr/>
            </p:nvSpPr>
            <p:spPr>
              <a:xfrm>
                <a:off x="0" y="0"/>
                <a:ext cx="1029744" cy="638688"/>
              </a:xfrm>
              <a:custGeom>
                <a:avLst/>
                <a:gdLst/>
                <a:ahLst/>
                <a:cxnLst/>
                <a:rect l="l" t="t" r="r" b="b"/>
                <a:pathLst>
                  <a:path w="1029744" h="638688">
                    <a:moveTo>
                      <a:pt x="108237" y="0"/>
                    </a:moveTo>
                    <a:lnTo>
                      <a:pt x="921507" y="0"/>
                    </a:lnTo>
                    <a:cubicBezTo>
                      <a:pt x="981285" y="0"/>
                      <a:pt x="1029744" y="48459"/>
                      <a:pt x="1029744" y="108237"/>
                    </a:cubicBezTo>
                    <a:lnTo>
                      <a:pt x="1029744" y="530451"/>
                    </a:lnTo>
                    <a:cubicBezTo>
                      <a:pt x="1029744" y="590229"/>
                      <a:pt x="981285" y="638688"/>
                      <a:pt x="921507" y="638688"/>
                    </a:cubicBezTo>
                    <a:lnTo>
                      <a:pt x="108237" y="638688"/>
                    </a:lnTo>
                    <a:cubicBezTo>
                      <a:pt x="48459" y="638688"/>
                      <a:pt x="0" y="590229"/>
                      <a:pt x="0" y="530451"/>
                    </a:cubicBezTo>
                    <a:lnTo>
                      <a:pt x="0" y="108237"/>
                    </a:lnTo>
                    <a:cubicBezTo>
                      <a:pt x="0" y="48459"/>
                      <a:pt x="48459" y="0"/>
                      <a:pt x="108237" y="0"/>
                    </a:cubicBezTo>
                    <a:close/>
                  </a:path>
                </a:pathLst>
              </a:custGeom>
              <a:solidFill>
                <a:srgbClr val="BCBEFA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>
                  <a:buClrTx/>
                  <a:buFontTx/>
                  <a:buNone/>
                </a:pPr>
                <a:endParaRPr lang="en-US"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7A8BC66-0846-507A-6BFF-7C831359D323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1029744" cy="705363"/>
              </a:xfrm>
              <a:prstGeom prst="rect">
                <a:avLst/>
              </a:prstGeom>
            </p:spPr>
            <p:txBody>
              <a:bodyPr lIns="31104" tIns="31104" rIns="31104" bIns="31104" rtlCol="0" anchor="ctr"/>
              <a:lstStyle/>
              <a:p>
                <a:pPr algn="ctr" defTabSz="609630">
                  <a:lnSpc>
                    <a:spcPts val="168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</p:grpSp>
        <p:grpSp>
          <p:nvGrpSpPr>
            <p:cNvPr id="32" name="Group 37">
              <a:extLst>
                <a:ext uri="{FF2B5EF4-FFF2-40B4-BE49-F238E27FC236}">
                  <a16:creationId xmlns:a16="http://schemas.microsoft.com/office/drawing/2014/main" id="{ED026A64-FAA4-B854-5ED6-28390C285D61}"/>
                </a:ext>
              </a:extLst>
            </p:cNvPr>
            <p:cNvGrpSpPr/>
            <p:nvPr/>
          </p:nvGrpSpPr>
          <p:grpSpPr>
            <a:xfrm>
              <a:off x="107003" y="120955"/>
              <a:ext cx="3314679" cy="1946720"/>
              <a:chOff x="0" y="0"/>
              <a:chExt cx="967293" cy="568094"/>
            </a:xfrm>
          </p:grpSpPr>
          <p:sp>
            <p:nvSpPr>
              <p:cNvPr id="34" name="Freeform 38">
                <a:extLst>
                  <a:ext uri="{FF2B5EF4-FFF2-40B4-BE49-F238E27FC236}">
                    <a16:creationId xmlns:a16="http://schemas.microsoft.com/office/drawing/2014/main" id="{7DBC0F6F-0F29-AE2C-9C79-95B708FF3C22}"/>
                  </a:ext>
                </a:extLst>
              </p:cNvPr>
              <p:cNvSpPr/>
              <p:nvPr/>
            </p:nvSpPr>
            <p:spPr>
              <a:xfrm>
                <a:off x="0" y="0"/>
                <a:ext cx="967293" cy="568094"/>
              </a:xfrm>
              <a:custGeom>
                <a:avLst/>
                <a:gdLst/>
                <a:ahLst/>
                <a:cxnLst/>
                <a:rect l="l" t="t" r="r" b="b"/>
                <a:pathLst>
                  <a:path w="967293" h="568094">
                    <a:moveTo>
                      <a:pt x="93426" y="0"/>
                    </a:moveTo>
                    <a:lnTo>
                      <a:pt x="873867" y="0"/>
                    </a:lnTo>
                    <a:cubicBezTo>
                      <a:pt x="898645" y="0"/>
                      <a:pt x="922409" y="9843"/>
                      <a:pt x="939929" y="27364"/>
                    </a:cubicBezTo>
                    <a:cubicBezTo>
                      <a:pt x="957450" y="44885"/>
                      <a:pt x="967293" y="68648"/>
                      <a:pt x="967293" y="93426"/>
                    </a:cubicBezTo>
                    <a:lnTo>
                      <a:pt x="967293" y="474668"/>
                    </a:lnTo>
                    <a:cubicBezTo>
                      <a:pt x="967293" y="499446"/>
                      <a:pt x="957450" y="523209"/>
                      <a:pt x="939929" y="540730"/>
                    </a:cubicBezTo>
                    <a:cubicBezTo>
                      <a:pt x="922409" y="558251"/>
                      <a:pt x="898645" y="568094"/>
                      <a:pt x="873867" y="568094"/>
                    </a:cubicBezTo>
                    <a:lnTo>
                      <a:pt x="93426" y="568094"/>
                    </a:lnTo>
                    <a:cubicBezTo>
                      <a:pt x="68648" y="568094"/>
                      <a:pt x="44885" y="558251"/>
                      <a:pt x="27364" y="540730"/>
                    </a:cubicBezTo>
                    <a:cubicBezTo>
                      <a:pt x="9843" y="523209"/>
                      <a:pt x="0" y="499446"/>
                      <a:pt x="0" y="474668"/>
                    </a:cubicBezTo>
                    <a:lnTo>
                      <a:pt x="0" y="93426"/>
                    </a:lnTo>
                    <a:cubicBezTo>
                      <a:pt x="0" y="68648"/>
                      <a:pt x="9843" y="44885"/>
                      <a:pt x="27364" y="27364"/>
                    </a:cubicBezTo>
                    <a:cubicBezTo>
                      <a:pt x="44885" y="9843"/>
                      <a:pt x="68648" y="0"/>
                      <a:pt x="93426" y="0"/>
                    </a:cubicBezTo>
                    <a:close/>
                  </a:path>
                </a:pathLst>
              </a:custGeom>
              <a:solidFill>
                <a:srgbClr val="BCBEFA"/>
              </a:solidFill>
              <a:ln w="38100" cap="rnd">
                <a:solidFill>
                  <a:srgbClr val="FFFFFF"/>
                </a:solidFill>
                <a:prstDash val="lgDash"/>
                <a:round/>
              </a:ln>
            </p:spPr>
            <p:txBody>
              <a:bodyPr/>
              <a:lstStyle/>
              <a:p>
                <a:pPr defTabSz="609630">
                  <a:buClrTx/>
                  <a:buFontTx/>
                  <a:buNone/>
                </a:pPr>
                <a:endParaRPr lang="en-US"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  <p:sp>
            <p:nvSpPr>
              <p:cNvPr id="35" name="TextBox 39">
                <a:extLst>
                  <a:ext uri="{FF2B5EF4-FFF2-40B4-BE49-F238E27FC236}">
                    <a16:creationId xmlns:a16="http://schemas.microsoft.com/office/drawing/2014/main" id="{A1CC526E-3D28-9280-4F94-B88591891A3F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967293" cy="634769"/>
              </a:xfrm>
              <a:prstGeom prst="rect">
                <a:avLst/>
              </a:prstGeom>
            </p:spPr>
            <p:txBody>
              <a:bodyPr lIns="31104" tIns="31104" rIns="31104" bIns="31104" rtlCol="0" anchor="ctr"/>
              <a:lstStyle/>
              <a:p>
                <a:pPr algn="ctr" defTabSz="609630">
                  <a:lnSpc>
                    <a:spcPts val="168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</p:grpSp>
        <p:sp>
          <p:nvSpPr>
            <p:cNvPr id="33" name="Freeform 40">
              <a:extLst>
                <a:ext uri="{FF2B5EF4-FFF2-40B4-BE49-F238E27FC236}">
                  <a16:creationId xmlns:a16="http://schemas.microsoft.com/office/drawing/2014/main" id="{96E057EC-47BE-41C2-D5A8-CB0C5DAEC626}"/>
                </a:ext>
              </a:extLst>
            </p:cNvPr>
            <p:cNvSpPr/>
            <p:nvPr/>
          </p:nvSpPr>
          <p:spPr>
            <a:xfrm rot="-1173271">
              <a:off x="1057907" y="295243"/>
              <a:ext cx="1384713" cy="1772432"/>
            </a:xfrm>
            <a:custGeom>
              <a:avLst/>
              <a:gdLst/>
              <a:ahLst/>
              <a:cxnLst/>
              <a:rect l="l" t="t" r="r" b="b"/>
              <a:pathLst>
                <a:path w="1384713" h="1772432">
                  <a:moveTo>
                    <a:pt x="0" y="0"/>
                  </a:moveTo>
                  <a:lnTo>
                    <a:pt x="1384712" y="0"/>
                  </a:lnTo>
                  <a:lnTo>
                    <a:pt x="1384712" y="1772432"/>
                  </a:lnTo>
                  <a:lnTo>
                    <a:pt x="0" y="1772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>
                <a:buClrTx/>
                <a:buFontTx/>
                <a:buNone/>
              </a:pPr>
              <a:endParaRPr lang="en-US" sz="800" kern="1200">
                <a:solidFill>
                  <a:prstClr val="black"/>
                </a:solidFill>
                <a:latin typeface="UTM Avo" panose="02040603050506020204" pitchFamily="18"/>
                <a:cs typeface="+mn-ea"/>
                <a:sym typeface="+mn-lt"/>
              </a:endParaRPr>
            </a:p>
          </p:txBody>
        </p:sp>
      </p:grpSp>
      <p:grpSp>
        <p:nvGrpSpPr>
          <p:cNvPr id="38" name="Group 41">
            <a:extLst>
              <a:ext uri="{FF2B5EF4-FFF2-40B4-BE49-F238E27FC236}">
                <a16:creationId xmlns:a16="http://schemas.microsoft.com/office/drawing/2014/main" id="{6C72D961-6CAD-FFCA-A07F-7EB30F6EADD8}"/>
              </a:ext>
            </a:extLst>
          </p:cNvPr>
          <p:cNvGrpSpPr/>
          <p:nvPr/>
        </p:nvGrpSpPr>
        <p:grpSpPr>
          <a:xfrm>
            <a:off x="379113" y="5638359"/>
            <a:ext cx="1764342" cy="1094315"/>
            <a:chOff x="0" y="0"/>
            <a:chExt cx="3528684" cy="2188630"/>
          </a:xfrm>
        </p:grpSpPr>
        <p:grpSp>
          <p:nvGrpSpPr>
            <p:cNvPr id="39" name="Group 42">
              <a:extLst>
                <a:ext uri="{FF2B5EF4-FFF2-40B4-BE49-F238E27FC236}">
                  <a16:creationId xmlns:a16="http://schemas.microsoft.com/office/drawing/2014/main" id="{C0E62E57-D232-80B3-E4F7-0E81D2CB02DF}"/>
                </a:ext>
              </a:extLst>
            </p:cNvPr>
            <p:cNvGrpSpPr/>
            <p:nvPr/>
          </p:nvGrpSpPr>
          <p:grpSpPr>
            <a:xfrm>
              <a:off x="0" y="0"/>
              <a:ext cx="3528684" cy="2188630"/>
              <a:chOff x="0" y="0"/>
              <a:chExt cx="1029744" cy="638688"/>
            </a:xfrm>
          </p:grpSpPr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865610CF-AE49-9C4D-D959-97AA03FAE417}"/>
                  </a:ext>
                </a:extLst>
              </p:cNvPr>
              <p:cNvSpPr/>
              <p:nvPr/>
            </p:nvSpPr>
            <p:spPr>
              <a:xfrm>
                <a:off x="0" y="0"/>
                <a:ext cx="1029744" cy="638688"/>
              </a:xfrm>
              <a:custGeom>
                <a:avLst/>
                <a:gdLst/>
                <a:ahLst/>
                <a:cxnLst/>
                <a:rect l="l" t="t" r="r" b="b"/>
                <a:pathLst>
                  <a:path w="1029744" h="638688">
                    <a:moveTo>
                      <a:pt x="108237" y="0"/>
                    </a:moveTo>
                    <a:lnTo>
                      <a:pt x="921507" y="0"/>
                    </a:lnTo>
                    <a:cubicBezTo>
                      <a:pt x="981285" y="0"/>
                      <a:pt x="1029744" y="48459"/>
                      <a:pt x="1029744" y="108237"/>
                    </a:cubicBezTo>
                    <a:lnTo>
                      <a:pt x="1029744" y="530451"/>
                    </a:lnTo>
                    <a:cubicBezTo>
                      <a:pt x="1029744" y="590229"/>
                      <a:pt x="981285" y="638688"/>
                      <a:pt x="921507" y="638688"/>
                    </a:cubicBezTo>
                    <a:lnTo>
                      <a:pt x="108237" y="638688"/>
                    </a:lnTo>
                    <a:cubicBezTo>
                      <a:pt x="48459" y="638688"/>
                      <a:pt x="0" y="590229"/>
                      <a:pt x="0" y="530451"/>
                    </a:cubicBezTo>
                    <a:lnTo>
                      <a:pt x="0" y="108237"/>
                    </a:lnTo>
                    <a:cubicBezTo>
                      <a:pt x="0" y="48459"/>
                      <a:pt x="48459" y="0"/>
                      <a:pt x="108237" y="0"/>
                    </a:cubicBezTo>
                    <a:close/>
                  </a:path>
                </a:pathLst>
              </a:custGeom>
              <a:solidFill>
                <a:srgbClr val="BCBEFA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>
                  <a:buClrTx/>
                  <a:buFontTx/>
                  <a:buNone/>
                </a:pPr>
                <a:endParaRPr lang="en-US"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E8653B7-333D-5688-9583-DD00D834B4DE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1029744" cy="705363"/>
              </a:xfrm>
              <a:prstGeom prst="rect">
                <a:avLst/>
              </a:prstGeom>
            </p:spPr>
            <p:txBody>
              <a:bodyPr lIns="31104" tIns="31104" rIns="31104" bIns="31104" rtlCol="0" anchor="ctr"/>
              <a:lstStyle/>
              <a:p>
                <a:pPr algn="ctr" defTabSz="609630">
                  <a:lnSpc>
                    <a:spcPts val="168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</p:grpSp>
        <p:grpSp>
          <p:nvGrpSpPr>
            <p:cNvPr id="40" name="Group 45">
              <a:extLst>
                <a:ext uri="{FF2B5EF4-FFF2-40B4-BE49-F238E27FC236}">
                  <a16:creationId xmlns:a16="http://schemas.microsoft.com/office/drawing/2014/main" id="{80598C41-4EA3-F800-D849-CBCA1715F43B}"/>
                </a:ext>
              </a:extLst>
            </p:cNvPr>
            <p:cNvGrpSpPr/>
            <p:nvPr/>
          </p:nvGrpSpPr>
          <p:grpSpPr>
            <a:xfrm>
              <a:off x="107003" y="120955"/>
              <a:ext cx="3314679" cy="1946720"/>
              <a:chOff x="0" y="0"/>
              <a:chExt cx="967293" cy="568094"/>
            </a:xfrm>
          </p:grpSpPr>
          <p:sp>
            <p:nvSpPr>
              <p:cNvPr id="42" name="Freeform 46">
                <a:extLst>
                  <a:ext uri="{FF2B5EF4-FFF2-40B4-BE49-F238E27FC236}">
                    <a16:creationId xmlns:a16="http://schemas.microsoft.com/office/drawing/2014/main" id="{6E17776A-CABB-84CB-DE3E-B7DA329436E8}"/>
                  </a:ext>
                </a:extLst>
              </p:cNvPr>
              <p:cNvSpPr/>
              <p:nvPr/>
            </p:nvSpPr>
            <p:spPr>
              <a:xfrm>
                <a:off x="0" y="0"/>
                <a:ext cx="967293" cy="568094"/>
              </a:xfrm>
              <a:custGeom>
                <a:avLst/>
                <a:gdLst/>
                <a:ahLst/>
                <a:cxnLst/>
                <a:rect l="l" t="t" r="r" b="b"/>
                <a:pathLst>
                  <a:path w="967293" h="568094">
                    <a:moveTo>
                      <a:pt x="93426" y="0"/>
                    </a:moveTo>
                    <a:lnTo>
                      <a:pt x="873867" y="0"/>
                    </a:lnTo>
                    <a:cubicBezTo>
                      <a:pt x="898645" y="0"/>
                      <a:pt x="922409" y="9843"/>
                      <a:pt x="939929" y="27364"/>
                    </a:cubicBezTo>
                    <a:cubicBezTo>
                      <a:pt x="957450" y="44885"/>
                      <a:pt x="967293" y="68648"/>
                      <a:pt x="967293" y="93426"/>
                    </a:cubicBezTo>
                    <a:lnTo>
                      <a:pt x="967293" y="474668"/>
                    </a:lnTo>
                    <a:cubicBezTo>
                      <a:pt x="967293" y="499446"/>
                      <a:pt x="957450" y="523209"/>
                      <a:pt x="939929" y="540730"/>
                    </a:cubicBezTo>
                    <a:cubicBezTo>
                      <a:pt x="922409" y="558251"/>
                      <a:pt x="898645" y="568094"/>
                      <a:pt x="873867" y="568094"/>
                    </a:cubicBezTo>
                    <a:lnTo>
                      <a:pt x="93426" y="568094"/>
                    </a:lnTo>
                    <a:cubicBezTo>
                      <a:pt x="68648" y="568094"/>
                      <a:pt x="44885" y="558251"/>
                      <a:pt x="27364" y="540730"/>
                    </a:cubicBezTo>
                    <a:cubicBezTo>
                      <a:pt x="9843" y="523209"/>
                      <a:pt x="0" y="499446"/>
                      <a:pt x="0" y="474668"/>
                    </a:cubicBezTo>
                    <a:lnTo>
                      <a:pt x="0" y="93426"/>
                    </a:lnTo>
                    <a:cubicBezTo>
                      <a:pt x="0" y="68648"/>
                      <a:pt x="9843" y="44885"/>
                      <a:pt x="27364" y="27364"/>
                    </a:cubicBezTo>
                    <a:cubicBezTo>
                      <a:pt x="44885" y="9843"/>
                      <a:pt x="68648" y="0"/>
                      <a:pt x="93426" y="0"/>
                    </a:cubicBezTo>
                    <a:close/>
                  </a:path>
                </a:pathLst>
              </a:custGeom>
              <a:solidFill>
                <a:srgbClr val="BCBEFA"/>
              </a:solidFill>
              <a:ln w="38100" cap="rnd">
                <a:solidFill>
                  <a:srgbClr val="FFFFFF"/>
                </a:solidFill>
                <a:prstDash val="lgDash"/>
                <a:round/>
              </a:ln>
            </p:spPr>
            <p:txBody>
              <a:bodyPr/>
              <a:lstStyle/>
              <a:p>
                <a:pPr defTabSz="609630">
                  <a:buClrTx/>
                  <a:buFontTx/>
                  <a:buNone/>
                </a:pPr>
                <a:endParaRPr lang="en-US"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  <p:sp>
            <p:nvSpPr>
              <p:cNvPr id="43" name="TextBox 47">
                <a:extLst>
                  <a:ext uri="{FF2B5EF4-FFF2-40B4-BE49-F238E27FC236}">
                    <a16:creationId xmlns:a16="http://schemas.microsoft.com/office/drawing/2014/main" id="{B09283D6-B7CF-30D0-86FF-E887F92F8159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967293" cy="634769"/>
              </a:xfrm>
              <a:prstGeom prst="rect">
                <a:avLst/>
              </a:prstGeom>
            </p:spPr>
            <p:txBody>
              <a:bodyPr lIns="31104" tIns="31104" rIns="31104" bIns="31104" rtlCol="0" anchor="ctr"/>
              <a:lstStyle/>
              <a:p>
                <a:pPr algn="ctr" defTabSz="609630">
                  <a:lnSpc>
                    <a:spcPts val="168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</p:grpSp>
        <p:sp>
          <p:nvSpPr>
            <p:cNvPr id="41" name="Freeform 48">
              <a:extLst>
                <a:ext uri="{FF2B5EF4-FFF2-40B4-BE49-F238E27FC236}">
                  <a16:creationId xmlns:a16="http://schemas.microsoft.com/office/drawing/2014/main" id="{7837E3C5-8C2A-45EC-0808-782EF8B46120}"/>
                </a:ext>
              </a:extLst>
            </p:cNvPr>
            <p:cNvSpPr/>
            <p:nvPr/>
          </p:nvSpPr>
          <p:spPr>
            <a:xfrm>
              <a:off x="655730" y="383864"/>
              <a:ext cx="2189065" cy="1420902"/>
            </a:xfrm>
            <a:custGeom>
              <a:avLst/>
              <a:gdLst/>
              <a:ahLst/>
              <a:cxnLst/>
              <a:rect l="l" t="t" r="r" b="b"/>
              <a:pathLst>
                <a:path w="2189065" h="1420902">
                  <a:moveTo>
                    <a:pt x="0" y="0"/>
                  </a:moveTo>
                  <a:lnTo>
                    <a:pt x="2189066" y="0"/>
                  </a:lnTo>
                  <a:lnTo>
                    <a:pt x="2189066" y="1420902"/>
                  </a:lnTo>
                  <a:lnTo>
                    <a:pt x="0" y="14209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pPr defTabSz="609630">
                <a:buClrTx/>
                <a:buFontTx/>
                <a:buNone/>
              </a:pPr>
              <a:endParaRPr lang="en-US" sz="800" kern="1200">
                <a:solidFill>
                  <a:prstClr val="black"/>
                </a:solidFill>
                <a:latin typeface="UTM Avo" panose="02040603050506020204" pitchFamily="18"/>
                <a:cs typeface="+mn-ea"/>
                <a:sym typeface="+mn-lt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9CF7B8C7-4CDF-6227-124A-8135583A97E2}"/>
              </a:ext>
            </a:extLst>
          </p:cNvPr>
          <p:cNvSpPr txBox="1"/>
          <p:nvPr/>
        </p:nvSpPr>
        <p:spPr>
          <a:xfrm>
            <a:off x="7406640" y="12954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sp>
        <p:nvSpPr>
          <p:cNvPr id="12" name="Title 53">
            <a:extLst>
              <a:ext uri="{FF2B5EF4-FFF2-40B4-BE49-F238E27FC236}">
                <a16:creationId xmlns:a16="http://schemas.microsoft.com/office/drawing/2014/main" id="{2592D783-5D45-1AB3-BE9E-FC866677F0D6}"/>
              </a:ext>
            </a:extLst>
          </p:cNvPr>
          <p:cNvSpPr txBox="1">
            <a:spLocks/>
          </p:cNvSpPr>
          <p:nvPr/>
        </p:nvSpPr>
        <p:spPr>
          <a:xfrm>
            <a:off x="5000570" y="1965409"/>
            <a:ext cx="5181600" cy="896993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buNone/>
            </a:pPr>
            <a:r>
              <a:rPr lang="vi-VN" sz="2800" b="1" dirty="0">
                <a:latin typeface="UTM Avo" panose="02040603050506020204" pitchFamily="18"/>
                <a:ea typeface="+mn-ea"/>
                <a:cs typeface="+mn-ea"/>
                <a:sym typeface="+mn-lt"/>
              </a:rPr>
              <a:t>HOẠT ĐỘNG THEO NHÓM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976CE07-262C-6C90-352E-AFA477B813F5}"/>
              </a:ext>
            </a:extLst>
          </p:cNvPr>
          <p:cNvGrpSpPr/>
          <p:nvPr/>
        </p:nvGrpSpPr>
        <p:grpSpPr>
          <a:xfrm>
            <a:off x="3084352" y="2950031"/>
            <a:ext cx="8191933" cy="2045565"/>
            <a:chOff x="5799145" y="2727260"/>
            <a:chExt cx="9942672" cy="3068348"/>
          </a:xfrm>
        </p:grpSpPr>
        <p:sp>
          <p:nvSpPr>
            <p:cNvPr id="20" name="Freeform 50">
              <a:extLst>
                <a:ext uri="{FF2B5EF4-FFF2-40B4-BE49-F238E27FC236}">
                  <a16:creationId xmlns:a16="http://schemas.microsoft.com/office/drawing/2014/main" id="{97AB2FBE-96A9-67AA-8AF2-0B47CD40CE82}"/>
                </a:ext>
              </a:extLst>
            </p:cNvPr>
            <p:cNvSpPr/>
            <p:nvPr/>
          </p:nvSpPr>
          <p:spPr>
            <a:xfrm>
              <a:off x="5799145" y="2727260"/>
              <a:ext cx="9942672" cy="3068348"/>
            </a:xfrm>
            <a:custGeom>
              <a:avLst/>
              <a:gdLst/>
              <a:ahLst/>
              <a:cxnLst/>
              <a:rect l="l" t="t" r="r" b="b"/>
              <a:pathLst>
                <a:path w="2618646" h="600491">
                  <a:moveTo>
                    <a:pt x="2606966" y="0"/>
                  </a:moveTo>
                  <a:lnTo>
                    <a:pt x="11680" y="0"/>
                  </a:lnTo>
                  <a:cubicBezTo>
                    <a:pt x="8582" y="0"/>
                    <a:pt x="5611" y="1231"/>
                    <a:pt x="3421" y="3421"/>
                  </a:cubicBezTo>
                  <a:cubicBezTo>
                    <a:pt x="1231" y="5611"/>
                    <a:pt x="0" y="8582"/>
                    <a:pt x="0" y="11680"/>
                  </a:cubicBezTo>
                  <a:lnTo>
                    <a:pt x="0" y="405674"/>
                  </a:lnTo>
                  <a:cubicBezTo>
                    <a:pt x="0" y="408771"/>
                    <a:pt x="1231" y="411742"/>
                    <a:pt x="3421" y="413933"/>
                  </a:cubicBezTo>
                  <a:cubicBezTo>
                    <a:pt x="5611" y="416123"/>
                    <a:pt x="8582" y="417354"/>
                    <a:pt x="11680" y="417354"/>
                  </a:cubicBezTo>
                  <a:lnTo>
                    <a:pt x="145800" y="417354"/>
                  </a:lnTo>
                  <a:cubicBezTo>
                    <a:pt x="148898" y="417354"/>
                    <a:pt x="151869" y="418584"/>
                    <a:pt x="154059" y="420775"/>
                  </a:cubicBezTo>
                  <a:cubicBezTo>
                    <a:pt x="156249" y="422965"/>
                    <a:pt x="157480" y="425936"/>
                    <a:pt x="157480" y="429033"/>
                  </a:cubicBezTo>
                  <a:lnTo>
                    <a:pt x="157480" y="593634"/>
                  </a:lnTo>
                  <a:cubicBezTo>
                    <a:pt x="157480" y="596000"/>
                    <a:pt x="158759" y="598181"/>
                    <a:pt x="160824" y="599336"/>
                  </a:cubicBezTo>
                  <a:cubicBezTo>
                    <a:pt x="162889" y="600491"/>
                    <a:pt x="165417" y="600440"/>
                    <a:pt x="167433" y="599201"/>
                  </a:cubicBezTo>
                  <a:lnTo>
                    <a:pt x="453597" y="423466"/>
                  </a:lnTo>
                  <a:cubicBezTo>
                    <a:pt x="460105" y="419469"/>
                    <a:pt x="467593" y="417354"/>
                    <a:pt x="475230" y="417354"/>
                  </a:cubicBezTo>
                  <a:lnTo>
                    <a:pt x="2606966" y="417354"/>
                  </a:lnTo>
                  <a:cubicBezTo>
                    <a:pt x="2610064" y="417354"/>
                    <a:pt x="2613035" y="416123"/>
                    <a:pt x="2615225" y="413933"/>
                  </a:cubicBezTo>
                  <a:cubicBezTo>
                    <a:pt x="2617415" y="411742"/>
                    <a:pt x="2618646" y="408771"/>
                    <a:pt x="2618646" y="405674"/>
                  </a:cubicBezTo>
                  <a:lnTo>
                    <a:pt x="2618646" y="11680"/>
                  </a:lnTo>
                  <a:cubicBezTo>
                    <a:pt x="2618646" y="8582"/>
                    <a:pt x="2617415" y="5611"/>
                    <a:pt x="2615225" y="3421"/>
                  </a:cubicBezTo>
                  <a:cubicBezTo>
                    <a:pt x="2613035" y="1231"/>
                    <a:pt x="2610064" y="0"/>
                    <a:pt x="2606966" y="0"/>
                  </a:cubicBezTo>
                  <a:close/>
                </a:path>
              </a:pathLst>
            </a:custGeom>
            <a:solidFill>
              <a:srgbClr val="FBD86A"/>
            </a:solidFill>
            <a:ln w="38100" cap="sq">
              <a:solidFill>
                <a:srgbClr val="19274F"/>
              </a:solidFill>
              <a:prstDash val="solid"/>
              <a:miter/>
            </a:ln>
          </p:spPr>
          <p:txBody>
            <a:bodyPr anchor="ctr"/>
            <a:lstStyle/>
            <a:p>
              <a:pPr algn="just" defTabSz="609630">
                <a:buClrTx/>
                <a:buFontTx/>
                <a:buNone/>
              </a:pPr>
              <a:endParaRPr lang="vi-VN" sz="2400" kern="1200" dirty="0">
                <a:solidFill>
                  <a:prstClr val="black"/>
                </a:solidFill>
                <a:latin typeface="UTM Avo" panose="02040603050506020204" pitchFamily="18"/>
                <a:cs typeface="+mn-ea"/>
                <a:sym typeface="+mn-lt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23E4D0A-0728-C27B-8907-59B15FA07BFC}"/>
                </a:ext>
              </a:extLst>
            </p:cNvPr>
            <p:cNvSpPr txBox="1"/>
            <p:nvPr/>
          </p:nvSpPr>
          <p:spPr>
            <a:xfrm>
              <a:off x="6542214" y="2921705"/>
              <a:ext cx="8456535" cy="168276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just" defTabSz="609630">
                <a:lnSpc>
                  <a:spcPct val="150000"/>
                </a:lnSpc>
                <a:buClrTx/>
                <a:buFontTx/>
                <a:buNone/>
              </a:pPr>
              <a:r>
                <a:rPr lang="vi-VN" sz="2400" kern="1200" dirty="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rPr>
                <a:t>Các nhóm HS (vẫn giữ nhóm ở Hoạt động 1) thảo luận và hoàn thành Bản thu hoạch.</a:t>
              </a:r>
            </a:p>
          </p:txBody>
        </p:sp>
      </p:grpSp>
      <p:sp>
        <p:nvSpPr>
          <p:cNvPr id="47" name="Freeform 103">
            <a:extLst>
              <a:ext uri="{FF2B5EF4-FFF2-40B4-BE49-F238E27FC236}">
                <a16:creationId xmlns:a16="http://schemas.microsoft.com/office/drawing/2014/main" id="{FFABEB98-7444-0F10-3E13-98E4448A9E73}"/>
              </a:ext>
            </a:extLst>
          </p:cNvPr>
          <p:cNvSpPr/>
          <p:nvPr/>
        </p:nvSpPr>
        <p:spPr>
          <a:xfrm>
            <a:off x="6212410" y="4697633"/>
            <a:ext cx="2757921" cy="1881451"/>
          </a:xfrm>
          <a:custGeom>
            <a:avLst/>
            <a:gdLst/>
            <a:ahLst/>
            <a:cxnLst/>
            <a:rect l="l" t="t" r="r" b="b"/>
            <a:pathLst>
              <a:path w="1154583" h="825527">
                <a:moveTo>
                  <a:pt x="0" y="0"/>
                </a:moveTo>
                <a:lnTo>
                  <a:pt x="1154583" y="0"/>
                </a:lnTo>
                <a:lnTo>
                  <a:pt x="1154583" y="825527"/>
                </a:lnTo>
                <a:lnTo>
                  <a:pt x="0" y="825527"/>
                </a:lnTo>
                <a:lnTo>
                  <a:pt x="0" y="0"/>
                </a:lnTo>
                <a:close/>
              </a:path>
            </a:pathLst>
          </a:cu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buClrTx/>
              <a:buFontTx/>
              <a:buNone/>
            </a:pPr>
            <a:endParaRPr lang="en-US" sz="800" kern="1200">
              <a:solidFill>
                <a:prstClr val="black"/>
              </a:solidFill>
              <a:latin typeface="UTM Avo" panose="02040603050506020204" pitchFamily="18"/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26853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92F002B0-F598-B3F1-BE9E-00F4CA3C9FB4}"/>
              </a:ext>
            </a:extLst>
          </p:cNvPr>
          <p:cNvSpPr/>
          <p:nvPr/>
        </p:nvSpPr>
        <p:spPr>
          <a:xfrm>
            <a:off x="-1090246" y="-61787"/>
            <a:ext cx="14120447" cy="869470"/>
          </a:xfrm>
          <a:prstGeom prst="rect">
            <a:avLst/>
          </a:prstGeom>
          <a:solidFill>
            <a:srgbClr val="F681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8" name="Title 45">
            <a:extLst>
              <a:ext uri="{FF2B5EF4-FFF2-40B4-BE49-F238E27FC236}">
                <a16:creationId xmlns:a16="http://schemas.microsoft.com/office/drawing/2014/main" id="{9667AEC0-CBE2-6437-B66F-C3BC86CBAEF8}"/>
              </a:ext>
            </a:extLst>
          </p:cNvPr>
          <p:cNvSpPr txBox="1">
            <a:spLocks/>
          </p:cNvSpPr>
          <p:nvPr/>
        </p:nvSpPr>
        <p:spPr>
          <a:xfrm>
            <a:off x="595014" y="951"/>
            <a:ext cx="11001971" cy="498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BẢN THU HOẠCH</a:t>
            </a:r>
          </a:p>
        </p:txBody>
      </p:sp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DE777D67-7761-DFAC-6028-227BF7685D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762164"/>
              </p:ext>
            </p:extLst>
          </p:nvPr>
        </p:nvGraphicFramePr>
        <p:xfrm>
          <a:off x="792" y="500193"/>
          <a:ext cx="12192002" cy="6325096"/>
        </p:xfrm>
        <a:graphic>
          <a:graphicData uri="http://schemas.openxmlformats.org/drawingml/2006/table">
            <a:tbl>
              <a:tblPr/>
              <a:tblGrid>
                <a:gridCol w="5892802">
                  <a:extLst>
                    <a:ext uri="{9D8B030D-6E8A-4147-A177-3AD203B41FA5}">
                      <a16:colId xmlns:a16="http://schemas.microsoft.com/office/drawing/2014/main" val="3587983594"/>
                    </a:ext>
                  </a:extLst>
                </a:gridCol>
                <a:gridCol w="227159">
                  <a:extLst>
                    <a:ext uri="{9D8B030D-6E8A-4147-A177-3AD203B41FA5}">
                      <a16:colId xmlns:a16="http://schemas.microsoft.com/office/drawing/2014/main" val="221202040"/>
                    </a:ext>
                  </a:extLst>
                </a:gridCol>
                <a:gridCol w="6072041">
                  <a:extLst>
                    <a:ext uri="{9D8B030D-6E8A-4147-A177-3AD203B41FA5}">
                      <a16:colId xmlns:a16="http://schemas.microsoft.com/office/drawing/2014/main" val="2140562835"/>
                    </a:ext>
                  </a:extLst>
                </a:gridCol>
              </a:tblGrid>
              <a:tr h="1681501">
                <a:tc gridSpan="3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ea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ea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ea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ea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ea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ea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ea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ea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ea typeface="UTM Avo"/>
                          <a:sym typeface="Arial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1800" b="1" i="1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Tên các thành viên: 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1800" b="1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A.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Đánh giá kết quả: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Hoàn thành:                                                                               Chưa hoàn thành: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1800" b="1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B.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Nhận xét về việc tìm thông tin để giải ô chữ:</a:t>
                      </a:r>
                    </a:p>
                  </a:txBody>
                  <a:tcPr marL="120000" marR="120000" marT="15462" marB="1546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893062"/>
                  </a:ext>
                </a:extLst>
              </a:tr>
              <a:tr h="51335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ea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ea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ea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ea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ea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ea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ea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ea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ea typeface="UTM Avo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Để giải được ô chữ:</a:t>
                      </a:r>
                    </a:p>
                  </a:txBody>
                  <a:tcPr marL="120000" marR="120000" marT="15462" marB="1546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ea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ea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ea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ea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ea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ea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ea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ea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ea typeface="UTM Avo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Từ điền vào dãy ô ở mỗi hàng ngang:</a:t>
                      </a:r>
                    </a:p>
                  </a:txBody>
                  <a:tcPr marL="120000" marR="120000" marT="15462" marB="1546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vi-VN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 điền vào dãy ô ở mỗi hàng ngang:</a:t>
                      </a:r>
                    </a:p>
                  </a:txBody>
                  <a:tcPr marL="180000" marR="180000" marT="23193" marB="23193" anchor="ctr"/>
                </a:tc>
                <a:extLst>
                  <a:ext uri="{0D108BD9-81ED-4DB2-BD59-A6C34878D82A}">
                    <a16:rowId xmlns:a16="http://schemas.microsoft.com/office/drawing/2014/main" val="1451980276"/>
                  </a:ext>
                </a:extLst>
              </a:tr>
              <a:tr h="167739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ea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ea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ea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ea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ea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ea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ea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ea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ea typeface="UTM Avo"/>
                          <a:sym typeface="Arial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Thông tin đã cho trong Bảng 1 là đủ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    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Cần tìm thêm thông tin (trên Internet 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hoặc tìm bằng cách khác)</a:t>
                      </a:r>
                    </a:p>
                  </a:txBody>
                  <a:tcPr marL="120000" marR="120000" marT="15462" marB="1546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ea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ea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ea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ea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ea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ea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ea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ea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ea typeface="UTM Avo"/>
                          <a:sym typeface="Arial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Luôn chỉ có một từ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Có nhiều từ và phải lựa chọn </a:t>
                      </a:r>
                    </a:p>
                  </a:txBody>
                  <a:tcPr marL="120000" marR="120000" marT="15462" marB="1546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Luôn chỉ có một từ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 nhiều từ và phải lựa chọn </a:t>
                      </a:r>
                    </a:p>
                  </a:txBody>
                  <a:tcPr marL="180000" marR="180000" marT="23193" marB="23193" anchor="ctr"/>
                </a:tc>
                <a:extLst>
                  <a:ext uri="{0D108BD9-81ED-4DB2-BD59-A6C34878D82A}">
                    <a16:rowId xmlns:a16="http://schemas.microsoft.com/office/drawing/2014/main" val="3347848436"/>
                  </a:ext>
                </a:extLst>
              </a:tr>
              <a:tr h="387726">
                <a:tc gridSpan="3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ea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ea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ea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ea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ea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ea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ea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ea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ea typeface="UTM Avo"/>
                          <a:sym typeface="Arial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vi-VN" sz="1800" b="1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C. </a:t>
                      </a: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Đánh giá về vai trò của sự hợp tác khi thực hiện nhiệm vụ</a:t>
                      </a:r>
                    </a:p>
                  </a:txBody>
                  <a:tcPr marL="120000" marR="120000" marT="15462" marB="1546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831738"/>
                  </a:ext>
                </a:extLst>
              </a:tr>
              <a:tr h="387726">
                <a:tc gridSpan="3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ea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ea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ea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ea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ea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ea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ea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ea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ea typeface="UTM Avo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Để nhóm hoàn thành nhiệm vụ nhanh và chính xác:</a:t>
                      </a:r>
                    </a:p>
                  </a:txBody>
                  <a:tcPr marL="120000" marR="120000" marT="15462" marB="1546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988157"/>
                  </a:ext>
                </a:extLst>
              </a:tr>
              <a:tr h="1677395">
                <a:tc grid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ea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ea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ea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ea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ea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ea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ea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ea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ea typeface="UTM Avo"/>
                          <a:sym typeface="Arial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Chỉ cần một vài bạn thực hiện nhiệm vụ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Phải có phân chia công việc và bạn nào  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cũng tham gia thực hiện nhiệm vụ</a:t>
                      </a:r>
                    </a:p>
                  </a:txBody>
                  <a:tcPr marL="120000" marR="120000" marT="15462" marB="1546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vi-VN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80000" marT="23193" marB="23193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ea typeface="UTM Avo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ea typeface="UTM Avo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ea typeface="UTM Avo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ea typeface="UTM Avo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ea typeface="UTM Avo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ea typeface="UTM Avo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ea typeface="UTM Avo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ea typeface="UTM Avo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UTM Avo"/>
                          <a:ea typeface="UTM Avo"/>
                          <a:sym typeface="Arial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Không cần trao đổi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/>
                          <a:ea typeface="+mn-ea"/>
                          <a:cs typeface="+mn-ea"/>
                          <a:sym typeface="+mn-lt"/>
                        </a:rPr>
                        <a:t>Có trao đổi sẽ tốt hơn</a:t>
                      </a:r>
                    </a:p>
                  </a:txBody>
                  <a:tcPr marL="120000" marR="120000" marT="15462" marB="1546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898485"/>
                  </a:ext>
                </a:extLst>
              </a:tr>
            </a:tbl>
          </a:graphicData>
        </a:graphic>
      </p:graphicFrame>
      <p:sp>
        <p:nvSpPr>
          <p:cNvPr id="60" name="Rectangle 59">
            <a:extLst>
              <a:ext uri="{FF2B5EF4-FFF2-40B4-BE49-F238E27FC236}">
                <a16:creationId xmlns:a16="http://schemas.microsoft.com/office/drawing/2014/main" id="{63369E63-B601-DC83-49F9-40B7F3C6E3A5}"/>
              </a:ext>
            </a:extLst>
          </p:cNvPr>
          <p:cNvSpPr/>
          <p:nvPr/>
        </p:nvSpPr>
        <p:spPr>
          <a:xfrm>
            <a:off x="1575594" y="1498600"/>
            <a:ext cx="203200" cy="2032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cs typeface="+mn-ea"/>
              <a:sym typeface="+mn-lt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3EE87C9-9E25-5EBF-03E2-ADB3630D1673}"/>
              </a:ext>
            </a:extLst>
          </p:cNvPr>
          <p:cNvSpPr/>
          <p:nvPr/>
        </p:nvSpPr>
        <p:spPr>
          <a:xfrm>
            <a:off x="8687594" y="1498600"/>
            <a:ext cx="203200" cy="2032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cs typeface="+mn-ea"/>
              <a:sym typeface="+mn-lt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CB0B68C-051A-0358-3CCF-16A9E97AF1FD}"/>
              </a:ext>
            </a:extLst>
          </p:cNvPr>
          <p:cNvSpPr/>
          <p:nvPr/>
        </p:nvSpPr>
        <p:spPr>
          <a:xfrm>
            <a:off x="11496179" y="3017762"/>
            <a:ext cx="203200" cy="2032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cs typeface="+mn-ea"/>
              <a:sym typeface="+mn-lt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9ADA978-AB17-492A-DD9C-E343B79978FF}"/>
              </a:ext>
            </a:extLst>
          </p:cNvPr>
          <p:cNvSpPr/>
          <p:nvPr/>
        </p:nvSpPr>
        <p:spPr>
          <a:xfrm>
            <a:off x="11496179" y="3871101"/>
            <a:ext cx="203200" cy="2032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cs typeface="+mn-ea"/>
              <a:sym typeface="+mn-lt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6954064-D7D0-6C94-4A80-E8C0EEF6CCEF}"/>
              </a:ext>
            </a:extLst>
          </p:cNvPr>
          <p:cNvSpPr/>
          <p:nvPr/>
        </p:nvSpPr>
        <p:spPr>
          <a:xfrm>
            <a:off x="5429171" y="3017762"/>
            <a:ext cx="203200" cy="2032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cs typeface="+mn-ea"/>
              <a:sym typeface="+mn-lt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5CC155F-7B32-3D04-CFEB-916E8725FCC3}"/>
              </a:ext>
            </a:extLst>
          </p:cNvPr>
          <p:cNvSpPr/>
          <p:nvPr/>
        </p:nvSpPr>
        <p:spPr>
          <a:xfrm>
            <a:off x="5429171" y="3871101"/>
            <a:ext cx="203200" cy="2032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cs typeface="+mn-ea"/>
              <a:sym typeface="+mn-lt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FB55094-A635-6402-701F-ACA7A40578D7}"/>
              </a:ext>
            </a:extLst>
          </p:cNvPr>
          <p:cNvSpPr/>
          <p:nvPr/>
        </p:nvSpPr>
        <p:spPr>
          <a:xfrm>
            <a:off x="5429171" y="5402869"/>
            <a:ext cx="203200" cy="2032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cs typeface="+mn-ea"/>
              <a:sym typeface="+mn-lt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B43965C-1113-D85F-4EA4-FBB7ACC46ABD}"/>
              </a:ext>
            </a:extLst>
          </p:cNvPr>
          <p:cNvSpPr/>
          <p:nvPr/>
        </p:nvSpPr>
        <p:spPr>
          <a:xfrm>
            <a:off x="5429171" y="6256207"/>
            <a:ext cx="203200" cy="2032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cs typeface="+mn-ea"/>
              <a:sym typeface="+mn-lt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12BB524-43F4-3834-A31A-47654CB0564E}"/>
              </a:ext>
            </a:extLst>
          </p:cNvPr>
          <p:cNvSpPr/>
          <p:nvPr/>
        </p:nvSpPr>
        <p:spPr>
          <a:xfrm>
            <a:off x="11496179" y="5402869"/>
            <a:ext cx="203200" cy="2032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cs typeface="+mn-ea"/>
              <a:sym typeface="+mn-lt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6C9BBB6-73A0-AF79-D41E-243DE19361C4}"/>
              </a:ext>
            </a:extLst>
          </p:cNvPr>
          <p:cNvSpPr/>
          <p:nvPr/>
        </p:nvSpPr>
        <p:spPr>
          <a:xfrm>
            <a:off x="11496179" y="6256207"/>
            <a:ext cx="203200" cy="2032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790315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2">
            <a:extLst>
              <a:ext uri="{FF2B5EF4-FFF2-40B4-BE49-F238E27FC236}">
                <a16:creationId xmlns:a16="http://schemas.microsoft.com/office/drawing/2014/main" id="{F305A2E5-4204-69A1-2BF0-B7357D795500}"/>
              </a:ext>
            </a:extLst>
          </p:cNvPr>
          <p:cNvGrpSpPr/>
          <p:nvPr/>
        </p:nvGrpSpPr>
        <p:grpSpPr>
          <a:xfrm>
            <a:off x="635794" y="1670899"/>
            <a:ext cx="2393156" cy="1484331"/>
            <a:chOff x="0" y="0"/>
            <a:chExt cx="5213080" cy="3233360"/>
          </a:xfrm>
        </p:grpSpPr>
        <p:sp>
          <p:nvSpPr>
            <p:cNvPr id="50" name="Freeform 4">
              <a:extLst>
                <a:ext uri="{FF2B5EF4-FFF2-40B4-BE49-F238E27FC236}">
                  <a16:creationId xmlns:a16="http://schemas.microsoft.com/office/drawing/2014/main" id="{F19968AB-4B6E-77E0-966A-B3E9E2C5A2F0}"/>
                </a:ext>
              </a:extLst>
            </p:cNvPr>
            <p:cNvSpPr/>
            <p:nvPr/>
          </p:nvSpPr>
          <p:spPr>
            <a:xfrm>
              <a:off x="0" y="0"/>
              <a:ext cx="5213080" cy="3233360"/>
            </a:xfrm>
            <a:custGeom>
              <a:avLst/>
              <a:gdLst/>
              <a:ahLst/>
              <a:cxnLst/>
              <a:rect l="l" t="t" r="r" b="b"/>
              <a:pathLst>
                <a:path w="1029744" h="638688">
                  <a:moveTo>
                    <a:pt x="79205" y="0"/>
                  </a:moveTo>
                  <a:lnTo>
                    <a:pt x="950539" y="0"/>
                  </a:lnTo>
                  <a:cubicBezTo>
                    <a:pt x="994283" y="0"/>
                    <a:pt x="1029744" y="35461"/>
                    <a:pt x="1029744" y="79205"/>
                  </a:cubicBezTo>
                  <a:lnTo>
                    <a:pt x="1029744" y="559483"/>
                  </a:lnTo>
                  <a:cubicBezTo>
                    <a:pt x="1029744" y="603227"/>
                    <a:pt x="994283" y="638688"/>
                    <a:pt x="950539" y="638688"/>
                  </a:cubicBezTo>
                  <a:lnTo>
                    <a:pt x="79205" y="638688"/>
                  </a:lnTo>
                  <a:cubicBezTo>
                    <a:pt x="58199" y="638688"/>
                    <a:pt x="38052" y="630344"/>
                    <a:pt x="23199" y="615490"/>
                  </a:cubicBezTo>
                  <a:cubicBezTo>
                    <a:pt x="8345" y="600636"/>
                    <a:pt x="0" y="580490"/>
                    <a:pt x="0" y="559483"/>
                  </a:cubicBezTo>
                  <a:lnTo>
                    <a:pt x="0" y="79205"/>
                  </a:lnTo>
                  <a:cubicBezTo>
                    <a:pt x="0" y="35461"/>
                    <a:pt x="35461" y="0"/>
                    <a:pt x="79205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pPr defTabSz="609630">
                <a:buClrTx/>
                <a:buFontTx/>
                <a:buNone/>
              </a:pPr>
              <a:endParaRPr lang="en-US" sz="700" kern="1200">
                <a:solidFill>
                  <a:prstClr val="black"/>
                </a:solidFill>
                <a:latin typeface="UTM Avo" panose="02040603050506020204" pitchFamily="18"/>
                <a:cs typeface="+mn-ea"/>
                <a:sym typeface="+mn-lt"/>
              </a:endParaRPr>
            </a:p>
          </p:txBody>
        </p:sp>
        <p:grpSp>
          <p:nvGrpSpPr>
            <p:cNvPr id="51" name="Group 6">
              <a:extLst>
                <a:ext uri="{FF2B5EF4-FFF2-40B4-BE49-F238E27FC236}">
                  <a16:creationId xmlns:a16="http://schemas.microsoft.com/office/drawing/2014/main" id="{9DA0C2EF-AAC6-8556-1392-78351BF72323}"/>
                </a:ext>
              </a:extLst>
            </p:cNvPr>
            <p:cNvGrpSpPr/>
            <p:nvPr/>
          </p:nvGrpSpPr>
          <p:grpSpPr>
            <a:xfrm>
              <a:off x="158080" y="178692"/>
              <a:ext cx="4896921" cy="2875975"/>
              <a:chOff x="0" y="0"/>
              <a:chExt cx="967293" cy="568094"/>
            </a:xfrm>
          </p:grpSpPr>
          <p:sp>
            <p:nvSpPr>
              <p:cNvPr id="53" name="Freeform 7">
                <a:extLst>
                  <a:ext uri="{FF2B5EF4-FFF2-40B4-BE49-F238E27FC236}">
                    <a16:creationId xmlns:a16="http://schemas.microsoft.com/office/drawing/2014/main" id="{EC95279A-E330-2908-3B6D-FB482222A9BB}"/>
                  </a:ext>
                </a:extLst>
              </p:cNvPr>
              <p:cNvSpPr/>
              <p:nvPr/>
            </p:nvSpPr>
            <p:spPr>
              <a:xfrm>
                <a:off x="0" y="0"/>
                <a:ext cx="967293" cy="568094"/>
              </a:xfrm>
              <a:custGeom>
                <a:avLst/>
                <a:gdLst/>
                <a:ahLst/>
                <a:cxnLst/>
                <a:rect l="l" t="t" r="r" b="b"/>
                <a:pathLst>
                  <a:path w="967293" h="568094">
                    <a:moveTo>
                      <a:pt x="84319" y="0"/>
                    </a:moveTo>
                    <a:lnTo>
                      <a:pt x="882974" y="0"/>
                    </a:lnTo>
                    <a:cubicBezTo>
                      <a:pt x="929542" y="0"/>
                      <a:pt x="967293" y="37751"/>
                      <a:pt x="967293" y="84319"/>
                    </a:cubicBezTo>
                    <a:lnTo>
                      <a:pt x="967293" y="483775"/>
                    </a:lnTo>
                    <a:cubicBezTo>
                      <a:pt x="967293" y="530343"/>
                      <a:pt x="929542" y="568094"/>
                      <a:pt x="882974" y="568094"/>
                    </a:cubicBezTo>
                    <a:lnTo>
                      <a:pt x="84319" y="568094"/>
                    </a:lnTo>
                    <a:cubicBezTo>
                      <a:pt x="37751" y="568094"/>
                      <a:pt x="0" y="530343"/>
                      <a:pt x="0" y="483775"/>
                    </a:cubicBezTo>
                    <a:lnTo>
                      <a:pt x="0" y="84319"/>
                    </a:lnTo>
                    <a:cubicBezTo>
                      <a:pt x="0" y="37751"/>
                      <a:pt x="37751" y="0"/>
                      <a:pt x="84319" y="0"/>
                    </a:cubicBezTo>
                    <a:close/>
                  </a:path>
                </a:pathLst>
              </a:custGeom>
              <a:solidFill>
                <a:srgbClr val="BCBEFA"/>
              </a:solidFill>
              <a:ln w="47625" cap="rnd">
                <a:solidFill>
                  <a:srgbClr val="19274F"/>
                </a:solidFill>
                <a:prstDash val="lgDash"/>
                <a:round/>
              </a:ln>
            </p:spPr>
            <p:txBody>
              <a:bodyPr/>
              <a:lstStyle/>
              <a:p>
                <a:pPr defTabSz="609630">
                  <a:buClrTx/>
                  <a:buFontTx/>
                  <a:buNone/>
                </a:pPr>
                <a:endParaRPr lang="en-US" sz="7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  <p:sp>
            <p:nvSpPr>
              <p:cNvPr id="54" name="TextBox 8">
                <a:extLst>
                  <a:ext uri="{FF2B5EF4-FFF2-40B4-BE49-F238E27FC236}">
                    <a16:creationId xmlns:a16="http://schemas.microsoft.com/office/drawing/2014/main" id="{AEA7C68B-790C-E2C6-A212-3A069800A2D5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967293" cy="6347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680"/>
                  </a:lnSpc>
                  <a:buClrTx/>
                  <a:buFontTx/>
                  <a:buNone/>
                </a:pPr>
                <a:endParaRPr sz="7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</p:grp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id="{D71D5937-1E44-C025-B804-736FD7691EE1}"/>
                </a:ext>
              </a:extLst>
            </p:cNvPr>
            <p:cNvSpPr/>
            <p:nvPr/>
          </p:nvSpPr>
          <p:spPr>
            <a:xfrm>
              <a:off x="1140312" y="459693"/>
              <a:ext cx="2932457" cy="2313975"/>
            </a:xfrm>
            <a:custGeom>
              <a:avLst/>
              <a:gdLst/>
              <a:ahLst/>
              <a:cxnLst/>
              <a:rect l="l" t="t" r="r" b="b"/>
              <a:pathLst>
                <a:path w="2932457" h="2313975">
                  <a:moveTo>
                    <a:pt x="0" y="0"/>
                  </a:moveTo>
                  <a:lnTo>
                    <a:pt x="2932456" y="0"/>
                  </a:lnTo>
                  <a:lnTo>
                    <a:pt x="2932456" y="2313974"/>
                  </a:lnTo>
                  <a:lnTo>
                    <a:pt x="0" y="23139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>
                <a:buClrTx/>
                <a:buFontTx/>
                <a:buNone/>
              </a:pPr>
              <a:endParaRPr lang="en-US" sz="700" kern="1200">
                <a:solidFill>
                  <a:prstClr val="black"/>
                </a:solidFill>
                <a:latin typeface="UTM Avo" panose="02040603050506020204" pitchFamily="18"/>
                <a:cs typeface="+mn-ea"/>
                <a:sym typeface="+mn-lt"/>
              </a:endParaRPr>
            </a:p>
          </p:txBody>
        </p:sp>
      </p:grpSp>
      <p:grpSp>
        <p:nvGrpSpPr>
          <p:cNvPr id="55" name="Group 10">
            <a:extLst>
              <a:ext uri="{FF2B5EF4-FFF2-40B4-BE49-F238E27FC236}">
                <a16:creationId xmlns:a16="http://schemas.microsoft.com/office/drawing/2014/main" id="{F4C21A3D-CA56-86A0-A83D-E712CB8BF6BB}"/>
              </a:ext>
            </a:extLst>
          </p:cNvPr>
          <p:cNvGrpSpPr/>
          <p:nvPr/>
        </p:nvGrpSpPr>
        <p:grpSpPr>
          <a:xfrm>
            <a:off x="635794" y="3398087"/>
            <a:ext cx="2393156" cy="1484331"/>
            <a:chOff x="0" y="1"/>
            <a:chExt cx="5213080" cy="3233359"/>
          </a:xfrm>
        </p:grpSpPr>
        <p:sp>
          <p:nvSpPr>
            <p:cNvPr id="56" name="Freeform 12">
              <a:extLst>
                <a:ext uri="{FF2B5EF4-FFF2-40B4-BE49-F238E27FC236}">
                  <a16:creationId xmlns:a16="http://schemas.microsoft.com/office/drawing/2014/main" id="{A72A7C60-3778-DE64-CC86-63BD1B2EC82A}"/>
                </a:ext>
              </a:extLst>
            </p:cNvPr>
            <p:cNvSpPr/>
            <p:nvPr/>
          </p:nvSpPr>
          <p:spPr>
            <a:xfrm>
              <a:off x="0" y="1"/>
              <a:ext cx="5213080" cy="3233359"/>
            </a:xfrm>
            <a:custGeom>
              <a:avLst/>
              <a:gdLst/>
              <a:ahLst/>
              <a:cxnLst/>
              <a:rect l="l" t="t" r="r" b="b"/>
              <a:pathLst>
                <a:path w="1029744" h="638688">
                  <a:moveTo>
                    <a:pt x="79205" y="0"/>
                  </a:moveTo>
                  <a:lnTo>
                    <a:pt x="950539" y="0"/>
                  </a:lnTo>
                  <a:cubicBezTo>
                    <a:pt x="994283" y="0"/>
                    <a:pt x="1029744" y="35461"/>
                    <a:pt x="1029744" y="79205"/>
                  </a:cubicBezTo>
                  <a:lnTo>
                    <a:pt x="1029744" y="559483"/>
                  </a:lnTo>
                  <a:cubicBezTo>
                    <a:pt x="1029744" y="603227"/>
                    <a:pt x="994283" y="638688"/>
                    <a:pt x="950539" y="638688"/>
                  </a:cubicBezTo>
                  <a:lnTo>
                    <a:pt x="79205" y="638688"/>
                  </a:lnTo>
                  <a:cubicBezTo>
                    <a:pt x="58199" y="638688"/>
                    <a:pt x="38052" y="630344"/>
                    <a:pt x="23199" y="615490"/>
                  </a:cubicBezTo>
                  <a:cubicBezTo>
                    <a:pt x="8345" y="600636"/>
                    <a:pt x="0" y="580490"/>
                    <a:pt x="0" y="559483"/>
                  </a:cubicBezTo>
                  <a:lnTo>
                    <a:pt x="0" y="79205"/>
                  </a:lnTo>
                  <a:cubicBezTo>
                    <a:pt x="0" y="35461"/>
                    <a:pt x="35461" y="0"/>
                    <a:pt x="79205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pPr defTabSz="609630">
                <a:buClrTx/>
                <a:buFontTx/>
                <a:buNone/>
              </a:pPr>
              <a:endParaRPr lang="en-US" sz="700" kern="1200">
                <a:solidFill>
                  <a:prstClr val="black"/>
                </a:solidFill>
                <a:latin typeface="UTM Avo" panose="02040603050506020204" pitchFamily="18"/>
                <a:cs typeface="+mn-ea"/>
                <a:sym typeface="+mn-lt"/>
              </a:endParaRPr>
            </a:p>
          </p:txBody>
        </p:sp>
        <p:sp>
          <p:nvSpPr>
            <p:cNvPr id="57" name="Freeform 15">
              <a:extLst>
                <a:ext uri="{FF2B5EF4-FFF2-40B4-BE49-F238E27FC236}">
                  <a16:creationId xmlns:a16="http://schemas.microsoft.com/office/drawing/2014/main" id="{867FE470-F738-F117-01F3-641D07F66C24}"/>
                </a:ext>
              </a:extLst>
            </p:cNvPr>
            <p:cNvSpPr/>
            <p:nvPr/>
          </p:nvSpPr>
          <p:spPr>
            <a:xfrm>
              <a:off x="158080" y="178693"/>
              <a:ext cx="4896921" cy="2875974"/>
            </a:xfrm>
            <a:custGeom>
              <a:avLst/>
              <a:gdLst/>
              <a:ahLst/>
              <a:cxnLst/>
              <a:rect l="l" t="t" r="r" b="b"/>
              <a:pathLst>
                <a:path w="967293" h="568094">
                  <a:moveTo>
                    <a:pt x="84319" y="0"/>
                  </a:moveTo>
                  <a:lnTo>
                    <a:pt x="882974" y="0"/>
                  </a:lnTo>
                  <a:cubicBezTo>
                    <a:pt x="929542" y="0"/>
                    <a:pt x="967293" y="37751"/>
                    <a:pt x="967293" y="84319"/>
                  </a:cubicBezTo>
                  <a:lnTo>
                    <a:pt x="967293" y="483775"/>
                  </a:lnTo>
                  <a:cubicBezTo>
                    <a:pt x="967293" y="530343"/>
                    <a:pt x="929542" y="568094"/>
                    <a:pt x="882974" y="568094"/>
                  </a:cubicBezTo>
                  <a:lnTo>
                    <a:pt x="84319" y="568094"/>
                  </a:lnTo>
                  <a:cubicBezTo>
                    <a:pt x="37751" y="568094"/>
                    <a:pt x="0" y="530343"/>
                    <a:pt x="0" y="483775"/>
                  </a:cubicBezTo>
                  <a:lnTo>
                    <a:pt x="0" y="84319"/>
                  </a:lnTo>
                  <a:cubicBezTo>
                    <a:pt x="0" y="37751"/>
                    <a:pt x="37751" y="0"/>
                    <a:pt x="84319" y="0"/>
                  </a:cubicBezTo>
                  <a:close/>
                </a:path>
              </a:pathLst>
            </a:custGeom>
            <a:solidFill>
              <a:srgbClr val="FFD33C"/>
            </a:solidFill>
            <a:ln w="47625" cap="rnd">
              <a:solidFill>
                <a:srgbClr val="19274F"/>
              </a:solidFill>
              <a:prstDash val="lgDash"/>
              <a:round/>
            </a:ln>
          </p:spPr>
          <p:txBody>
            <a:bodyPr anchor="ctr"/>
            <a:lstStyle/>
            <a:p>
              <a:pPr algn="ctr" defTabSz="609630">
                <a:buClrTx/>
                <a:buFontTx/>
                <a:buNone/>
              </a:pPr>
              <a:r>
                <a:rPr lang="vi-VN" sz="3200" b="1" kern="12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Avo" panose="02040603050506020204" pitchFamily="18"/>
                  <a:cs typeface="+mn-ea"/>
                  <a:sym typeface="+mn-lt"/>
                </a:rPr>
                <a:t>KẾT LUẬN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6780904-DA2E-78FD-E90A-E48C695059FC}"/>
              </a:ext>
            </a:extLst>
          </p:cNvPr>
          <p:cNvGrpSpPr/>
          <p:nvPr/>
        </p:nvGrpSpPr>
        <p:grpSpPr>
          <a:xfrm>
            <a:off x="635794" y="5167331"/>
            <a:ext cx="2398216" cy="1487469"/>
            <a:chOff x="1028700" y="6955832"/>
            <a:chExt cx="3909810" cy="2425020"/>
          </a:xfrm>
        </p:grpSpPr>
        <p:sp>
          <p:nvSpPr>
            <p:cNvPr id="73" name="Freeform 20">
              <a:extLst>
                <a:ext uri="{FF2B5EF4-FFF2-40B4-BE49-F238E27FC236}">
                  <a16:creationId xmlns:a16="http://schemas.microsoft.com/office/drawing/2014/main" id="{4F3AFAE5-F8DB-8AB9-206D-17EEE2408350}"/>
                </a:ext>
              </a:extLst>
            </p:cNvPr>
            <p:cNvSpPr/>
            <p:nvPr/>
          </p:nvSpPr>
          <p:spPr>
            <a:xfrm>
              <a:off x="1028700" y="6955832"/>
              <a:ext cx="3909810" cy="2425020"/>
            </a:xfrm>
            <a:custGeom>
              <a:avLst/>
              <a:gdLst/>
              <a:ahLst/>
              <a:cxnLst/>
              <a:rect l="l" t="t" r="r" b="b"/>
              <a:pathLst>
                <a:path w="1029744" h="638688">
                  <a:moveTo>
                    <a:pt x="79205" y="0"/>
                  </a:moveTo>
                  <a:lnTo>
                    <a:pt x="950539" y="0"/>
                  </a:lnTo>
                  <a:cubicBezTo>
                    <a:pt x="994283" y="0"/>
                    <a:pt x="1029744" y="35461"/>
                    <a:pt x="1029744" y="79205"/>
                  </a:cubicBezTo>
                  <a:lnTo>
                    <a:pt x="1029744" y="559483"/>
                  </a:lnTo>
                  <a:cubicBezTo>
                    <a:pt x="1029744" y="603227"/>
                    <a:pt x="994283" y="638688"/>
                    <a:pt x="950539" y="638688"/>
                  </a:cubicBezTo>
                  <a:lnTo>
                    <a:pt x="79205" y="638688"/>
                  </a:lnTo>
                  <a:cubicBezTo>
                    <a:pt x="58199" y="638688"/>
                    <a:pt x="38052" y="630344"/>
                    <a:pt x="23199" y="615490"/>
                  </a:cubicBezTo>
                  <a:cubicBezTo>
                    <a:pt x="8345" y="600636"/>
                    <a:pt x="0" y="580490"/>
                    <a:pt x="0" y="559483"/>
                  </a:cubicBezTo>
                  <a:lnTo>
                    <a:pt x="0" y="79205"/>
                  </a:lnTo>
                  <a:cubicBezTo>
                    <a:pt x="0" y="35461"/>
                    <a:pt x="35461" y="0"/>
                    <a:pt x="79205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pPr defTabSz="609630">
                <a:buClrTx/>
                <a:buFontTx/>
                <a:buNone/>
              </a:pPr>
              <a:endParaRPr lang="en-US" sz="700" kern="1200">
                <a:solidFill>
                  <a:prstClr val="black"/>
                </a:solidFill>
                <a:latin typeface="UTM Avo" panose="02040603050506020204" pitchFamily="18"/>
                <a:cs typeface="+mn-ea"/>
                <a:sym typeface="+mn-lt"/>
              </a:endParaRPr>
            </a:p>
          </p:txBody>
        </p:sp>
        <p:sp>
          <p:nvSpPr>
            <p:cNvPr id="74" name="Freeform: Shape 62">
              <a:hlinkClick r:id="rId7" action="ppaction://hlinksldjump"/>
              <a:extLst>
                <a:ext uri="{FF2B5EF4-FFF2-40B4-BE49-F238E27FC236}">
                  <a16:creationId xmlns:a16="http://schemas.microsoft.com/office/drawing/2014/main" id="{FE2A660C-F5A1-C363-BBAD-EAA4E242B53A}"/>
                </a:ext>
              </a:extLst>
            </p:cNvPr>
            <p:cNvSpPr/>
            <p:nvPr/>
          </p:nvSpPr>
          <p:spPr>
            <a:xfrm>
              <a:off x="1147260" y="7089851"/>
              <a:ext cx="3672691" cy="2156981"/>
            </a:xfrm>
            <a:custGeom>
              <a:avLst/>
              <a:gdLst>
                <a:gd name="connsiteX0" fmla="*/ 320149 w 3672691"/>
                <a:gd name="connsiteY0" fmla="*/ 0 h 2156981"/>
                <a:gd name="connsiteX1" fmla="*/ 3352542 w 3672691"/>
                <a:gd name="connsiteY1" fmla="*/ 0 h 2156981"/>
                <a:gd name="connsiteX2" fmla="*/ 3672691 w 3672691"/>
                <a:gd name="connsiteY2" fmla="*/ 320149 h 2156981"/>
                <a:gd name="connsiteX3" fmla="*/ 3672691 w 3672691"/>
                <a:gd name="connsiteY3" fmla="*/ 1836832 h 2156981"/>
                <a:gd name="connsiteX4" fmla="*/ 3352542 w 3672691"/>
                <a:gd name="connsiteY4" fmla="*/ 2156981 h 2156981"/>
                <a:gd name="connsiteX5" fmla="*/ 320149 w 3672691"/>
                <a:gd name="connsiteY5" fmla="*/ 2156981 h 2156981"/>
                <a:gd name="connsiteX6" fmla="*/ 0 w 3672691"/>
                <a:gd name="connsiteY6" fmla="*/ 1836832 h 2156981"/>
                <a:gd name="connsiteX7" fmla="*/ 0 w 3672691"/>
                <a:gd name="connsiteY7" fmla="*/ 320149 h 2156981"/>
                <a:gd name="connsiteX8" fmla="*/ 320149 w 3672691"/>
                <a:gd name="connsiteY8" fmla="*/ 0 h 2156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72691" h="2156981">
                  <a:moveTo>
                    <a:pt x="320149" y="0"/>
                  </a:moveTo>
                  <a:lnTo>
                    <a:pt x="3352542" y="0"/>
                  </a:lnTo>
                  <a:cubicBezTo>
                    <a:pt x="3529355" y="0"/>
                    <a:pt x="3672691" y="143336"/>
                    <a:pt x="3672691" y="320149"/>
                  </a:cubicBezTo>
                  <a:lnTo>
                    <a:pt x="3672691" y="1836832"/>
                  </a:lnTo>
                  <a:cubicBezTo>
                    <a:pt x="3672691" y="2013645"/>
                    <a:pt x="3529355" y="2156981"/>
                    <a:pt x="3352542" y="2156981"/>
                  </a:cubicBezTo>
                  <a:lnTo>
                    <a:pt x="320149" y="2156981"/>
                  </a:lnTo>
                  <a:cubicBezTo>
                    <a:pt x="143336" y="2156981"/>
                    <a:pt x="0" y="2013645"/>
                    <a:pt x="0" y="1836832"/>
                  </a:cubicBezTo>
                  <a:lnTo>
                    <a:pt x="0" y="320149"/>
                  </a:lnTo>
                  <a:cubicBezTo>
                    <a:pt x="0" y="143336"/>
                    <a:pt x="143336" y="0"/>
                    <a:pt x="320149" y="0"/>
                  </a:cubicBezTo>
                  <a:close/>
                </a:path>
              </a:pathLst>
            </a:custGeom>
            <a:solidFill>
              <a:srgbClr val="BCBEFA"/>
            </a:solidFill>
            <a:ln w="47625" cap="rnd">
              <a:solidFill>
                <a:srgbClr val="19274F"/>
              </a:solidFill>
              <a:prstDash val="lgDash"/>
              <a:round/>
            </a:ln>
          </p:spPr>
          <p:txBody>
            <a:bodyPr/>
            <a:lstStyle/>
            <a:p>
              <a:pPr defTabSz="609630">
                <a:buClrTx/>
                <a:buFontTx/>
                <a:buNone/>
              </a:pPr>
              <a:endParaRPr lang="en-US" sz="700" kern="1200">
                <a:solidFill>
                  <a:prstClr val="black"/>
                </a:solidFill>
                <a:latin typeface="UTM Avo" panose="02040603050506020204" pitchFamily="18"/>
                <a:cs typeface="+mn-ea"/>
                <a:sym typeface="+mn-lt"/>
              </a:endParaRPr>
            </a:p>
          </p:txBody>
        </p:sp>
        <p:sp>
          <p:nvSpPr>
            <p:cNvPr id="75" name="Freeform 25">
              <a:hlinkClick r:id="rId7" action="ppaction://hlinksldjump"/>
              <a:extLst>
                <a:ext uri="{FF2B5EF4-FFF2-40B4-BE49-F238E27FC236}">
                  <a16:creationId xmlns:a16="http://schemas.microsoft.com/office/drawing/2014/main" id="{636C107E-C63E-ACFF-14CC-A2CF42ECD5E1}"/>
                </a:ext>
              </a:extLst>
            </p:cNvPr>
            <p:cNvSpPr/>
            <p:nvPr/>
          </p:nvSpPr>
          <p:spPr>
            <a:xfrm>
              <a:off x="2063567" y="7308525"/>
              <a:ext cx="1840076" cy="1719635"/>
            </a:xfrm>
            <a:custGeom>
              <a:avLst/>
              <a:gdLst/>
              <a:ahLst/>
              <a:cxnLst/>
              <a:rect l="l" t="t" r="r" b="b"/>
              <a:pathLst>
                <a:path w="2453435" h="2292847">
                  <a:moveTo>
                    <a:pt x="0" y="0"/>
                  </a:moveTo>
                  <a:lnTo>
                    <a:pt x="2453436" y="0"/>
                  </a:lnTo>
                  <a:lnTo>
                    <a:pt x="2453436" y="2292846"/>
                  </a:lnTo>
                  <a:lnTo>
                    <a:pt x="0" y="22928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>
                <a:buClrTx/>
                <a:buFontTx/>
                <a:buNone/>
              </a:pPr>
              <a:endParaRPr lang="vi-VN" sz="700" kern="1200" dirty="0">
                <a:solidFill>
                  <a:prstClr val="black"/>
                </a:solidFill>
                <a:latin typeface="UTM Avo" panose="02040603050506020204" pitchFamily="18"/>
                <a:cs typeface="+mn-ea"/>
                <a:sym typeface="+mn-lt"/>
              </a:endParaRPr>
            </a:p>
          </p:txBody>
        </p:sp>
      </p:grpSp>
      <p:grpSp>
        <p:nvGrpSpPr>
          <p:cNvPr id="76" name="Group 26">
            <a:extLst>
              <a:ext uri="{FF2B5EF4-FFF2-40B4-BE49-F238E27FC236}">
                <a16:creationId xmlns:a16="http://schemas.microsoft.com/office/drawing/2014/main" id="{73FEF374-D436-D58D-29F1-49719E6C0C54}"/>
              </a:ext>
            </a:extLst>
          </p:cNvPr>
          <p:cNvGrpSpPr/>
          <p:nvPr/>
        </p:nvGrpSpPr>
        <p:grpSpPr>
          <a:xfrm>
            <a:off x="3772937" y="1670899"/>
            <a:ext cx="8168051" cy="4983901"/>
            <a:chOff x="0" y="0"/>
            <a:chExt cx="15366515" cy="11299605"/>
          </a:xfrm>
        </p:grpSpPr>
        <p:grpSp>
          <p:nvGrpSpPr>
            <p:cNvPr id="77" name="Group 27">
              <a:extLst>
                <a:ext uri="{FF2B5EF4-FFF2-40B4-BE49-F238E27FC236}">
                  <a16:creationId xmlns:a16="http://schemas.microsoft.com/office/drawing/2014/main" id="{B8A767C3-E8DE-C8F9-B0D0-B3D6A35CFCBE}"/>
                </a:ext>
              </a:extLst>
            </p:cNvPr>
            <p:cNvGrpSpPr/>
            <p:nvPr/>
          </p:nvGrpSpPr>
          <p:grpSpPr>
            <a:xfrm>
              <a:off x="0" y="0"/>
              <a:ext cx="15366515" cy="11299605"/>
              <a:chOff x="0" y="0"/>
              <a:chExt cx="3035361" cy="2232021"/>
            </a:xfrm>
          </p:grpSpPr>
          <p:sp>
            <p:nvSpPr>
              <p:cNvPr id="105" name="Freeform 28">
                <a:extLst>
                  <a:ext uri="{FF2B5EF4-FFF2-40B4-BE49-F238E27FC236}">
                    <a16:creationId xmlns:a16="http://schemas.microsoft.com/office/drawing/2014/main" id="{DB9B055B-A661-D87E-00BA-E40B064F9668}"/>
                  </a:ext>
                </a:extLst>
              </p:cNvPr>
              <p:cNvSpPr/>
              <p:nvPr/>
            </p:nvSpPr>
            <p:spPr>
              <a:xfrm>
                <a:off x="0" y="0"/>
                <a:ext cx="3035361" cy="2232021"/>
              </a:xfrm>
              <a:custGeom>
                <a:avLst/>
                <a:gdLst/>
                <a:ahLst/>
                <a:cxnLst/>
                <a:rect l="l" t="t" r="r" b="b"/>
                <a:pathLst>
                  <a:path w="3035361" h="2232021">
                    <a:moveTo>
                      <a:pt x="47023" y="0"/>
                    </a:moveTo>
                    <a:lnTo>
                      <a:pt x="2988338" y="0"/>
                    </a:lnTo>
                    <a:cubicBezTo>
                      <a:pt x="3000809" y="0"/>
                      <a:pt x="3012770" y="4954"/>
                      <a:pt x="3021588" y="13773"/>
                    </a:cubicBezTo>
                    <a:cubicBezTo>
                      <a:pt x="3030407" y="22591"/>
                      <a:pt x="3035361" y="34552"/>
                      <a:pt x="3035361" y="47023"/>
                    </a:cubicBezTo>
                    <a:lnTo>
                      <a:pt x="3035361" y="2184998"/>
                    </a:lnTo>
                    <a:cubicBezTo>
                      <a:pt x="3035361" y="2197469"/>
                      <a:pt x="3030407" y="2209429"/>
                      <a:pt x="3021588" y="2218248"/>
                    </a:cubicBezTo>
                    <a:cubicBezTo>
                      <a:pt x="3012770" y="2227067"/>
                      <a:pt x="3000809" y="2232021"/>
                      <a:pt x="2988338" y="2232021"/>
                    </a:cubicBezTo>
                    <a:lnTo>
                      <a:pt x="47023" y="2232021"/>
                    </a:lnTo>
                    <a:cubicBezTo>
                      <a:pt x="34552" y="2232021"/>
                      <a:pt x="22591" y="2227067"/>
                      <a:pt x="13773" y="2218248"/>
                    </a:cubicBezTo>
                    <a:cubicBezTo>
                      <a:pt x="4954" y="2209429"/>
                      <a:pt x="0" y="2197469"/>
                      <a:pt x="0" y="2184998"/>
                    </a:cubicBezTo>
                    <a:lnTo>
                      <a:pt x="0" y="47023"/>
                    </a:lnTo>
                    <a:cubicBezTo>
                      <a:pt x="0" y="34552"/>
                      <a:pt x="4954" y="22591"/>
                      <a:pt x="13773" y="13773"/>
                    </a:cubicBezTo>
                    <a:cubicBezTo>
                      <a:pt x="22591" y="4954"/>
                      <a:pt x="34552" y="0"/>
                      <a:pt x="47023" y="0"/>
                    </a:cubicBezTo>
                    <a:close/>
                  </a:path>
                </a:pathLst>
              </a:custGeom>
              <a:solidFill>
                <a:srgbClr val="19274F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>
                  <a:buClrTx/>
                  <a:buFontTx/>
                  <a:buNone/>
                </a:pPr>
                <a:endParaRPr lang="en-US" sz="7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  <p:sp>
            <p:nvSpPr>
              <p:cNvPr id="106" name="TextBox 29">
                <a:extLst>
                  <a:ext uri="{FF2B5EF4-FFF2-40B4-BE49-F238E27FC236}">
                    <a16:creationId xmlns:a16="http://schemas.microsoft.com/office/drawing/2014/main" id="{BB1BC378-EF3C-CBFE-CEC4-8B5459A08A96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3035361" cy="229869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68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sz="7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</p:grpSp>
        <p:grpSp>
          <p:nvGrpSpPr>
            <p:cNvPr id="78" name="Group 30">
              <a:extLst>
                <a:ext uri="{FF2B5EF4-FFF2-40B4-BE49-F238E27FC236}">
                  <a16:creationId xmlns:a16="http://schemas.microsoft.com/office/drawing/2014/main" id="{C345A2DE-A956-40A2-B6E7-3C0BEA076E1B}"/>
                </a:ext>
              </a:extLst>
            </p:cNvPr>
            <p:cNvGrpSpPr/>
            <p:nvPr/>
          </p:nvGrpSpPr>
          <p:grpSpPr>
            <a:xfrm>
              <a:off x="341752" y="0"/>
              <a:ext cx="14761126" cy="10856806"/>
              <a:chOff x="0" y="0"/>
              <a:chExt cx="2915778" cy="2144554"/>
            </a:xfrm>
          </p:grpSpPr>
          <p:sp>
            <p:nvSpPr>
              <p:cNvPr id="103" name="Freeform 31">
                <a:extLst>
                  <a:ext uri="{FF2B5EF4-FFF2-40B4-BE49-F238E27FC236}">
                    <a16:creationId xmlns:a16="http://schemas.microsoft.com/office/drawing/2014/main" id="{75424C7E-23FB-AA00-F8F4-43A08BA23B93}"/>
                  </a:ext>
                </a:extLst>
              </p:cNvPr>
              <p:cNvSpPr/>
              <p:nvPr/>
            </p:nvSpPr>
            <p:spPr>
              <a:xfrm>
                <a:off x="0" y="0"/>
                <a:ext cx="2915778" cy="2144554"/>
              </a:xfrm>
              <a:custGeom>
                <a:avLst/>
                <a:gdLst/>
                <a:ahLst/>
                <a:cxnLst/>
                <a:rect l="l" t="t" r="r" b="b"/>
                <a:pathLst>
                  <a:path w="2915778" h="2144554">
                    <a:moveTo>
                      <a:pt x="48951" y="0"/>
                    </a:moveTo>
                    <a:lnTo>
                      <a:pt x="2866827" y="0"/>
                    </a:lnTo>
                    <a:cubicBezTo>
                      <a:pt x="2893862" y="0"/>
                      <a:pt x="2915778" y="21916"/>
                      <a:pt x="2915778" y="48951"/>
                    </a:cubicBezTo>
                    <a:lnTo>
                      <a:pt x="2915778" y="2095603"/>
                    </a:lnTo>
                    <a:cubicBezTo>
                      <a:pt x="2915778" y="2108585"/>
                      <a:pt x="2910621" y="2121036"/>
                      <a:pt x="2901441" y="2130217"/>
                    </a:cubicBezTo>
                    <a:cubicBezTo>
                      <a:pt x="2892260" y="2139397"/>
                      <a:pt x="2879809" y="2144554"/>
                      <a:pt x="2866827" y="2144554"/>
                    </a:cubicBezTo>
                    <a:lnTo>
                      <a:pt x="48951" y="2144554"/>
                    </a:lnTo>
                    <a:cubicBezTo>
                      <a:pt x="21916" y="2144554"/>
                      <a:pt x="0" y="2122638"/>
                      <a:pt x="0" y="2095603"/>
                    </a:cubicBezTo>
                    <a:lnTo>
                      <a:pt x="0" y="48951"/>
                    </a:lnTo>
                    <a:cubicBezTo>
                      <a:pt x="0" y="35969"/>
                      <a:pt x="5157" y="23518"/>
                      <a:pt x="14338" y="14338"/>
                    </a:cubicBezTo>
                    <a:cubicBezTo>
                      <a:pt x="23518" y="5157"/>
                      <a:pt x="35969" y="0"/>
                      <a:pt x="489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>
                  <a:buClrTx/>
                  <a:buFontTx/>
                  <a:buNone/>
                </a:pPr>
                <a:endParaRPr lang="en-US" sz="7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  <p:sp>
            <p:nvSpPr>
              <p:cNvPr id="104" name="TextBox 32">
                <a:extLst>
                  <a:ext uri="{FF2B5EF4-FFF2-40B4-BE49-F238E27FC236}">
                    <a16:creationId xmlns:a16="http://schemas.microsoft.com/office/drawing/2014/main" id="{28A88387-BB2E-77EA-2C15-03DED348AD63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2915778" cy="221122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68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sz="7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</p:grpSp>
        <p:grpSp>
          <p:nvGrpSpPr>
            <p:cNvPr id="79" name="Group 33">
              <a:extLst>
                <a:ext uri="{FF2B5EF4-FFF2-40B4-BE49-F238E27FC236}">
                  <a16:creationId xmlns:a16="http://schemas.microsoft.com/office/drawing/2014/main" id="{9A57726A-96B4-3760-FB3F-DBAF1A941F4B}"/>
                </a:ext>
              </a:extLst>
            </p:cNvPr>
            <p:cNvGrpSpPr/>
            <p:nvPr/>
          </p:nvGrpSpPr>
          <p:grpSpPr>
            <a:xfrm>
              <a:off x="440376" y="0"/>
              <a:ext cx="14926139" cy="10751802"/>
              <a:chOff x="0" y="0"/>
              <a:chExt cx="2948373" cy="2123813"/>
            </a:xfrm>
          </p:grpSpPr>
          <p:sp>
            <p:nvSpPr>
              <p:cNvPr id="101" name="Freeform 34">
                <a:extLst>
                  <a:ext uri="{FF2B5EF4-FFF2-40B4-BE49-F238E27FC236}">
                    <a16:creationId xmlns:a16="http://schemas.microsoft.com/office/drawing/2014/main" id="{8840B08A-D791-8D48-9CE7-9912C3E62476}"/>
                  </a:ext>
                </a:extLst>
              </p:cNvPr>
              <p:cNvSpPr/>
              <p:nvPr/>
            </p:nvSpPr>
            <p:spPr>
              <a:xfrm>
                <a:off x="0" y="0"/>
                <a:ext cx="2948373" cy="2123813"/>
              </a:xfrm>
              <a:custGeom>
                <a:avLst/>
                <a:gdLst/>
                <a:ahLst/>
                <a:cxnLst/>
                <a:rect l="l" t="t" r="r" b="b"/>
                <a:pathLst>
                  <a:path w="2948373" h="2123813">
                    <a:moveTo>
                      <a:pt x="48410" y="0"/>
                    </a:moveTo>
                    <a:lnTo>
                      <a:pt x="2899963" y="0"/>
                    </a:lnTo>
                    <a:cubicBezTo>
                      <a:pt x="2912802" y="0"/>
                      <a:pt x="2925115" y="5100"/>
                      <a:pt x="2934194" y="14179"/>
                    </a:cubicBezTo>
                    <a:cubicBezTo>
                      <a:pt x="2943273" y="23258"/>
                      <a:pt x="2948373" y="35571"/>
                      <a:pt x="2948373" y="48410"/>
                    </a:cubicBezTo>
                    <a:lnTo>
                      <a:pt x="2948373" y="2075403"/>
                    </a:lnTo>
                    <a:cubicBezTo>
                      <a:pt x="2948373" y="2088242"/>
                      <a:pt x="2943273" y="2100555"/>
                      <a:pt x="2934194" y="2109634"/>
                    </a:cubicBezTo>
                    <a:cubicBezTo>
                      <a:pt x="2925115" y="2118713"/>
                      <a:pt x="2912802" y="2123813"/>
                      <a:pt x="2899963" y="2123813"/>
                    </a:cubicBezTo>
                    <a:lnTo>
                      <a:pt x="48410" y="2123813"/>
                    </a:lnTo>
                    <a:cubicBezTo>
                      <a:pt x="35571" y="2123813"/>
                      <a:pt x="23258" y="2118713"/>
                      <a:pt x="14179" y="2109634"/>
                    </a:cubicBezTo>
                    <a:cubicBezTo>
                      <a:pt x="5100" y="2100555"/>
                      <a:pt x="0" y="2088242"/>
                      <a:pt x="0" y="2075403"/>
                    </a:cubicBezTo>
                    <a:lnTo>
                      <a:pt x="0" y="48410"/>
                    </a:lnTo>
                    <a:cubicBezTo>
                      <a:pt x="0" y="35571"/>
                      <a:pt x="5100" y="23258"/>
                      <a:pt x="14179" y="14179"/>
                    </a:cubicBezTo>
                    <a:cubicBezTo>
                      <a:pt x="23258" y="5100"/>
                      <a:pt x="35571" y="0"/>
                      <a:pt x="48410" y="0"/>
                    </a:cubicBezTo>
                    <a:close/>
                  </a:path>
                </a:pathLst>
              </a:custGeom>
              <a:solidFill>
                <a:srgbClr val="FFD33C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>
                  <a:buClrTx/>
                  <a:buFontTx/>
                  <a:buNone/>
                </a:pPr>
                <a:endParaRPr lang="en-US" sz="7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  <p:sp>
            <p:nvSpPr>
              <p:cNvPr id="102" name="TextBox 35">
                <a:extLst>
                  <a:ext uri="{FF2B5EF4-FFF2-40B4-BE49-F238E27FC236}">
                    <a16:creationId xmlns:a16="http://schemas.microsoft.com/office/drawing/2014/main" id="{0EBE1D01-21F0-0D4D-96F2-5BC17B08DB2D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2948373" cy="2190488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68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sz="7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</p:grpSp>
        <p:grpSp>
          <p:nvGrpSpPr>
            <p:cNvPr id="80" name="Group 36">
              <a:extLst>
                <a:ext uri="{FF2B5EF4-FFF2-40B4-BE49-F238E27FC236}">
                  <a16:creationId xmlns:a16="http://schemas.microsoft.com/office/drawing/2014/main" id="{1234AB51-F99C-3EA0-774C-DDBEDF9E532E}"/>
                </a:ext>
              </a:extLst>
            </p:cNvPr>
            <p:cNvGrpSpPr/>
            <p:nvPr/>
          </p:nvGrpSpPr>
          <p:grpSpPr>
            <a:xfrm>
              <a:off x="7288243" y="9820902"/>
              <a:ext cx="1512937" cy="585331"/>
              <a:chOff x="0" y="0"/>
              <a:chExt cx="298852" cy="115621"/>
            </a:xfrm>
          </p:grpSpPr>
          <p:sp>
            <p:nvSpPr>
              <p:cNvPr id="99" name="Freeform 37">
                <a:extLst>
                  <a:ext uri="{FF2B5EF4-FFF2-40B4-BE49-F238E27FC236}">
                    <a16:creationId xmlns:a16="http://schemas.microsoft.com/office/drawing/2014/main" id="{84A99180-B956-2D46-E1F5-E917251BBA7B}"/>
                  </a:ext>
                </a:extLst>
              </p:cNvPr>
              <p:cNvSpPr/>
              <p:nvPr/>
            </p:nvSpPr>
            <p:spPr>
              <a:xfrm>
                <a:off x="0" y="0"/>
                <a:ext cx="298852" cy="115621"/>
              </a:xfrm>
              <a:custGeom>
                <a:avLst/>
                <a:gdLst/>
                <a:ahLst/>
                <a:cxnLst/>
                <a:rect l="l" t="t" r="r" b="b"/>
                <a:pathLst>
                  <a:path w="298852" h="115621">
                    <a:moveTo>
                      <a:pt x="57810" y="0"/>
                    </a:moveTo>
                    <a:lnTo>
                      <a:pt x="241041" y="0"/>
                    </a:lnTo>
                    <a:cubicBezTo>
                      <a:pt x="272969" y="0"/>
                      <a:pt x="298852" y="25883"/>
                      <a:pt x="298852" y="57810"/>
                    </a:cubicBezTo>
                    <a:lnTo>
                      <a:pt x="298852" y="57810"/>
                    </a:lnTo>
                    <a:cubicBezTo>
                      <a:pt x="298852" y="89738"/>
                      <a:pt x="272969" y="115621"/>
                      <a:pt x="241041" y="115621"/>
                    </a:cubicBezTo>
                    <a:lnTo>
                      <a:pt x="57810" y="115621"/>
                    </a:lnTo>
                    <a:cubicBezTo>
                      <a:pt x="25883" y="115621"/>
                      <a:pt x="0" y="89738"/>
                      <a:pt x="0" y="57810"/>
                    </a:cubicBezTo>
                    <a:lnTo>
                      <a:pt x="0" y="57810"/>
                    </a:lnTo>
                    <a:cubicBezTo>
                      <a:pt x="0" y="25883"/>
                      <a:pt x="25883" y="0"/>
                      <a:pt x="578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defTabSz="609630">
                  <a:buClrTx/>
                  <a:buFontTx/>
                  <a:buNone/>
                </a:pPr>
                <a:endParaRPr lang="en-US" sz="7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  <p:sp>
            <p:nvSpPr>
              <p:cNvPr id="100" name="TextBox 38">
                <a:extLst>
                  <a:ext uri="{FF2B5EF4-FFF2-40B4-BE49-F238E27FC236}">
                    <a16:creationId xmlns:a16="http://schemas.microsoft.com/office/drawing/2014/main" id="{9263AEFA-AE02-14ED-4BAF-89CCF2018415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298852" cy="18229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68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sz="7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</p:grpSp>
        <p:grpSp>
          <p:nvGrpSpPr>
            <p:cNvPr id="81" name="Group 39">
              <a:extLst>
                <a:ext uri="{FF2B5EF4-FFF2-40B4-BE49-F238E27FC236}">
                  <a16:creationId xmlns:a16="http://schemas.microsoft.com/office/drawing/2014/main" id="{6FEBB1DB-B8E7-6B97-F61D-7AA85666BF7B}"/>
                </a:ext>
              </a:extLst>
            </p:cNvPr>
            <p:cNvGrpSpPr/>
            <p:nvPr/>
          </p:nvGrpSpPr>
          <p:grpSpPr>
            <a:xfrm>
              <a:off x="7354808" y="9436928"/>
              <a:ext cx="1488398" cy="901841"/>
              <a:chOff x="0" y="-66675"/>
              <a:chExt cx="294005" cy="178141"/>
            </a:xfrm>
          </p:grpSpPr>
          <p:sp>
            <p:nvSpPr>
              <p:cNvPr id="97" name="Freeform 40">
                <a:extLst>
                  <a:ext uri="{FF2B5EF4-FFF2-40B4-BE49-F238E27FC236}">
                    <a16:creationId xmlns:a16="http://schemas.microsoft.com/office/drawing/2014/main" id="{EB987917-29FA-F7F0-D238-8991C345FE7C}"/>
                  </a:ext>
                </a:extLst>
              </p:cNvPr>
              <p:cNvSpPr/>
              <p:nvPr/>
            </p:nvSpPr>
            <p:spPr>
              <a:xfrm>
                <a:off x="0" y="0"/>
                <a:ext cx="294005" cy="111466"/>
              </a:xfrm>
              <a:custGeom>
                <a:avLst/>
                <a:gdLst/>
                <a:ahLst/>
                <a:cxnLst/>
                <a:rect l="l" t="t" r="r" b="b"/>
                <a:pathLst>
                  <a:path w="294005" h="111466">
                    <a:moveTo>
                      <a:pt x="55733" y="0"/>
                    </a:moveTo>
                    <a:lnTo>
                      <a:pt x="238271" y="0"/>
                    </a:lnTo>
                    <a:cubicBezTo>
                      <a:pt x="269052" y="0"/>
                      <a:pt x="294005" y="24953"/>
                      <a:pt x="294005" y="55733"/>
                    </a:cubicBezTo>
                    <a:lnTo>
                      <a:pt x="294005" y="55733"/>
                    </a:lnTo>
                    <a:cubicBezTo>
                      <a:pt x="294005" y="70514"/>
                      <a:pt x="288133" y="84690"/>
                      <a:pt x="277681" y="95142"/>
                    </a:cubicBezTo>
                    <a:cubicBezTo>
                      <a:pt x="267229" y="105594"/>
                      <a:pt x="253053" y="111466"/>
                      <a:pt x="238271" y="111466"/>
                    </a:cubicBezTo>
                    <a:lnTo>
                      <a:pt x="55733" y="111466"/>
                    </a:lnTo>
                    <a:cubicBezTo>
                      <a:pt x="40952" y="111466"/>
                      <a:pt x="26776" y="105594"/>
                      <a:pt x="16324" y="95142"/>
                    </a:cubicBezTo>
                    <a:cubicBezTo>
                      <a:pt x="5872" y="84690"/>
                      <a:pt x="0" y="70514"/>
                      <a:pt x="0" y="55733"/>
                    </a:cubicBezTo>
                    <a:lnTo>
                      <a:pt x="0" y="55733"/>
                    </a:lnTo>
                    <a:cubicBezTo>
                      <a:pt x="0" y="40952"/>
                      <a:pt x="5872" y="26776"/>
                      <a:pt x="16324" y="16324"/>
                    </a:cubicBezTo>
                    <a:cubicBezTo>
                      <a:pt x="26776" y="5872"/>
                      <a:pt x="40952" y="0"/>
                      <a:pt x="55733" y="0"/>
                    </a:cubicBezTo>
                    <a:close/>
                  </a:path>
                </a:pathLst>
              </a:custGeom>
              <a:solidFill>
                <a:srgbClr val="19274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defTabSz="609630">
                  <a:buClrTx/>
                  <a:buFontTx/>
                  <a:buNone/>
                </a:pPr>
                <a:endParaRPr lang="en-US" sz="7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  <p:sp>
            <p:nvSpPr>
              <p:cNvPr id="98" name="TextBox 41">
                <a:extLst>
                  <a:ext uri="{FF2B5EF4-FFF2-40B4-BE49-F238E27FC236}">
                    <a16:creationId xmlns:a16="http://schemas.microsoft.com/office/drawing/2014/main" id="{1DBF0AEA-04E2-F68C-0945-FC7FE8525598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294005" cy="17814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68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sz="7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</p:grpSp>
        <p:grpSp>
          <p:nvGrpSpPr>
            <p:cNvPr id="82" name="Group 42">
              <a:extLst>
                <a:ext uri="{FF2B5EF4-FFF2-40B4-BE49-F238E27FC236}">
                  <a16:creationId xmlns:a16="http://schemas.microsoft.com/office/drawing/2014/main" id="{270AAC80-27F1-A179-52A3-79AF198EC72B}"/>
                </a:ext>
              </a:extLst>
            </p:cNvPr>
            <p:cNvGrpSpPr/>
            <p:nvPr/>
          </p:nvGrpSpPr>
          <p:grpSpPr>
            <a:xfrm>
              <a:off x="873610" y="1447709"/>
              <a:ext cx="13831692" cy="7964184"/>
              <a:chOff x="-55064" y="-66675"/>
              <a:chExt cx="2732186" cy="1573172"/>
            </a:xfrm>
          </p:grpSpPr>
          <p:sp>
            <p:nvSpPr>
              <p:cNvPr id="95" name="Freeform 43">
                <a:extLst>
                  <a:ext uri="{FF2B5EF4-FFF2-40B4-BE49-F238E27FC236}">
                    <a16:creationId xmlns:a16="http://schemas.microsoft.com/office/drawing/2014/main" id="{6DAEB770-5256-5FF5-DB95-43B3FF75876C}"/>
                  </a:ext>
                </a:extLst>
              </p:cNvPr>
              <p:cNvSpPr/>
              <p:nvPr/>
            </p:nvSpPr>
            <p:spPr>
              <a:xfrm>
                <a:off x="-55064" y="0"/>
                <a:ext cx="2732186" cy="1506497"/>
              </a:xfrm>
              <a:custGeom>
                <a:avLst/>
                <a:gdLst/>
                <a:ahLst/>
                <a:cxnLst/>
                <a:rect l="l" t="t" r="r" b="b"/>
                <a:pathLst>
                  <a:path w="2622058" h="1506497">
                    <a:moveTo>
                      <a:pt x="0" y="0"/>
                    </a:moveTo>
                    <a:lnTo>
                      <a:pt x="2622058" y="0"/>
                    </a:lnTo>
                    <a:lnTo>
                      <a:pt x="2622058" y="1506497"/>
                    </a:lnTo>
                    <a:lnTo>
                      <a:pt x="0" y="1506497"/>
                    </a:lnTo>
                    <a:close/>
                  </a:path>
                </a:pathLst>
              </a:custGeom>
              <a:solidFill>
                <a:srgbClr val="FFFFFF"/>
              </a:solidFill>
              <a:ln w="95250" cap="sq">
                <a:solidFill>
                  <a:srgbClr val="19274F"/>
                </a:solidFill>
                <a:prstDash val="solid"/>
                <a:miter/>
              </a:ln>
            </p:spPr>
            <p:txBody>
              <a:bodyPr/>
              <a:lstStyle/>
              <a:p>
                <a:pPr defTabSz="609630">
                  <a:buClrTx/>
                  <a:buFontTx/>
                  <a:buNone/>
                </a:pPr>
                <a:endParaRPr lang="en-US" sz="7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  <p:sp>
            <p:nvSpPr>
              <p:cNvPr id="96" name="TextBox 44">
                <a:extLst>
                  <a:ext uri="{FF2B5EF4-FFF2-40B4-BE49-F238E27FC236}">
                    <a16:creationId xmlns:a16="http://schemas.microsoft.com/office/drawing/2014/main" id="{9B69A603-E54B-A14A-EAE1-9E574E8DEDC0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2622058" cy="157317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680"/>
                  </a:lnSpc>
                  <a:buClrTx/>
                  <a:buFontTx/>
                  <a:buNone/>
                </a:pPr>
                <a:endParaRPr sz="7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</p:grpSp>
        <p:grpSp>
          <p:nvGrpSpPr>
            <p:cNvPr id="83" name="Group 47">
              <a:extLst>
                <a:ext uri="{FF2B5EF4-FFF2-40B4-BE49-F238E27FC236}">
                  <a16:creationId xmlns:a16="http://schemas.microsoft.com/office/drawing/2014/main" id="{6DFA5F53-C8DE-9F75-61E4-8388B0A39478}"/>
                </a:ext>
              </a:extLst>
            </p:cNvPr>
            <p:cNvGrpSpPr/>
            <p:nvPr/>
          </p:nvGrpSpPr>
          <p:grpSpPr>
            <a:xfrm>
              <a:off x="6106153" y="761173"/>
              <a:ext cx="2413258" cy="564298"/>
              <a:chOff x="0" y="0"/>
              <a:chExt cx="476693" cy="111466"/>
            </a:xfrm>
          </p:grpSpPr>
          <p:sp>
            <p:nvSpPr>
              <p:cNvPr id="93" name="Freeform 48">
                <a:extLst>
                  <a:ext uri="{FF2B5EF4-FFF2-40B4-BE49-F238E27FC236}">
                    <a16:creationId xmlns:a16="http://schemas.microsoft.com/office/drawing/2014/main" id="{3971C23D-FE18-DDD9-9114-F62D4D356F4E}"/>
                  </a:ext>
                </a:extLst>
              </p:cNvPr>
              <p:cNvSpPr/>
              <p:nvPr/>
            </p:nvSpPr>
            <p:spPr>
              <a:xfrm>
                <a:off x="0" y="0"/>
                <a:ext cx="476693" cy="111466"/>
              </a:xfrm>
              <a:custGeom>
                <a:avLst/>
                <a:gdLst/>
                <a:ahLst/>
                <a:cxnLst/>
                <a:rect l="l" t="t" r="r" b="b"/>
                <a:pathLst>
                  <a:path w="476693" h="111466">
                    <a:moveTo>
                      <a:pt x="55733" y="0"/>
                    </a:moveTo>
                    <a:lnTo>
                      <a:pt x="420960" y="0"/>
                    </a:lnTo>
                    <a:cubicBezTo>
                      <a:pt x="435741" y="0"/>
                      <a:pt x="449917" y="5872"/>
                      <a:pt x="460369" y="16324"/>
                    </a:cubicBezTo>
                    <a:cubicBezTo>
                      <a:pt x="470821" y="26776"/>
                      <a:pt x="476693" y="40952"/>
                      <a:pt x="476693" y="55733"/>
                    </a:cubicBezTo>
                    <a:lnTo>
                      <a:pt x="476693" y="55733"/>
                    </a:lnTo>
                    <a:cubicBezTo>
                      <a:pt x="476693" y="70514"/>
                      <a:pt x="470821" y="84690"/>
                      <a:pt x="460369" y="95142"/>
                    </a:cubicBezTo>
                    <a:cubicBezTo>
                      <a:pt x="449917" y="105594"/>
                      <a:pt x="435741" y="111466"/>
                      <a:pt x="420960" y="111466"/>
                    </a:cubicBezTo>
                    <a:lnTo>
                      <a:pt x="55733" y="111466"/>
                    </a:lnTo>
                    <a:cubicBezTo>
                      <a:pt x="40952" y="111466"/>
                      <a:pt x="26776" y="105594"/>
                      <a:pt x="16324" y="95142"/>
                    </a:cubicBezTo>
                    <a:cubicBezTo>
                      <a:pt x="5872" y="84690"/>
                      <a:pt x="0" y="70514"/>
                      <a:pt x="0" y="55733"/>
                    </a:cubicBezTo>
                    <a:lnTo>
                      <a:pt x="0" y="55733"/>
                    </a:lnTo>
                    <a:cubicBezTo>
                      <a:pt x="0" y="40952"/>
                      <a:pt x="5872" y="26776"/>
                      <a:pt x="16324" y="16324"/>
                    </a:cubicBezTo>
                    <a:cubicBezTo>
                      <a:pt x="26776" y="5872"/>
                      <a:pt x="40952" y="0"/>
                      <a:pt x="557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>
                  <a:buClrTx/>
                  <a:buFontTx/>
                  <a:buNone/>
                </a:pPr>
                <a:endParaRPr lang="en-US" sz="7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  <p:sp>
            <p:nvSpPr>
              <p:cNvPr id="94" name="TextBox 49">
                <a:extLst>
                  <a:ext uri="{FF2B5EF4-FFF2-40B4-BE49-F238E27FC236}">
                    <a16:creationId xmlns:a16="http://schemas.microsoft.com/office/drawing/2014/main" id="{7731424F-EF1F-C768-6E16-9CCF86873204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476693" cy="17814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68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sz="7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</p:grpSp>
        <p:grpSp>
          <p:nvGrpSpPr>
            <p:cNvPr id="84" name="Group 50">
              <a:extLst>
                <a:ext uri="{FF2B5EF4-FFF2-40B4-BE49-F238E27FC236}">
                  <a16:creationId xmlns:a16="http://schemas.microsoft.com/office/drawing/2014/main" id="{D2A5C789-0BEE-5F08-AEE0-CC2C3A41AC61}"/>
                </a:ext>
              </a:extLst>
            </p:cNvPr>
            <p:cNvGrpSpPr/>
            <p:nvPr/>
          </p:nvGrpSpPr>
          <p:grpSpPr>
            <a:xfrm>
              <a:off x="6190452" y="684118"/>
              <a:ext cx="2413258" cy="564298"/>
              <a:chOff x="0" y="0"/>
              <a:chExt cx="476693" cy="111466"/>
            </a:xfrm>
          </p:grpSpPr>
          <p:sp>
            <p:nvSpPr>
              <p:cNvPr id="91" name="Freeform 51">
                <a:extLst>
                  <a:ext uri="{FF2B5EF4-FFF2-40B4-BE49-F238E27FC236}">
                    <a16:creationId xmlns:a16="http://schemas.microsoft.com/office/drawing/2014/main" id="{74D3B655-8FF3-651B-F816-5C0FE6F23FD2}"/>
                  </a:ext>
                </a:extLst>
              </p:cNvPr>
              <p:cNvSpPr/>
              <p:nvPr/>
            </p:nvSpPr>
            <p:spPr>
              <a:xfrm>
                <a:off x="0" y="0"/>
                <a:ext cx="476693" cy="111466"/>
              </a:xfrm>
              <a:custGeom>
                <a:avLst/>
                <a:gdLst/>
                <a:ahLst/>
                <a:cxnLst/>
                <a:rect l="l" t="t" r="r" b="b"/>
                <a:pathLst>
                  <a:path w="476693" h="111466">
                    <a:moveTo>
                      <a:pt x="55733" y="0"/>
                    </a:moveTo>
                    <a:lnTo>
                      <a:pt x="420960" y="0"/>
                    </a:lnTo>
                    <a:cubicBezTo>
                      <a:pt x="435741" y="0"/>
                      <a:pt x="449917" y="5872"/>
                      <a:pt x="460369" y="16324"/>
                    </a:cubicBezTo>
                    <a:cubicBezTo>
                      <a:pt x="470821" y="26776"/>
                      <a:pt x="476693" y="40952"/>
                      <a:pt x="476693" y="55733"/>
                    </a:cubicBezTo>
                    <a:lnTo>
                      <a:pt x="476693" y="55733"/>
                    </a:lnTo>
                    <a:cubicBezTo>
                      <a:pt x="476693" y="70514"/>
                      <a:pt x="470821" y="84690"/>
                      <a:pt x="460369" y="95142"/>
                    </a:cubicBezTo>
                    <a:cubicBezTo>
                      <a:pt x="449917" y="105594"/>
                      <a:pt x="435741" y="111466"/>
                      <a:pt x="420960" y="111466"/>
                    </a:cubicBezTo>
                    <a:lnTo>
                      <a:pt x="55733" y="111466"/>
                    </a:lnTo>
                    <a:cubicBezTo>
                      <a:pt x="40952" y="111466"/>
                      <a:pt x="26776" y="105594"/>
                      <a:pt x="16324" y="95142"/>
                    </a:cubicBezTo>
                    <a:cubicBezTo>
                      <a:pt x="5872" y="84690"/>
                      <a:pt x="0" y="70514"/>
                      <a:pt x="0" y="55733"/>
                    </a:cubicBezTo>
                    <a:lnTo>
                      <a:pt x="0" y="55733"/>
                    </a:lnTo>
                    <a:cubicBezTo>
                      <a:pt x="0" y="40952"/>
                      <a:pt x="5872" y="26776"/>
                      <a:pt x="16324" y="16324"/>
                    </a:cubicBezTo>
                    <a:cubicBezTo>
                      <a:pt x="26776" y="5872"/>
                      <a:pt x="40952" y="0"/>
                      <a:pt x="55733" y="0"/>
                    </a:cubicBezTo>
                    <a:close/>
                  </a:path>
                </a:pathLst>
              </a:custGeom>
              <a:solidFill>
                <a:srgbClr val="19274F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>
                  <a:buClrTx/>
                  <a:buFontTx/>
                  <a:buNone/>
                </a:pPr>
                <a:endParaRPr lang="en-US" sz="7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  <p:sp>
            <p:nvSpPr>
              <p:cNvPr id="92" name="TextBox 52">
                <a:extLst>
                  <a:ext uri="{FF2B5EF4-FFF2-40B4-BE49-F238E27FC236}">
                    <a16:creationId xmlns:a16="http://schemas.microsoft.com/office/drawing/2014/main" id="{BC1E198A-1636-480E-D883-140CAF615BB4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476693" cy="17814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68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sz="7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</p:grpSp>
        <p:grpSp>
          <p:nvGrpSpPr>
            <p:cNvPr id="85" name="Group 53">
              <a:extLst>
                <a:ext uri="{FF2B5EF4-FFF2-40B4-BE49-F238E27FC236}">
                  <a16:creationId xmlns:a16="http://schemas.microsoft.com/office/drawing/2014/main" id="{2301FD47-F97F-09E8-5983-07873D8B89CE}"/>
                </a:ext>
              </a:extLst>
            </p:cNvPr>
            <p:cNvGrpSpPr/>
            <p:nvPr/>
          </p:nvGrpSpPr>
          <p:grpSpPr>
            <a:xfrm>
              <a:off x="9136440" y="721901"/>
              <a:ext cx="564298" cy="564298"/>
              <a:chOff x="0" y="0"/>
              <a:chExt cx="812800" cy="812800"/>
            </a:xfrm>
          </p:grpSpPr>
          <p:sp>
            <p:nvSpPr>
              <p:cNvPr id="89" name="Freeform 54">
                <a:extLst>
                  <a:ext uri="{FF2B5EF4-FFF2-40B4-BE49-F238E27FC236}">
                    <a16:creationId xmlns:a16="http://schemas.microsoft.com/office/drawing/2014/main" id="{97D9210D-6363-FE34-262E-D6BCC25E18A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>
                  <a:buClrTx/>
                  <a:buFontTx/>
                  <a:buNone/>
                </a:pPr>
                <a:endParaRPr lang="en-US" sz="7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  <p:sp>
            <p:nvSpPr>
              <p:cNvPr id="90" name="TextBox 55">
                <a:extLst>
                  <a:ext uri="{FF2B5EF4-FFF2-40B4-BE49-F238E27FC236}">
                    <a16:creationId xmlns:a16="http://schemas.microsoft.com/office/drawing/2014/main" id="{124E70E2-4C21-05D2-2FF9-A36D55391722}"/>
                  </a:ext>
                </a:extLst>
              </p:cNvPr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68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sz="7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</p:grpSp>
        <p:grpSp>
          <p:nvGrpSpPr>
            <p:cNvPr id="86" name="Group 56">
              <a:extLst>
                <a:ext uri="{FF2B5EF4-FFF2-40B4-BE49-F238E27FC236}">
                  <a16:creationId xmlns:a16="http://schemas.microsoft.com/office/drawing/2014/main" id="{E64CDA13-72E2-A63A-F13D-2F0E641CBC31}"/>
                </a:ext>
              </a:extLst>
            </p:cNvPr>
            <p:cNvGrpSpPr/>
            <p:nvPr/>
          </p:nvGrpSpPr>
          <p:grpSpPr>
            <a:xfrm>
              <a:off x="9079765" y="684118"/>
              <a:ext cx="564298" cy="564298"/>
              <a:chOff x="0" y="0"/>
              <a:chExt cx="812800" cy="812800"/>
            </a:xfrm>
          </p:grpSpPr>
          <p:sp>
            <p:nvSpPr>
              <p:cNvPr id="87" name="Freeform 57">
                <a:extLst>
                  <a:ext uri="{FF2B5EF4-FFF2-40B4-BE49-F238E27FC236}">
                    <a16:creationId xmlns:a16="http://schemas.microsoft.com/office/drawing/2014/main" id="{4A400D89-01F9-8BB5-77C3-1B7AD364962D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19274F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>
                  <a:buClrTx/>
                  <a:buFontTx/>
                  <a:buNone/>
                </a:pPr>
                <a:endParaRPr lang="en-US" sz="7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  <p:sp>
            <p:nvSpPr>
              <p:cNvPr id="88" name="TextBox 58">
                <a:extLst>
                  <a:ext uri="{FF2B5EF4-FFF2-40B4-BE49-F238E27FC236}">
                    <a16:creationId xmlns:a16="http://schemas.microsoft.com/office/drawing/2014/main" id="{8C0878FE-794B-1AD5-6459-660AC948CB7D}"/>
                  </a:ext>
                </a:extLst>
              </p:cNvPr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68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sz="7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</p:grpSp>
      </p:grpSp>
      <p:sp>
        <p:nvSpPr>
          <p:cNvPr id="107" name="Title 4">
            <a:extLst>
              <a:ext uri="{FF2B5EF4-FFF2-40B4-BE49-F238E27FC236}">
                <a16:creationId xmlns:a16="http://schemas.microsoft.com/office/drawing/2014/main" id="{88931133-2D86-D137-73D6-8C41886EC4B6}"/>
              </a:ext>
            </a:extLst>
          </p:cNvPr>
          <p:cNvSpPr txBox="1">
            <a:spLocks/>
          </p:cNvSpPr>
          <p:nvPr/>
        </p:nvSpPr>
        <p:spPr>
          <a:xfrm>
            <a:off x="4318754" y="2474054"/>
            <a:ext cx="7055867" cy="743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1019" indent="-381019" algn="just">
              <a:buClrTx/>
              <a:buFont typeface="Arial" panose="020B0604020202020204" pitchFamily="34" charset="0"/>
              <a:buChar char="•"/>
            </a:pPr>
            <a:r>
              <a:rPr lang="vi-VN" sz="2400" dirty="0">
                <a:latin typeface="UTM Avo" panose="02040603050506020204" pitchFamily="18"/>
                <a:ea typeface="+mn-ea"/>
                <a:cs typeface="+mn-ea"/>
                <a:sym typeface="+mn-lt"/>
              </a:rPr>
              <a:t>Có thể tìm thông tin phù hợp từ nhiều nguồn.</a:t>
            </a:r>
          </a:p>
        </p:txBody>
      </p:sp>
      <p:sp>
        <p:nvSpPr>
          <p:cNvPr id="108" name="Title 4">
            <a:extLst>
              <a:ext uri="{FF2B5EF4-FFF2-40B4-BE49-F238E27FC236}">
                <a16:creationId xmlns:a16="http://schemas.microsoft.com/office/drawing/2014/main" id="{E2741110-56CF-4FC7-4E07-54424CFCB208}"/>
              </a:ext>
            </a:extLst>
          </p:cNvPr>
          <p:cNvSpPr txBox="1">
            <a:spLocks/>
          </p:cNvSpPr>
          <p:nvPr/>
        </p:nvSpPr>
        <p:spPr>
          <a:xfrm>
            <a:off x="4349121" y="3138212"/>
            <a:ext cx="7055867" cy="1030891"/>
          </a:xfrm>
          <a:prstGeom prst="rect">
            <a:avLst/>
          </a:prstGeom>
        </p:spPr>
        <p:txBody>
          <a:bodyPr vert="horz" lIns="60960" tIns="30480" rIns="60960" bIns="3048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1019" indent="-381019" algn="just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prstClr val="black"/>
                </a:solidFill>
                <a:latin typeface="UTM Avo" panose="02040603050506020204" pitchFamily="18"/>
                <a:ea typeface="+mn-ea"/>
                <a:cs typeface="+mn-ea"/>
                <a:sym typeface="+mn-lt"/>
              </a:rPr>
              <a:t>Muốn có thông tin phù hợp thì phải lựa chọn.</a:t>
            </a:r>
          </a:p>
        </p:txBody>
      </p:sp>
      <p:sp>
        <p:nvSpPr>
          <p:cNvPr id="109" name="Title 4">
            <a:extLst>
              <a:ext uri="{FF2B5EF4-FFF2-40B4-BE49-F238E27FC236}">
                <a16:creationId xmlns:a16="http://schemas.microsoft.com/office/drawing/2014/main" id="{ADD67483-332B-B4B0-14E6-2B6F1CE4E9D1}"/>
              </a:ext>
            </a:extLst>
          </p:cNvPr>
          <p:cNvSpPr txBox="1">
            <a:spLocks/>
          </p:cNvSpPr>
          <p:nvPr/>
        </p:nvSpPr>
        <p:spPr>
          <a:xfrm>
            <a:off x="4349121" y="4081342"/>
            <a:ext cx="7025500" cy="1619661"/>
          </a:xfrm>
          <a:prstGeom prst="rect">
            <a:avLst/>
          </a:prstGeom>
        </p:spPr>
        <p:txBody>
          <a:bodyPr vert="horz" lIns="60960" tIns="30480" rIns="60960" bIns="3048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1019" indent="-381019" algn="just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prstClr val="black"/>
                </a:solidFill>
                <a:latin typeface="UTM Avo" panose="02040603050506020204" pitchFamily="18"/>
                <a:ea typeface="+mn-ea"/>
                <a:cs typeface="+mn-ea"/>
                <a:sym typeface="+mn-lt"/>
              </a:rPr>
              <a:t>Mọi thành viên trong nhóm biết cách hợp tác sẽ giúp hoàn thành nhiệm vụ nhanh và chính xác.</a:t>
            </a:r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12192000" cy="6008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58285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8" grpId="0" build="p"/>
      <p:bldP spid="10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008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86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78">
            <a:extLst>
              <a:ext uri="{FF2B5EF4-FFF2-40B4-BE49-F238E27FC236}">
                <a16:creationId xmlns:a16="http://schemas.microsoft.com/office/drawing/2014/main" id="{D9271CDA-8A0B-CA84-D579-D3F18DA8ACBD}"/>
              </a:ext>
            </a:extLst>
          </p:cNvPr>
          <p:cNvGrpSpPr/>
          <p:nvPr/>
        </p:nvGrpSpPr>
        <p:grpSpPr>
          <a:xfrm>
            <a:off x="591439" y="1978621"/>
            <a:ext cx="1819264" cy="4257363"/>
            <a:chOff x="886083" y="2967647"/>
            <a:chExt cx="2729252" cy="6386875"/>
          </a:xfrm>
        </p:grpSpPr>
        <p:sp>
          <p:nvSpPr>
            <p:cNvPr id="55" name="Freeform 55"/>
            <p:cNvSpPr/>
            <p:nvPr/>
          </p:nvSpPr>
          <p:spPr>
            <a:xfrm>
              <a:off x="886083" y="3808564"/>
              <a:ext cx="2729252" cy="5545958"/>
            </a:xfrm>
            <a:custGeom>
              <a:avLst/>
              <a:gdLst/>
              <a:ahLst/>
              <a:cxnLst/>
              <a:rect l="l" t="t" r="r" b="b"/>
              <a:pathLst>
                <a:path w="1494590" h="2157903">
                  <a:moveTo>
                    <a:pt x="74573" y="0"/>
                  </a:moveTo>
                  <a:lnTo>
                    <a:pt x="1420017" y="0"/>
                  </a:lnTo>
                  <a:cubicBezTo>
                    <a:pt x="1439795" y="0"/>
                    <a:pt x="1458763" y="7857"/>
                    <a:pt x="1472748" y="21842"/>
                  </a:cubicBezTo>
                  <a:cubicBezTo>
                    <a:pt x="1486733" y="35827"/>
                    <a:pt x="1494590" y="54795"/>
                    <a:pt x="1494590" y="74573"/>
                  </a:cubicBezTo>
                  <a:lnTo>
                    <a:pt x="1494590" y="2083330"/>
                  </a:lnTo>
                  <a:cubicBezTo>
                    <a:pt x="1494590" y="2103108"/>
                    <a:pt x="1486733" y="2122076"/>
                    <a:pt x="1472748" y="2136061"/>
                  </a:cubicBezTo>
                  <a:cubicBezTo>
                    <a:pt x="1458763" y="2150046"/>
                    <a:pt x="1439795" y="2157903"/>
                    <a:pt x="1420017" y="2157903"/>
                  </a:cubicBezTo>
                  <a:lnTo>
                    <a:pt x="74573" y="2157903"/>
                  </a:lnTo>
                  <a:cubicBezTo>
                    <a:pt x="33388" y="2157903"/>
                    <a:pt x="0" y="2124515"/>
                    <a:pt x="0" y="2083330"/>
                  </a:cubicBezTo>
                  <a:lnTo>
                    <a:pt x="0" y="74573"/>
                  </a:lnTo>
                  <a:cubicBezTo>
                    <a:pt x="0" y="33388"/>
                    <a:pt x="33388" y="0"/>
                    <a:pt x="74573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 anchor="ctr"/>
            <a:lstStyle/>
            <a:p>
              <a:pPr defTabSz="609569">
                <a:buClrTx/>
              </a:pPr>
              <a:endParaRPr lang="vi-VN" sz="800" kern="1200">
                <a:solidFill>
                  <a:prstClr val="black"/>
                </a:solidFill>
                <a:latin typeface="UTM Avo"/>
                <a:cs typeface="+mn-ea"/>
                <a:sym typeface="+mn-lt"/>
              </a:endParaRPr>
            </a:p>
          </p:txBody>
        </p:sp>
        <p:sp>
          <p:nvSpPr>
            <p:cNvPr id="58" name="Freeform 58">
              <a:hlinkClick r:id="rId3" action="ppaction://hlinksldjump"/>
            </p:cNvPr>
            <p:cNvSpPr/>
            <p:nvPr/>
          </p:nvSpPr>
          <p:spPr>
            <a:xfrm>
              <a:off x="1009882" y="3943214"/>
              <a:ext cx="2458629" cy="5286061"/>
            </a:xfrm>
            <a:custGeom>
              <a:avLst/>
              <a:gdLst/>
              <a:ahLst/>
              <a:cxnLst/>
              <a:rect l="l" t="t" r="r" b="b"/>
              <a:pathLst>
                <a:path w="1406693" h="2056779">
                  <a:moveTo>
                    <a:pt x="64243" y="0"/>
                  </a:moveTo>
                  <a:lnTo>
                    <a:pt x="1342450" y="0"/>
                  </a:lnTo>
                  <a:cubicBezTo>
                    <a:pt x="1359488" y="0"/>
                    <a:pt x="1375829" y="6768"/>
                    <a:pt x="1387877" y="18816"/>
                  </a:cubicBezTo>
                  <a:cubicBezTo>
                    <a:pt x="1399925" y="30864"/>
                    <a:pt x="1406693" y="47205"/>
                    <a:pt x="1406693" y="64243"/>
                  </a:cubicBezTo>
                  <a:lnTo>
                    <a:pt x="1406693" y="1992537"/>
                  </a:lnTo>
                  <a:cubicBezTo>
                    <a:pt x="1406693" y="2009575"/>
                    <a:pt x="1399925" y="2025915"/>
                    <a:pt x="1387877" y="2037963"/>
                  </a:cubicBezTo>
                  <a:cubicBezTo>
                    <a:pt x="1375829" y="2050011"/>
                    <a:pt x="1359488" y="2056779"/>
                    <a:pt x="1342450" y="2056779"/>
                  </a:cubicBezTo>
                  <a:lnTo>
                    <a:pt x="64243" y="2056779"/>
                  </a:lnTo>
                  <a:cubicBezTo>
                    <a:pt x="28763" y="2056779"/>
                    <a:pt x="0" y="2028017"/>
                    <a:pt x="0" y="1992537"/>
                  </a:cubicBezTo>
                  <a:lnTo>
                    <a:pt x="0" y="64243"/>
                  </a:lnTo>
                  <a:cubicBezTo>
                    <a:pt x="0" y="47205"/>
                    <a:pt x="6768" y="30864"/>
                    <a:pt x="18816" y="18816"/>
                  </a:cubicBezTo>
                  <a:cubicBezTo>
                    <a:pt x="30864" y="6768"/>
                    <a:pt x="47205" y="0"/>
                    <a:pt x="64243" y="0"/>
                  </a:cubicBezTo>
                  <a:close/>
                </a:path>
              </a:pathLst>
            </a:custGeom>
            <a:solidFill>
              <a:srgbClr val="93D8FF"/>
            </a:solidFill>
            <a:ln w="47625" cap="rnd">
              <a:solidFill>
                <a:srgbClr val="1A1E2D"/>
              </a:solidFill>
              <a:prstDash val="solid"/>
              <a:round/>
            </a:ln>
          </p:spPr>
          <p:txBody>
            <a:bodyPr anchor="ctr"/>
            <a:lstStyle/>
            <a:p>
              <a:pPr algn="ctr" defTabSz="609569">
                <a:buClrTx/>
              </a:pPr>
              <a:r>
                <a:rPr lang="en-US" sz="5333" b="1" kern="1200" dirty="0">
                  <a:solidFill>
                    <a:prstClr val="black"/>
                  </a:solidFill>
                  <a:latin typeface="UTM Avo"/>
                  <a:cs typeface="+mn-ea"/>
                  <a:sym typeface="+mn-lt"/>
                </a:rPr>
                <a:t>?</a:t>
              </a:r>
              <a:endParaRPr lang="vi-VN" sz="5333" b="1" kern="1200" dirty="0">
                <a:solidFill>
                  <a:prstClr val="black"/>
                </a:solidFill>
                <a:latin typeface="UTM Avo"/>
                <a:cs typeface="+mn-ea"/>
                <a:sym typeface="+mn-lt"/>
              </a:endParaRPr>
            </a:p>
          </p:txBody>
        </p:sp>
        <p:sp>
          <p:nvSpPr>
            <p:cNvPr id="61" name="Freeform 61"/>
            <p:cNvSpPr/>
            <p:nvPr/>
          </p:nvSpPr>
          <p:spPr>
            <a:xfrm>
              <a:off x="1409792" y="2967647"/>
              <a:ext cx="1681833" cy="1681833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 anchor="ctr"/>
            <a:lstStyle/>
            <a:p>
              <a:pPr defTabSz="609569">
                <a:buClrTx/>
              </a:pPr>
              <a:endParaRPr lang="vi-VN" sz="800" kern="1200">
                <a:solidFill>
                  <a:prstClr val="black"/>
                </a:solidFill>
                <a:latin typeface="UTM Avo"/>
                <a:cs typeface="+mn-ea"/>
                <a:sym typeface="+mn-lt"/>
              </a:endParaRPr>
            </a:p>
          </p:txBody>
        </p:sp>
        <p:sp>
          <p:nvSpPr>
            <p:cNvPr id="64" name="Freeform 64">
              <a:hlinkClick r:id="rId3" action="ppaction://hlinksldjump"/>
            </p:cNvPr>
            <p:cNvSpPr/>
            <p:nvPr/>
          </p:nvSpPr>
          <p:spPr>
            <a:xfrm>
              <a:off x="1527565" y="3085420"/>
              <a:ext cx="1446288" cy="1446288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93D8FF"/>
            </a:solidFill>
            <a:ln w="47625" cap="rnd">
              <a:solidFill>
                <a:srgbClr val="19274F"/>
              </a:solidFill>
              <a:prstDash val="solid"/>
              <a:round/>
            </a:ln>
          </p:spPr>
          <p:txBody>
            <a:bodyPr anchor="ctr"/>
            <a:lstStyle/>
            <a:p>
              <a:pPr algn="ctr" defTabSz="609569">
                <a:buClrTx/>
              </a:pPr>
              <a:r>
                <a:rPr lang="en-US" sz="4000" b="1" kern="1200" dirty="0">
                  <a:solidFill>
                    <a:prstClr val="black"/>
                  </a:solidFill>
                  <a:latin typeface="UTM Avo"/>
                  <a:cs typeface="+mn-ea"/>
                  <a:sym typeface="+mn-lt"/>
                </a:rPr>
                <a:t>1</a:t>
              </a:r>
              <a:endParaRPr lang="vi-VN" sz="4000" b="1" kern="1200" dirty="0">
                <a:solidFill>
                  <a:prstClr val="black"/>
                </a:solidFill>
                <a:latin typeface="UTM Avo"/>
                <a:cs typeface="+mn-ea"/>
                <a:sym typeface="+mn-lt"/>
              </a:endParaRPr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644655" y="622019"/>
            <a:ext cx="10902691" cy="1073225"/>
            <a:chOff x="0" y="0"/>
            <a:chExt cx="21808222" cy="2146729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21808222" cy="2146729"/>
            </a:xfrm>
            <a:custGeom>
              <a:avLst/>
              <a:gdLst/>
              <a:ahLst/>
              <a:cxnLst/>
              <a:rect l="l" t="t" r="r" b="b"/>
              <a:pathLst>
                <a:path w="6364098" h="626461">
                  <a:moveTo>
                    <a:pt x="17513" y="0"/>
                  </a:moveTo>
                  <a:lnTo>
                    <a:pt x="6346585" y="0"/>
                  </a:lnTo>
                  <a:cubicBezTo>
                    <a:pt x="6356257" y="0"/>
                    <a:pt x="6364098" y="7841"/>
                    <a:pt x="6364098" y="17513"/>
                  </a:cubicBezTo>
                  <a:lnTo>
                    <a:pt x="6364098" y="608947"/>
                  </a:lnTo>
                  <a:cubicBezTo>
                    <a:pt x="6364098" y="618620"/>
                    <a:pt x="6356257" y="626461"/>
                    <a:pt x="6346585" y="626461"/>
                  </a:cubicBezTo>
                  <a:lnTo>
                    <a:pt x="17513" y="626461"/>
                  </a:lnTo>
                  <a:cubicBezTo>
                    <a:pt x="7841" y="626461"/>
                    <a:pt x="0" y="618620"/>
                    <a:pt x="0" y="608947"/>
                  </a:cubicBezTo>
                  <a:lnTo>
                    <a:pt x="0" y="17513"/>
                  </a:lnTo>
                  <a:cubicBezTo>
                    <a:pt x="0" y="7841"/>
                    <a:pt x="7841" y="0"/>
                    <a:pt x="17513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pPr defTabSz="609569">
                <a:buClrTx/>
              </a:pPr>
              <a:endParaRPr lang="en-US" sz="800" kern="1200">
                <a:solidFill>
                  <a:prstClr val="black"/>
                </a:solidFill>
                <a:latin typeface="UTM Avo"/>
                <a:cs typeface="+mn-ea"/>
                <a:sym typeface="+mn-lt"/>
              </a:endParaRPr>
            </a:p>
          </p:txBody>
        </p:sp>
        <p:sp>
          <p:nvSpPr>
            <p:cNvPr id="75" name="Freeform 75"/>
            <p:cNvSpPr/>
            <p:nvPr/>
          </p:nvSpPr>
          <p:spPr>
            <a:xfrm>
              <a:off x="184321" y="185059"/>
              <a:ext cx="21439579" cy="1751824"/>
            </a:xfrm>
            <a:custGeom>
              <a:avLst/>
              <a:gdLst/>
              <a:ahLst/>
              <a:cxnLst/>
              <a:rect l="l" t="t" r="r" b="b"/>
              <a:pathLst>
                <a:path w="6256521" h="511219">
                  <a:moveTo>
                    <a:pt x="14444" y="0"/>
                  </a:moveTo>
                  <a:lnTo>
                    <a:pt x="6242077" y="0"/>
                  </a:lnTo>
                  <a:cubicBezTo>
                    <a:pt x="6250054" y="0"/>
                    <a:pt x="6256521" y="6467"/>
                    <a:pt x="6256521" y="14444"/>
                  </a:cubicBezTo>
                  <a:lnTo>
                    <a:pt x="6256521" y="496775"/>
                  </a:lnTo>
                  <a:cubicBezTo>
                    <a:pt x="6256521" y="504752"/>
                    <a:pt x="6250054" y="511219"/>
                    <a:pt x="6242077" y="511219"/>
                  </a:cubicBezTo>
                  <a:lnTo>
                    <a:pt x="14444" y="511219"/>
                  </a:lnTo>
                  <a:cubicBezTo>
                    <a:pt x="10613" y="511219"/>
                    <a:pt x="6939" y="509697"/>
                    <a:pt x="4231" y="506988"/>
                  </a:cubicBezTo>
                  <a:cubicBezTo>
                    <a:pt x="1522" y="504280"/>
                    <a:pt x="0" y="500606"/>
                    <a:pt x="0" y="496775"/>
                  </a:cubicBezTo>
                  <a:lnTo>
                    <a:pt x="0" y="14444"/>
                  </a:lnTo>
                  <a:cubicBezTo>
                    <a:pt x="0" y="6467"/>
                    <a:pt x="6467" y="0"/>
                    <a:pt x="14444" y="0"/>
                  </a:cubicBezTo>
                  <a:close/>
                </a:path>
              </a:pathLst>
            </a:custGeom>
            <a:solidFill>
              <a:srgbClr val="BCBEFA"/>
            </a:solidFill>
            <a:ln w="47625" cap="rnd">
              <a:solidFill>
                <a:srgbClr val="1A1E2D"/>
              </a:solidFill>
              <a:prstDash val="lgDash"/>
              <a:round/>
            </a:ln>
          </p:spPr>
          <p:txBody>
            <a:bodyPr/>
            <a:lstStyle/>
            <a:p>
              <a:pPr defTabSz="609569">
                <a:buClrTx/>
              </a:pPr>
              <a:endParaRPr lang="en-US" sz="800" kern="1200">
                <a:solidFill>
                  <a:prstClr val="black"/>
                </a:solidFill>
                <a:latin typeface="UTM Avo"/>
                <a:cs typeface="+mn-ea"/>
                <a:sym typeface="+mn-lt"/>
              </a:endParaRPr>
            </a:p>
          </p:txBody>
        </p:sp>
      </p:grpSp>
      <p:sp>
        <p:nvSpPr>
          <p:cNvPr id="78" name="Title 77">
            <a:extLst>
              <a:ext uri="{FF2B5EF4-FFF2-40B4-BE49-F238E27FC236}">
                <a16:creationId xmlns:a16="http://schemas.microsoft.com/office/drawing/2014/main" id="{73A0CA9D-C2D9-ADDC-39A7-73EF5BC9A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507" y="764118"/>
            <a:ext cx="9860986" cy="789025"/>
          </a:xfrm>
        </p:spPr>
        <p:txBody>
          <a:bodyPr>
            <a:normAutofit/>
          </a:bodyPr>
          <a:lstStyle/>
          <a:p>
            <a:r>
              <a:rPr lang="vi-VN" sz="4000" b="1" dirty="0">
                <a:latin typeface="+mn-lt"/>
                <a:ea typeface="+mn-ea"/>
                <a:cs typeface="+mn-ea"/>
                <a:sym typeface="+mn-lt"/>
              </a:rPr>
              <a:t>NHÀ THÔNG THÁI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0BE98370-6239-F57D-B730-65BCA93C26A8}"/>
              </a:ext>
            </a:extLst>
          </p:cNvPr>
          <p:cNvGrpSpPr/>
          <p:nvPr/>
        </p:nvGrpSpPr>
        <p:grpSpPr>
          <a:xfrm>
            <a:off x="2888903" y="1978620"/>
            <a:ext cx="1819264" cy="4257363"/>
            <a:chOff x="886083" y="2967647"/>
            <a:chExt cx="2729252" cy="6386875"/>
          </a:xfrm>
        </p:grpSpPr>
        <p:sp>
          <p:nvSpPr>
            <p:cNvPr id="81" name="Freeform 55">
              <a:extLst>
                <a:ext uri="{FF2B5EF4-FFF2-40B4-BE49-F238E27FC236}">
                  <a16:creationId xmlns:a16="http://schemas.microsoft.com/office/drawing/2014/main" id="{A60746DF-BEE9-A84C-12D1-D93A27F71257}"/>
                </a:ext>
              </a:extLst>
            </p:cNvPr>
            <p:cNvSpPr/>
            <p:nvPr/>
          </p:nvSpPr>
          <p:spPr>
            <a:xfrm>
              <a:off x="886083" y="3808564"/>
              <a:ext cx="2729252" cy="5545958"/>
            </a:xfrm>
            <a:custGeom>
              <a:avLst/>
              <a:gdLst/>
              <a:ahLst/>
              <a:cxnLst/>
              <a:rect l="l" t="t" r="r" b="b"/>
              <a:pathLst>
                <a:path w="1494590" h="2157903">
                  <a:moveTo>
                    <a:pt x="74573" y="0"/>
                  </a:moveTo>
                  <a:lnTo>
                    <a:pt x="1420017" y="0"/>
                  </a:lnTo>
                  <a:cubicBezTo>
                    <a:pt x="1439795" y="0"/>
                    <a:pt x="1458763" y="7857"/>
                    <a:pt x="1472748" y="21842"/>
                  </a:cubicBezTo>
                  <a:cubicBezTo>
                    <a:pt x="1486733" y="35827"/>
                    <a:pt x="1494590" y="54795"/>
                    <a:pt x="1494590" y="74573"/>
                  </a:cubicBezTo>
                  <a:lnTo>
                    <a:pt x="1494590" y="2083330"/>
                  </a:lnTo>
                  <a:cubicBezTo>
                    <a:pt x="1494590" y="2103108"/>
                    <a:pt x="1486733" y="2122076"/>
                    <a:pt x="1472748" y="2136061"/>
                  </a:cubicBezTo>
                  <a:cubicBezTo>
                    <a:pt x="1458763" y="2150046"/>
                    <a:pt x="1439795" y="2157903"/>
                    <a:pt x="1420017" y="2157903"/>
                  </a:cubicBezTo>
                  <a:lnTo>
                    <a:pt x="74573" y="2157903"/>
                  </a:lnTo>
                  <a:cubicBezTo>
                    <a:pt x="33388" y="2157903"/>
                    <a:pt x="0" y="2124515"/>
                    <a:pt x="0" y="2083330"/>
                  </a:cubicBezTo>
                  <a:lnTo>
                    <a:pt x="0" y="74573"/>
                  </a:lnTo>
                  <a:cubicBezTo>
                    <a:pt x="0" y="33388"/>
                    <a:pt x="33388" y="0"/>
                    <a:pt x="74573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 anchor="ctr"/>
            <a:lstStyle/>
            <a:p>
              <a:pPr defTabSz="609569">
                <a:buClrTx/>
              </a:pPr>
              <a:endParaRPr lang="vi-VN" sz="800" kern="1200">
                <a:solidFill>
                  <a:prstClr val="black"/>
                </a:solidFill>
                <a:latin typeface="UTM Avo"/>
                <a:cs typeface="+mn-ea"/>
                <a:sym typeface="+mn-lt"/>
              </a:endParaRPr>
            </a:p>
          </p:txBody>
        </p:sp>
        <p:sp>
          <p:nvSpPr>
            <p:cNvPr id="82" name="Freeform 58">
              <a:hlinkClick r:id="rId4" action="ppaction://hlinksldjump"/>
              <a:extLst>
                <a:ext uri="{FF2B5EF4-FFF2-40B4-BE49-F238E27FC236}">
                  <a16:creationId xmlns:a16="http://schemas.microsoft.com/office/drawing/2014/main" id="{62C4A5B1-DA8B-F4CA-A076-8A1E8F794552}"/>
                </a:ext>
              </a:extLst>
            </p:cNvPr>
            <p:cNvSpPr/>
            <p:nvPr/>
          </p:nvSpPr>
          <p:spPr>
            <a:xfrm>
              <a:off x="1027699" y="3943215"/>
              <a:ext cx="2458629" cy="5286061"/>
            </a:xfrm>
            <a:custGeom>
              <a:avLst/>
              <a:gdLst/>
              <a:ahLst/>
              <a:cxnLst/>
              <a:rect l="l" t="t" r="r" b="b"/>
              <a:pathLst>
                <a:path w="1406693" h="2056779">
                  <a:moveTo>
                    <a:pt x="64243" y="0"/>
                  </a:moveTo>
                  <a:lnTo>
                    <a:pt x="1342450" y="0"/>
                  </a:lnTo>
                  <a:cubicBezTo>
                    <a:pt x="1359488" y="0"/>
                    <a:pt x="1375829" y="6768"/>
                    <a:pt x="1387877" y="18816"/>
                  </a:cubicBezTo>
                  <a:cubicBezTo>
                    <a:pt x="1399925" y="30864"/>
                    <a:pt x="1406693" y="47205"/>
                    <a:pt x="1406693" y="64243"/>
                  </a:cubicBezTo>
                  <a:lnTo>
                    <a:pt x="1406693" y="1992537"/>
                  </a:lnTo>
                  <a:cubicBezTo>
                    <a:pt x="1406693" y="2009575"/>
                    <a:pt x="1399925" y="2025915"/>
                    <a:pt x="1387877" y="2037963"/>
                  </a:cubicBezTo>
                  <a:cubicBezTo>
                    <a:pt x="1375829" y="2050011"/>
                    <a:pt x="1359488" y="2056779"/>
                    <a:pt x="1342450" y="2056779"/>
                  </a:cubicBezTo>
                  <a:lnTo>
                    <a:pt x="64243" y="2056779"/>
                  </a:lnTo>
                  <a:cubicBezTo>
                    <a:pt x="28763" y="2056779"/>
                    <a:pt x="0" y="2028017"/>
                    <a:pt x="0" y="1992537"/>
                  </a:cubicBezTo>
                  <a:lnTo>
                    <a:pt x="0" y="64243"/>
                  </a:lnTo>
                  <a:cubicBezTo>
                    <a:pt x="0" y="47205"/>
                    <a:pt x="6768" y="30864"/>
                    <a:pt x="18816" y="18816"/>
                  </a:cubicBezTo>
                  <a:cubicBezTo>
                    <a:pt x="30864" y="6768"/>
                    <a:pt x="47205" y="0"/>
                    <a:pt x="64243" y="0"/>
                  </a:cubicBezTo>
                  <a:close/>
                </a:path>
              </a:pathLst>
            </a:custGeom>
            <a:solidFill>
              <a:srgbClr val="F0AEC1"/>
            </a:solidFill>
            <a:ln w="47625" cap="rnd">
              <a:solidFill>
                <a:srgbClr val="1A1E2D"/>
              </a:solidFill>
              <a:prstDash val="solid"/>
              <a:round/>
            </a:ln>
          </p:spPr>
          <p:txBody>
            <a:bodyPr anchor="ctr"/>
            <a:lstStyle/>
            <a:p>
              <a:pPr algn="ctr" defTabSz="609569">
                <a:buClrTx/>
              </a:pPr>
              <a:r>
                <a:rPr lang="en-US" sz="5333" b="1" kern="1200" dirty="0">
                  <a:solidFill>
                    <a:prstClr val="black"/>
                  </a:solidFill>
                  <a:latin typeface="UTM Avo"/>
                  <a:cs typeface="+mn-ea"/>
                  <a:sym typeface="+mn-lt"/>
                </a:rPr>
                <a:t>?</a:t>
              </a:r>
              <a:endParaRPr lang="vi-VN" sz="5333" b="1" kern="1200" dirty="0">
                <a:solidFill>
                  <a:prstClr val="black"/>
                </a:solidFill>
                <a:latin typeface="UTM Avo"/>
                <a:cs typeface="+mn-ea"/>
                <a:sym typeface="+mn-lt"/>
              </a:endParaRPr>
            </a:p>
          </p:txBody>
        </p:sp>
        <p:sp>
          <p:nvSpPr>
            <p:cNvPr id="83" name="Freeform 61">
              <a:extLst>
                <a:ext uri="{FF2B5EF4-FFF2-40B4-BE49-F238E27FC236}">
                  <a16:creationId xmlns:a16="http://schemas.microsoft.com/office/drawing/2014/main" id="{97BD7765-AF49-2C22-DF33-BE2FB4B42847}"/>
                </a:ext>
              </a:extLst>
            </p:cNvPr>
            <p:cNvSpPr/>
            <p:nvPr/>
          </p:nvSpPr>
          <p:spPr>
            <a:xfrm>
              <a:off x="1409792" y="2967647"/>
              <a:ext cx="1681833" cy="1681833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 anchor="ctr"/>
            <a:lstStyle/>
            <a:p>
              <a:pPr defTabSz="609569">
                <a:buClrTx/>
              </a:pPr>
              <a:endParaRPr lang="vi-VN" sz="800" kern="1200">
                <a:solidFill>
                  <a:prstClr val="black"/>
                </a:solidFill>
                <a:latin typeface="UTM Avo"/>
                <a:cs typeface="+mn-ea"/>
                <a:sym typeface="+mn-lt"/>
              </a:endParaRPr>
            </a:p>
          </p:txBody>
        </p:sp>
        <p:sp>
          <p:nvSpPr>
            <p:cNvPr id="84" name="Freeform 64">
              <a:hlinkClick r:id="rId4" action="ppaction://hlinksldjump"/>
              <a:extLst>
                <a:ext uri="{FF2B5EF4-FFF2-40B4-BE49-F238E27FC236}">
                  <a16:creationId xmlns:a16="http://schemas.microsoft.com/office/drawing/2014/main" id="{E7FA5E9D-CB61-8BAF-9B82-6E815133751A}"/>
                </a:ext>
              </a:extLst>
            </p:cNvPr>
            <p:cNvSpPr/>
            <p:nvPr/>
          </p:nvSpPr>
          <p:spPr>
            <a:xfrm>
              <a:off x="1527565" y="3085420"/>
              <a:ext cx="1446288" cy="1446288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F0AEC1"/>
            </a:solidFill>
            <a:ln w="47625" cap="rnd">
              <a:solidFill>
                <a:srgbClr val="19274F"/>
              </a:solidFill>
              <a:prstDash val="solid"/>
              <a:round/>
            </a:ln>
          </p:spPr>
          <p:txBody>
            <a:bodyPr anchor="ctr"/>
            <a:lstStyle/>
            <a:p>
              <a:pPr algn="ctr" defTabSz="609569">
                <a:buClrTx/>
              </a:pPr>
              <a:r>
                <a:rPr lang="en-US" sz="4000" b="1" kern="1200" dirty="0">
                  <a:solidFill>
                    <a:prstClr val="black"/>
                  </a:solidFill>
                  <a:latin typeface="UTM Avo"/>
                  <a:cs typeface="+mn-ea"/>
                  <a:sym typeface="+mn-lt"/>
                </a:rPr>
                <a:t>2</a:t>
              </a:r>
              <a:endParaRPr lang="vi-VN" sz="4000" b="1" kern="1200" dirty="0">
                <a:solidFill>
                  <a:prstClr val="black"/>
                </a:solidFill>
                <a:latin typeface="UTM Avo"/>
                <a:cs typeface="+mn-ea"/>
                <a:sym typeface="+mn-lt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ECFF4EC9-A994-68B8-7D00-55A15866DCD8}"/>
              </a:ext>
            </a:extLst>
          </p:cNvPr>
          <p:cNvGrpSpPr/>
          <p:nvPr/>
        </p:nvGrpSpPr>
        <p:grpSpPr>
          <a:xfrm>
            <a:off x="5186368" y="1978619"/>
            <a:ext cx="1819264" cy="4257363"/>
            <a:chOff x="886083" y="2967647"/>
            <a:chExt cx="2729252" cy="6386875"/>
          </a:xfrm>
        </p:grpSpPr>
        <p:sp>
          <p:nvSpPr>
            <p:cNvPr id="86" name="Freeform 55">
              <a:extLst>
                <a:ext uri="{FF2B5EF4-FFF2-40B4-BE49-F238E27FC236}">
                  <a16:creationId xmlns:a16="http://schemas.microsoft.com/office/drawing/2014/main" id="{CA129626-0315-1EA7-B8B9-46BF73982B18}"/>
                </a:ext>
              </a:extLst>
            </p:cNvPr>
            <p:cNvSpPr/>
            <p:nvPr/>
          </p:nvSpPr>
          <p:spPr>
            <a:xfrm>
              <a:off x="886083" y="3808564"/>
              <a:ext cx="2729252" cy="5545958"/>
            </a:xfrm>
            <a:custGeom>
              <a:avLst/>
              <a:gdLst/>
              <a:ahLst/>
              <a:cxnLst/>
              <a:rect l="l" t="t" r="r" b="b"/>
              <a:pathLst>
                <a:path w="1494590" h="2157903">
                  <a:moveTo>
                    <a:pt x="74573" y="0"/>
                  </a:moveTo>
                  <a:lnTo>
                    <a:pt x="1420017" y="0"/>
                  </a:lnTo>
                  <a:cubicBezTo>
                    <a:pt x="1439795" y="0"/>
                    <a:pt x="1458763" y="7857"/>
                    <a:pt x="1472748" y="21842"/>
                  </a:cubicBezTo>
                  <a:cubicBezTo>
                    <a:pt x="1486733" y="35827"/>
                    <a:pt x="1494590" y="54795"/>
                    <a:pt x="1494590" y="74573"/>
                  </a:cubicBezTo>
                  <a:lnTo>
                    <a:pt x="1494590" y="2083330"/>
                  </a:lnTo>
                  <a:cubicBezTo>
                    <a:pt x="1494590" y="2103108"/>
                    <a:pt x="1486733" y="2122076"/>
                    <a:pt x="1472748" y="2136061"/>
                  </a:cubicBezTo>
                  <a:cubicBezTo>
                    <a:pt x="1458763" y="2150046"/>
                    <a:pt x="1439795" y="2157903"/>
                    <a:pt x="1420017" y="2157903"/>
                  </a:cubicBezTo>
                  <a:lnTo>
                    <a:pt x="74573" y="2157903"/>
                  </a:lnTo>
                  <a:cubicBezTo>
                    <a:pt x="33388" y="2157903"/>
                    <a:pt x="0" y="2124515"/>
                    <a:pt x="0" y="2083330"/>
                  </a:cubicBezTo>
                  <a:lnTo>
                    <a:pt x="0" y="74573"/>
                  </a:lnTo>
                  <a:cubicBezTo>
                    <a:pt x="0" y="33388"/>
                    <a:pt x="33388" y="0"/>
                    <a:pt x="74573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 anchor="ctr"/>
            <a:lstStyle/>
            <a:p>
              <a:pPr algn="ctr" defTabSz="609569">
                <a:buClrTx/>
              </a:pPr>
              <a:endParaRPr lang="vi-VN" sz="800" kern="1200">
                <a:solidFill>
                  <a:prstClr val="black"/>
                </a:solidFill>
                <a:latin typeface="UTM Avo"/>
                <a:cs typeface="+mn-ea"/>
                <a:sym typeface="+mn-lt"/>
              </a:endParaRPr>
            </a:p>
          </p:txBody>
        </p:sp>
        <p:sp>
          <p:nvSpPr>
            <p:cNvPr id="87" name="Freeform 58">
              <a:hlinkClick r:id="rId5" action="ppaction://hlinksldjump"/>
              <a:extLst>
                <a:ext uri="{FF2B5EF4-FFF2-40B4-BE49-F238E27FC236}">
                  <a16:creationId xmlns:a16="http://schemas.microsoft.com/office/drawing/2014/main" id="{309D8BB5-D541-6B63-AD6D-C671411B29A1}"/>
                </a:ext>
              </a:extLst>
            </p:cNvPr>
            <p:cNvSpPr/>
            <p:nvPr/>
          </p:nvSpPr>
          <p:spPr>
            <a:xfrm>
              <a:off x="1003204" y="3929668"/>
              <a:ext cx="2458629" cy="5286061"/>
            </a:xfrm>
            <a:custGeom>
              <a:avLst/>
              <a:gdLst/>
              <a:ahLst/>
              <a:cxnLst/>
              <a:rect l="l" t="t" r="r" b="b"/>
              <a:pathLst>
                <a:path w="1406693" h="2056779">
                  <a:moveTo>
                    <a:pt x="64243" y="0"/>
                  </a:moveTo>
                  <a:lnTo>
                    <a:pt x="1342450" y="0"/>
                  </a:lnTo>
                  <a:cubicBezTo>
                    <a:pt x="1359488" y="0"/>
                    <a:pt x="1375829" y="6768"/>
                    <a:pt x="1387877" y="18816"/>
                  </a:cubicBezTo>
                  <a:cubicBezTo>
                    <a:pt x="1399925" y="30864"/>
                    <a:pt x="1406693" y="47205"/>
                    <a:pt x="1406693" y="64243"/>
                  </a:cubicBezTo>
                  <a:lnTo>
                    <a:pt x="1406693" y="1992537"/>
                  </a:lnTo>
                  <a:cubicBezTo>
                    <a:pt x="1406693" y="2009575"/>
                    <a:pt x="1399925" y="2025915"/>
                    <a:pt x="1387877" y="2037963"/>
                  </a:cubicBezTo>
                  <a:cubicBezTo>
                    <a:pt x="1375829" y="2050011"/>
                    <a:pt x="1359488" y="2056779"/>
                    <a:pt x="1342450" y="2056779"/>
                  </a:cubicBezTo>
                  <a:lnTo>
                    <a:pt x="64243" y="2056779"/>
                  </a:lnTo>
                  <a:cubicBezTo>
                    <a:pt x="28763" y="2056779"/>
                    <a:pt x="0" y="2028017"/>
                    <a:pt x="0" y="1992537"/>
                  </a:cubicBezTo>
                  <a:lnTo>
                    <a:pt x="0" y="64243"/>
                  </a:lnTo>
                  <a:cubicBezTo>
                    <a:pt x="0" y="47205"/>
                    <a:pt x="6768" y="30864"/>
                    <a:pt x="18816" y="18816"/>
                  </a:cubicBezTo>
                  <a:cubicBezTo>
                    <a:pt x="30864" y="6768"/>
                    <a:pt x="47205" y="0"/>
                    <a:pt x="64243" y="0"/>
                  </a:cubicBezTo>
                  <a:close/>
                </a:path>
              </a:pathLst>
            </a:custGeom>
            <a:solidFill>
              <a:srgbClr val="C3E48E"/>
            </a:solidFill>
            <a:ln w="47625" cap="rnd">
              <a:solidFill>
                <a:srgbClr val="1A1E2D"/>
              </a:solidFill>
              <a:prstDash val="solid"/>
              <a:round/>
            </a:ln>
          </p:spPr>
          <p:txBody>
            <a:bodyPr anchor="ctr"/>
            <a:lstStyle/>
            <a:p>
              <a:pPr algn="ctr" defTabSz="609569">
                <a:buClrTx/>
              </a:pPr>
              <a:r>
                <a:rPr lang="en-US" sz="5333" b="1" kern="1200" dirty="0">
                  <a:solidFill>
                    <a:prstClr val="black"/>
                  </a:solidFill>
                  <a:latin typeface="UTM Avo"/>
                  <a:cs typeface="+mn-ea"/>
                  <a:sym typeface="+mn-lt"/>
                </a:rPr>
                <a:t>?</a:t>
              </a:r>
              <a:endParaRPr lang="vi-VN" sz="5333" b="1" kern="1200" dirty="0">
                <a:solidFill>
                  <a:prstClr val="black"/>
                </a:solidFill>
                <a:latin typeface="UTM Avo"/>
                <a:cs typeface="+mn-ea"/>
                <a:sym typeface="+mn-lt"/>
              </a:endParaRPr>
            </a:p>
          </p:txBody>
        </p:sp>
        <p:sp>
          <p:nvSpPr>
            <p:cNvPr id="88" name="Freeform 61">
              <a:extLst>
                <a:ext uri="{FF2B5EF4-FFF2-40B4-BE49-F238E27FC236}">
                  <a16:creationId xmlns:a16="http://schemas.microsoft.com/office/drawing/2014/main" id="{1EC227F7-0576-DF75-BB6A-031A654772DE}"/>
                </a:ext>
              </a:extLst>
            </p:cNvPr>
            <p:cNvSpPr/>
            <p:nvPr/>
          </p:nvSpPr>
          <p:spPr>
            <a:xfrm>
              <a:off x="1409792" y="2967647"/>
              <a:ext cx="1681833" cy="1681833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 anchor="ctr"/>
            <a:lstStyle/>
            <a:p>
              <a:pPr algn="ctr" defTabSz="609569">
                <a:buClrTx/>
              </a:pPr>
              <a:endParaRPr lang="vi-VN" sz="800" kern="1200">
                <a:solidFill>
                  <a:prstClr val="black"/>
                </a:solidFill>
                <a:latin typeface="UTM Avo"/>
                <a:cs typeface="+mn-ea"/>
                <a:sym typeface="+mn-lt"/>
              </a:endParaRPr>
            </a:p>
          </p:txBody>
        </p:sp>
        <p:sp>
          <p:nvSpPr>
            <p:cNvPr id="89" name="Freeform 64">
              <a:hlinkClick r:id="rId5" action="ppaction://hlinksldjump"/>
              <a:extLst>
                <a:ext uri="{FF2B5EF4-FFF2-40B4-BE49-F238E27FC236}">
                  <a16:creationId xmlns:a16="http://schemas.microsoft.com/office/drawing/2014/main" id="{22859A42-250D-7F5B-5494-327DEC57236C}"/>
                </a:ext>
              </a:extLst>
            </p:cNvPr>
            <p:cNvSpPr/>
            <p:nvPr/>
          </p:nvSpPr>
          <p:spPr>
            <a:xfrm>
              <a:off x="1527565" y="3085420"/>
              <a:ext cx="1446288" cy="1446288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C3E48E"/>
            </a:solidFill>
            <a:ln w="47625" cap="rnd">
              <a:solidFill>
                <a:srgbClr val="19274F"/>
              </a:solidFill>
              <a:prstDash val="solid"/>
              <a:round/>
            </a:ln>
          </p:spPr>
          <p:txBody>
            <a:bodyPr anchor="ctr"/>
            <a:lstStyle/>
            <a:p>
              <a:pPr algn="ctr" defTabSz="609569">
                <a:buClrTx/>
              </a:pPr>
              <a:r>
                <a:rPr lang="en-US" sz="4000" b="1" kern="1200" dirty="0">
                  <a:solidFill>
                    <a:prstClr val="black"/>
                  </a:solidFill>
                  <a:latin typeface="UTM Avo"/>
                  <a:cs typeface="+mn-ea"/>
                  <a:sym typeface="+mn-lt"/>
                </a:rPr>
                <a:t>3</a:t>
              </a:r>
              <a:endParaRPr lang="vi-VN" sz="4000" b="1" kern="1200" dirty="0">
                <a:solidFill>
                  <a:prstClr val="black"/>
                </a:solidFill>
                <a:latin typeface="UTM Avo"/>
                <a:cs typeface="+mn-ea"/>
                <a:sym typeface="+mn-lt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59AC8336-8CDA-3CD4-5043-441742E772A7}"/>
              </a:ext>
            </a:extLst>
          </p:cNvPr>
          <p:cNvGrpSpPr/>
          <p:nvPr/>
        </p:nvGrpSpPr>
        <p:grpSpPr>
          <a:xfrm>
            <a:off x="7459582" y="1978619"/>
            <a:ext cx="1819264" cy="4257363"/>
            <a:chOff x="886083" y="2967647"/>
            <a:chExt cx="2729252" cy="6386875"/>
          </a:xfrm>
        </p:grpSpPr>
        <p:sp>
          <p:nvSpPr>
            <p:cNvPr id="91" name="Freeform 55">
              <a:extLst>
                <a:ext uri="{FF2B5EF4-FFF2-40B4-BE49-F238E27FC236}">
                  <a16:creationId xmlns:a16="http://schemas.microsoft.com/office/drawing/2014/main" id="{A1B4F211-4775-D244-B5B4-74E3B138E4AC}"/>
                </a:ext>
              </a:extLst>
            </p:cNvPr>
            <p:cNvSpPr/>
            <p:nvPr/>
          </p:nvSpPr>
          <p:spPr>
            <a:xfrm>
              <a:off x="886083" y="3808564"/>
              <a:ext cx="2729252" cy="5545958"/>
            </a:xfrm>
            <a:custGeom>
              <a:avLst/>
              <a:gdLst/>
              <a:ahLst/>
              <a:cxnLst/>
              <a:rect l="l" t="t" r="r" b="b"/>
              <a:pathLst>
                <a:path w="1494590" h="2157903">
                  <a:moveTo>
                    <a:pt x="74573" y="0"/>
                  </a:moveTo>
                  <a:lnTo>
                    <a:pt x="1420017" y="0"/>
                  </a:lnTo>
                  <a:cubicBezTo>
                    <a:pt x="1439795" y="0"/>
                    <a:pt x="1458763" y="7857"/>
                    <a:pt x="1472748" y="21842"/>
                  </a:cubicBezTo>
                  <a:cubicBezTo>
                    <a:pt x="1486733" y="35827"/>
                    <a:pt x="1494590" y="54795"/>
                    <a:pt x="1494590" y="74573"/>
                  </a:cubicBezTo>
                  <a:lnTo>
                    <a:pt x="1494590" y="2083330"/>
                  </a:lnTo>
                  <a:cubicBezTo>
                    <a:pt x="1494590" y="2103108"/>
                    <a:pt x="1486733" y="2122076"/>
                    <a:pt x="1472748" y="2136061"/>
                  </a:cubicBezTo>
                  <a:cubicBezTo>
                    <a:pt x="1458763" y="2150046"/>
                    <a:pt x="1439795" y="2157903"/>
                    <a:pt x="1420017" y="2157903"/>
                  </a:cubicBezTo>
                  <a:lnTo>
                    <a:pt x="74573" y="2157903"/>
                  </a:lnTo>
                  <a:cubicBezTo>
                    <a:pt x="33388" y="2157903"/>
                    <a:pt x="0" y="2124515"/>
                    <a:pt x="0" y="2083330"/>
                  </a:cubicBezTo>
                  <a:lnTo>
                    <a:pt x="0" y="74573"/>
                  </a:lnTo>
                  <a:cubicBezTo>
                    <a:pt x="0" y="33388"/>
                    <a:pt x="33388" y="0"/>
                    <a:pt x="74573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 anchor="ctr"/>
            <a:lstStyle/>
            <a:p>
              <a:pPr algn="ctr" defTabSz="609569">
                <a:buClrTx/>
              </a:pPr>
              <a:endParaRPr lang="vi-VN" sz="800" kern="1200">
                <a:solidFill>
                  <a:prstClr val="black"/>
                </a:solidFill>
                <a:latin typeface="UTM Avo"/>
                <a:cs typeface="+mn-ea"/>
                <a:sym typeface="+mn-lt"/>
              </a:endParaRPr>
            </a:p>
          </p:txBody>
        </p:sp>
        <p:sp>
          <p:nvSpPr>
            <p:cNvPr id="92" name="Freeform 58">
              <a:hlinkClick r:id="rId6" action="ppaction://hlinksldjump"/>
              <a:extLst>
                <a:ext uri="{FF2B5EF4-FFF2-40B4-BE49-F238E27FC236}">
                  <a16:creationId xmlns:a16="http://schemas.microsoft.com/office/drawing/2014/main" id="{58E5354A-27CF-3F6A-C0EB-883E5D34CE1F}"/>
                </a:ext>
              </a:extLst>
            </p:cNvPr>
            <p:cNvSpPr/>
            <p:nvPr/>
          </p:nvSpPr>
          <p:spPr>
            <a:xfrm>
              <a:off x="999034" y="3943218"/>
              <a:ext cx="2458629" cy="5286061"/>
            </a:xfrm>
            <a:custGeom>
              <a:avLst/>
              <a:gdLst/>
              <a:ahLst/>
              <a:cxnLst/>
              <a:rect l="l" t="t" r="r" b="b"/>
              <a:pathLst>
                <a:path w="1406693" h="2056779">
                  <a:moveTo>
                    <a:pt x="64243" y="0"/>
                  </a:moveTo>
                  <a:lnTo>
                    <a:pt x="1342450" y="0"/>
                  </a:lnTo>
                  <a:cubicBezTo>
                    <a:pt x="1359488" y="0"/>
                    <a:pt x="1375829" y="6768"/>
                    <a:pt x="1387877" y="18816"/>
                  </a:cubicBezTo>
                  <a:cubicBezTo>
                    <a:pt x="1399925" y="30864"/>
                    <a:pt x="1406693" y="47205"/>
                    <a:pt x="1406693" y="64243"/>
                  </a:cubicBezTo>
                  <a:lnTo>
                    <a:pt x="1406693" y="1992537"/>
                  </a:lnTo>
                  <a:cubicBezTo>
                    <a:pt x="1406693" y="2009575"/>
                    <a:pt x="1399925" y="2025915"/>
                    <a:pt x="1387877" y="2037963"/>
                  </a:cubicBezTo>
                  <a:cubicBezTo>
                    <a:pt x="1375829" y="2050011"/>
                    <a:pt x="1359488" y="2056779"/>
                    <a:pt x="1342450" y="2056779"/>
                  </a:cubicBezTo>
                  <a:lnTo>
                    <a:pt x="64243" y="2056779"/>
                  </a:lnTo>
                  <a:cubicBezTo>
                    <a:pt x="28763" y="2056779"/>
                    <a:pt x="0" y="2028017"/>
                    <a:pt x="0" y="1992537"/>
                  </a:cubicBezTo>
                  <a:lnTo>
                    <a:pt x="0" y="64243"/>
                  </a:lnTo>
                  <a:cubicBezTo>
                    <a:pt x="0" y="47205"/>
                    <a:pt x="6768" y="30864"/>
                    <a:pt x="18816" y="18816"/>
                  </a:cubicBezTo>
                  <a:cubicBezTo>
                    <a:pt x="30864" y="6768"/>
                    <a:pt x="47205" y="0"/>
                    <a:pt x="64243" y="0"/>
                  </a:cubicBezTo>
                  <a:close/>
                </a:path>
              </a:pathLst>
            </a:custGeom>
            <a:solidFill>
              <a:srgbClr val="FFFFA3"/>
            </a:solidFill>
            <a:ln w="47625" cap="rnd">
              <a:solidFill>
                <a:srgbClr val="1A1E2D"/>
              </a:solidFill>
              <a:prstDash val="solid"/>
              <a:round/>
            </a:ln>
          </p:spPr>
          <p:txBody>
            <a:bodyPr anchor="ctr"/>
            <a:lstStyle/>
            <a:p>
              <a:pPr algn="ctr" defTabSz="609569">
                <a:buClrTx/>
              </a:pPr>
              <a:r>
                <a:rPr lang="en-US" sz="5333" b="1" kern="1200" dirty="0">
                  <a:solidFill>
                    <a:prstClr val="black"/>
                  </a:solidFill>
                  <a:latin typeface="UTM Avo"/>
                  <a:cs typeface="+mn-ea"/>
                  <a:sym typeface="+mn-lt"/>
                </a:rPr>
                <a:t>?</a:t>
              </a:r>
              <a:endParaRPr lang="vi-VN" sz="5333" b="1" kern="1200" dirty="0">
                <a:solidFill>
                  <a:prstClr val="black"/>
                </a:solidFill>
                <a:latin typeface="UTM Avo"/>
                <a:cs typeface="+mn-ea"/>
                <a:sym typeface="+mn-lt"/>
              </a:endParaRPr>
            </a:p>
          </p:txBody>
        </p:sp>
        <p:sp>
          <p:nvSpPr>
            <p:cNvPr id="93" name="Freeform 61">
              <a:extLst>
                <a:ext uri="{FF2B5EF4-FFF2-40B4-BE49-F238E27FC236}">
                  <a16:creationId xmlns:a16="http://schemas.microsoft.com/office/drawing/2014/main" id="{A09F24CF-9266-877C-573A-3481C78D7CEC}"/>
                </a:ext>
              </a:extLst>
            </p:cNvPr>
            <p:cNvSpPr/>
            <p:nvPr/>
          </p:nvSpPr>
          <p:spPr>
            <a:xfrm>
              <a:off x="1409792" y="2967647"/>
              <a:ext cx="1681833" cy="1681833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 anchor="ctr"/>
            <a:lstStyle/>
            <a:p>
              <a:pPr algn="ctr" defTabSz="609569">
                <a:buClrTx/>
              </a:pPr>
              <a:endParaRPr lang="vi-VN" sz="800" kern="1200">
                <a:solidFill>
                  <a:prstClr val="black"/>
                </a:solidFill>
                <a:latin typeface="UTM Avo"/>
                <a:cs typeface="+mn-ea"/>
                <a:sym typeface="+mn-lt"/>
              </a:endParaRPr>
            </a:p>
          </p:txBody>
        </p:sp>
        <p:sp>
          <p:nvSpPr>
            <p:cNvPr id="94" name="Freeform 64">
              <a:hlinkClick r:id="rId6" action="ppaction://hlinksldjump"/>
              <a:extLst>
                <a:ext uri="{FF2B5EF4-FFF2-40B4-BE49-F238E27FC236}">
                  <a16:creationId xmlns:a16="http://schemas.microsoft.com/office/drawing/2014/main" id="{E4184014-B598-A0B5-5FB8-AD3DF3A46FED}"/>
                </a:ext>
              </a:extLst>
            </p:cNvPr>
            <p:cNvSpPr/>
            <p:nvPr/>
          </p:nvSpPr>
          <p:spPr>
            <a:xfrm>
              <a:off x="1527565" y="3085420"/>
              <a:ext cx="1446288" cy="1446288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FFFFA3"/>
            </a:solidFill>
            <a:ln w="47625" cap="rnd">
              <a:solidFill>
                <a:srgbClr val="19274F"/>
              </a:solidFill>
              <a:prstDash val="solid"/>
              <a:round/>
            </a:ln>
          </p:spPr>
          <p:txBody>
            <a:bodyPr anchor="ctr"/>
            <a:lstStyle/>
            <a:p>
              <a:pPr algn="ctr" defTabSz="609569">
                <a:buClrTx/>
              </a:pPr>
              <a:r>
                <a:rPr lang="en-US" sz="4000" b="1" kern="1200" dirty="0">
                  <a:solidFill>
                    <a:prstClr val="black"/>
                  </a:solidFill>
                  <a:latin typeface="UTM Avo"/>
                  <a:cs typeface="+mn-ea"/>
                  <a:sym typeface="+mn-lt"/>
                </a:rPr>
                <a:t>4</a:t>
              </a:r>
              <a:endParaRPr lang="vi-VN" sz="4000" b="1" kern="1200" dirty="0">
                <a:solidFill>
                  <a:prstClr val="black"/>
                </a:solidFill>
                <a:latin typeface="UTM Avo"/>
                <a:cs typeface="+mn-ea"/>
                <a:sym typeface="+mn-lt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D8F26F0A-15C5-5520-9A19-08AB0B38354F}"/>
              </a:ext>
            </a:extLst>
          </p:cNvPr>
          <p:cNvGrpSpPr/>
          <p:nvPr/>
        </p:nvGrpSpPr>
        <p:grpSpPr>
          <a:xfrm>
            <a:off x="9728083" y="1978618"/>
            <a:ext cx="1819264" cy="4257363"/>
            <a:chOff x="886083" y="2967647"/>
            <a:chExt cx="2729252" cy="6386875"/>
          </a:xfrm>
        </p:grpSpPr>
        <p:sp>
          <p:nvSpPr>
            <p:cNvPr id="96" name="Freeform 55">
              <a:extLst>
                <a:ext uri="{FF2B5EF4-FFF2-40B4-BE49-F238E27FC236}">
                  <a16:creationId xmlns:a16="http://schemas.microsoft.com/office/drawing/2014/main" id="{937AB9CD-34C9-5C76-92F3-CA18B21D7575}"/>
                </a:ext>
              </a:extLst>
            </p:cNvPr>
            <p:cNvSpPr/>
            <p:nvPr/>
          </p:nvSpPr>
          <p:spPr>
            <a:xfrm>
              <a:off x="886083" y="3808564"/>
              <a:ext cx="2729252" cy="5545958"/>
            </a:xfrm>
            <a:custGeom>
              <a:avLst/>
              <a:gdLst/>
              <a:ahLst/>
              <a:cxnLst/>
              <a:rect l="l" t="t" r="r" b="b"/>
              <a:pathLst>
                <a:path w="1494590" h="2157903">
                  <a:moveTo>
                    <a:pt x="74573" y="0"/>
                  </a:moveTo>
                  <a:lnTo>
                    <a:pt x="1420017" y="0"/>
                  </a:lnTo>
                  <a:cubicBezTo>
                    <a:pt x="1439795" y="0"/>
                    <a:pt x="1458763" y="7857"/>
                    <a:pt x="1472748" y="21842"/>
                  </a:cubicBezTo>
                  <a:cubicBezTo>
                    <a:pt x="1486733" y="35827"/>
                    <a:pt x="1494590" y="54795"/>
                    <a:pt x="1494590" y="74573"/>
                  </a:cubicBezTo>
                  <a:lnTo>
                    <a:pt x="1494590" y="2083330"/>
                  </a:lnTo>
                  <a:cubicBezTo>
                    <a:pt x="1494590" y="2103108"/>
                    <a:pt x="1486733" y="2122076"/>
                    <a:pt x="1472748" y="2136061"/>
                  </a:cubicBezTo>
                  <a:cubicBezTo>
                    <a:pt x="1458763" y="2150046"/>
                    <a:pt x="1439795" y="2157903"/>
                    <a:pt x="1420017" y="2157903"/>
                  </a:cubicBezTo>
                  <a:lnTo>
                    <a:pt x="74573" y="2157903"/>
                  </a:lnTo>
                  <a:cubicBezTo>
                    <a:pt x="33388" y="2157903"/>
                    <a:pt x="0" y="2124515"/>
                    <a:pt x="0" y="2083330"/>
                  </a:cubicBezTo>
                  <a:lnTo>
                    <a:pt x="0" y="74573"/>
                  </a:lnTo>
                  <a:cubicBezTo>
                    <a:pt x="0" y="33388"/>
                    <a:pt x="33388" y="0"/>
                    <a:pt x="74573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 anchor="ctr"/>
            <a:lstStyle/>
            <a:p>
              <a:pPr algn="ctr" defTabSz="609569">
                <a:buClrTx/>
              </a:pPr>
              <a:endParaRPr lang="vi-VN" sz="800" kern="1200">
                <a:solidFill>
                  <a:prstClr val="black"/>
                </a:solidFill>
                <a:latin typeface="UTM Avo"/>
                <a:cs typeface="+mn-ea"/>
                <a:sym typeface="+mn-lt"/>
              </a:endParaRPr>
            </a:p>
          </p:txBody>
        </p:sp>
        <p:sp>
          <p:nvSpPr>
            <p:cNvPr id="97" name="Freeform 58">
              <a:hlinkClick r:id="rId7" action="ppaction://hlinksldjump"/>
              <a:extLst>
                <a:ext uri="{FF2B5EF4-FFF2-40B4-BE49-F238E27FC236}">
                  <a16:creationId xmlns:a16="http://schemas.microsoft.com/office/drawing/2014/main" id="{83CBEC9F-3FCA-516C-0334-29985A5FEEB0}"/>
                </a:ext>
              </a:extLst>
            </p:cNvPr>
            <p:cNvSpPr/>
            <p:nvPr/>
          </p:nvSpPr>
          <p:spPr>
            <a:xfrm>
              <a:off x="999034" y="3943218"/>
              <a:ext cx="2458629" cy="5286061"/>
            </a:xfrm>
            <a:custGeom>
              <a:avLst/>
              <a:gdLst/>
              <a:ahLst/>
              <a:cxnLst/>
              <a:rect l="l" t="t" r="r" b="b"/>
              <a:pathLst>
                <a:path w="1406693" h="2056779">
                  <a:moveTo>
                    <a:pt x="64243" y="0"/>
                  </a:moveTo>
                  <a:lnTo>
                    <a:pt x="1342450" y="0"/>
                  </a:lnTo>
                  <a:cubicBezTo>
                    <a:pt x="1359488" y="0"/>
                    <a:pt x="1375829" y="6768"/>
                    <a:pt x="1387877" y="18816"/>
                  </a:cubicBezTo>
                  <a:cubicBezTo>
                    <a:pt x="1399925" y="30864"/>
                    <a:pt x="1406693" y="47205"/>
                    <a:pt x="1406693" y="64243"/>
                  </a:cubicBezTo>
                  <a:lnTo>
                    <a:pt x="1406693" y="1992537"/>
                  </a:lnTo>
                  <a:cubicBezTo>
                    <a:pt x="1406693" y="2009575"/>
                    <a:pt x="1399925" y="2025915"/>
                    <a:pt x="1387877" y="2037963"/>
                  </a:cubicBezTo>
                  <a:cubicBezTo>
                    <a:pt x="1375829" y="2050011"/>
                    <a:pt x="1359488" y="2056779"/>
                    <a:pt x="1342450" y="2056779"/>
                  </a:cubicBezTo>
                  <a:lnTo>
                    <a:pt x="64243" y="2056779"/>
                  </a:lnTo>
                  <a:cubicBezTo>
                    <a:pt x="28763" y="2056779"/>
                    <a:pt x="0" y="2028017"/>
                    <a:pt x="0" y="1992537"/>
                  </a:cubicBezTo>
                  <a:lnTo>
                    <a:pt x="0" y="64243"/>
                  </a:lnTo>
                  <a:cubicBezTo>
                    <a:pt x="0" y="47205"/>
                    <a:pt x="6768" y="30864"/>
                    <a:pt x="18816" y="18816"/>
                  </a:cubicBezTo>
                  <a:cubicBezTo>
                    <a:pt x="30864" y="6768"/>
                    <a:pt x="47205" y="0"/>
                    <a:pt x="64243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47625" cap="rnd">
              <a:solidFill>
                <a:srgbClr val="1A1E2D"/>
              </a:solidFill>
              <a:prstDash val="solid"/>
              <a:round/>
            </a:ln>
          </p:spPr>
          <p:txBody>
            <a:bodyPr anchor="ctr"/>
            <a:lstStyle/>
            <a:p>
              <a:pPr algn="ctr" defTabSz="609569">
                <a:buClrTx/>
              </a:pPr>
              <a:r>
                <a:rPr lang="en-US" sz="5333" b="1" kern="1200" dirty="0">
                  <a:solidFill>
                    <a:prstClr val="black"/>
                  </a:solidFill>
                  <a:latin typeface="UTM Avo"/>
                  <a:cs typeface="+mn-ea"/>
                  <a:sym typeface="+mn-lt"/>
                </a:rPr>
                <a:t>?</a:t>
              </a:r>
              <a:endParaRPr lang="vi-VN" sz="5333" b="1" kern="1200" dirty="0">
                <a:solidFill>
                  <a:prstClr val="black"/>
                </a:solidFill>
                <a:latin typeface="UTM Avo"/>
                <a:cs typeface="+mn-ea"/>
                <a:sym typeface="+mn-lt"/>
              </a:endParaRPr>
            </a:p>
          </p:txBody>
        </p:sp>
        <p:sp>
          <p:nvSpPr>
            <p:cNvPr id="98" name="Freeform 61">
              <a:extLst>
                <a:ext uri="{FF2B5EF4-FFF2-40B4-BE49-F238E27FC236}">
                  <a16:creationId xmlns:a16="http://schemas.microsoft.com/office/drawing/2014/main" id="{9A55EC99-EAD2-9AC3-7ABD-A89DE93A37DF}"/>
                </a:ext>
              </a:extLst>
            </p:cNvPr>
            <p:cNvSpPr/>
            <p:nvPr/>
          </p:nvSpPr>
          <p:spPr>
            <a:xfrm>
              <a:off x="1409792" y="2967647"/>
              <a:ext cx="1681833" cy="1681833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 anchor="ctr"/>
            <a:lstStyle/>
            <a:p>
              <a:pPr algn="ctr" defTabSz="609569">
                <a:buClrTx/>
              </a:pPr>
              <a:endParaRPr lang="vi-VN" sz="800" kern="1200">
                <a:solidFill>
                  <a:prstClr val="black"/>
                </a:solidFill>
                <a:latin typeface="UTM Avo"/>
                <a:cs typeface="+mn-ea"/>
                <a:sym typeface="+mn-lt"/>
              </a:endParaRPr>
            </a:p>
          </p:txBody>
        </p:sp>
        <p:sp>
          <p:nvSpPr>
            <p:cNvPr id="99" name="Freeform 64">
              <a:hlinkClick r:id="rId7" action="ppaction://hlinksldjump"/>
              <a:extLst>
                <a:ext uri="{FF2B5EF4-FFF2-40B4-BE49-F238E27FC236}">
                  <a16:creationId xmlns:a16="http://schemas.microsoft.com/office/drawing/2014/main" id="{70929D89-9AD2-EDA7-EA83-1AF0500537F7}"/>
                </a:ext>
              </a:extLst>
            </p:cNvPr>
            <p:cNvSpPr/>
            <p:nvPr/>
          </p:nvSpPr>
          <p:spPr>
            <a:xfrm>
              <a:off x="1527565" y="3085420"/>
              <a:ext cx="1446288" cy="1446288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47625" cap="rnd">
              <a:solidFill>
                <a:srgbClr val="19274F"/>
              </a:solidFill>
              <a:prstDash val="solid"/>
              <a:round/>
            </a:ln>
          </p:spPr>
          <p:txBody>
            <a:bodyPr anchor="ctr"/>
            <a:lstStyle/>
            <a:p>
              <a:pPr algn="ctr" defTabSz="609569">
                <a:buClrTx/>
              </a:pPr>
              <a:r>
                <a:rPr lang="en-US" sz="4000" b="1" kern="1200" dirty="0">
                  <a:solidFill>
                    <a:prstClr val="black"/>
                  </a:solidFill>
                  <a:latin typeface="UTM Avo"/>
                  <a:cs typeface="+mn-ea"/>
                  <a:sym typeface="+mn-lt"/>
                </a:rPr>
                <a:t>5</a:t>
              </a:r>
              <a:endParaRPr lang="vi-VN" sz="4000" b="1" kern="1200" dirty="0">
                <a:solidFill>
                  <a:prstClr val="black"/>
                </a:solidFill>
                <a:latin typeface="UTM Avo"/>
                <a:cs typeface="+mn-ea"/>
                <a:sym typeface="+mn-lt"/>
              </a:endParaRPr>
            </a:p>
          </p:txBody>
        </p:sp>
      </p:grpSp>
      <p:pic>
        <p:nvPicPr>
          <p:cNvPr id="2" name="Graphic 1" descr="Close">
            <a:hlinkClick r:id="rId8" action="ppaction://hlinksldjump"/>
            <a:extLst>
              <a:ext uri="{FF2B5EF4-FFF2-40B4-BE49-F238E27FC236}">
                <a16:creationId xmlns:a16="http://schemas.microsoft.com/office/drawing/2014/main" id="{8E99F501-2EB9-28F3-180D-6051E7FBB7E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1547347" y="70120"/>
            <a:ext cx="561146" cy="56114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divot"/>
          </a:sp3d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86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8972" y="513435"/>
            <a:ext cx="10914057" cy="5831131"/>
            <a:chOff x="0" y="0"/>
            <a:chExt cx="21830956" cy="1166378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830956" cy="11663780"/>
            </a:xfrm>
            <a:custGeom>
              <a:avLst/>
              <a:gdLst/>
              <a:ahLst/>
              <a:cxnLst/>
              <a:rect l="l" t="t" r="r" b="b"/>
              <a:pathLst>
                <a:path w="6370733" h="3403737">
                  <a:moveTo>
                    <a:pt x="17495" y="0"/>
                  </a:moveTo>
                  <a:lnTo>
                    <a:pt x="6353238" y="0"/>
                  </a:lnTo>
                  <a:cubicBezTo>
                    <a:pt x="6362900" y="0"/>
                    <a:pt x="6370733" y="7833"/>
                    <a:pt x="6370733" y="17495"/>
                  </a:cubicBezTo>
                  <a:lnTo>
                    <a:pt x="6370733" y="3386242"/>
                  </a:lnTo>
                  <a:cubicBezTo>
                    <a:pt x="6370733" y="3390882"/>
                    <a:pt x="6368890" y="3395332"/>
                    <a:pt x="6365609" y="3398613"/>
                  </a:cubicBezTo>
                  <a:cubicBezTo>
                    <a:pt x="6362328" y="3401894"/>
                    <a:pt x="6357878" y="3403737"/>
                    <a:pt x="6353238" y="3403737"/>
                  </a:cubicBezTo>
                  <a:lnTo>
                    <a:pt x="17495" y="3403737"/>
                  </a:lnTo>
                  <a:cubicBezTo>
                    <a:pt x="12855" y="3403737"/>
                    <a:pt x="8405" y="3401894"/>
                    <a:pt x="5124" y="3398613"/>
                  </a:cubicBezTo>
                  <a:cubicBezTo>
                    <a:pt x="1843" y="3395332"/>
                    <a:pt x="0" y="3390882"/>
                    <a:pt x="0" y="3386242"/>
                  </a:cubicBezTo>
                  <a:lnTo>
                    <a:pt x="0" y="17495"/>
                  </a:lnTo>
                  <a:cubicBezTo>
                    <a:pt x="0" y="12855"/>
                    <a:pt x="1843" y="8405"/>
                    <a:pt x="5124" y="5124"/>
                  </a:cubicBezTo>
                  <a:cubicBezTo>
                    <a:pt x="8405" y="1843"/>
                    <a:pt x="12855" y="0"/>
                    <a:pt x="17495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pPr defTabSz="609569">
                <a:buClrTx/>
              </a:pPr>
              <a:endParaRPr lang="en-US" sz="700" kern="1200">
                <a:solidFill>
                  <a:prstClr val="black"/>
                </a:solidFill>
                <a:latin typeface="UTM Avo"/>
                <a:cs typeface="+mn-ea"/>
                <a:sym typeface="+mn-lt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>
              <a:off x="195688" y="191218"/>
              <a:ext cx="21439580" cy="11281344"/>
            </a:xfrm>
            <a:custGeom>
              <a:avLst/>
              <a:gdLst/>
              <a:ahLst/>
              <a:cxnLst/>
              <a:rect l="l" t="t" r="r" b="b"/>
              <a:pathLst>
                <a:path w="6256521" h="3292134">
                  <a:moveTo>
                    <a:pt x="14444" y="0"/>
                  </a:moveTo>
                  <a:lnTo>
                    <a:pt x="6242077" y="0"/>
                  </a:lnTo>
                  <a:cubicBezTo>
                    <a:pt x="6250054" y="0"/>
                    <a:pt x="6256521" y="6467"/>
                    <a:pt x="6256521" y="14444"/>
                  </a:cubicBezTo>
                  <a:lnTo>
                    <a:pt x="6256521" y="3277690"/>
                  </a:lnTo>
                  <a:cubicBezTo>
                    <a:pt x="6256521" y="3281521"/>
                    <a:pt x="6254999" y="3285194"/>
                    <a:pt x="6252290" y="3287903"/>
                  </a:cubicBezTo>
                  <a:cubicBezTo>
                    <a:pt x="6249581" y="3290612"/>
                    <a:pt x="6245908" y="3292134"/>
                    <a:pt x="6242077" y="3292134"/>
                  </a:cubicBezTo>
                  <a:lnTo>
                    <a:pt x="14444" y="3292134"/>
                  </a:lnTo>
                  <a:cubicBezTo>
                    <a:pt x="10613" y="3292134"/>
                    <a:pt x="6939" y="3290612"/>
                    <a:pt x="4231" y="3287903"/>
                  </a:cubicBezTo>
                  <a:cubicBezTo>
                    <a:pt x="1522" y="3285194"/>
                    <a:pt x="0" y="3281521"/>
                    <a:pt x="0" y="3277690"/>
                  </a:cubicBezTo>
                  <a:lnTo>
                    <a:pt x="0" y="14444"/>
                  </a:lnTo>
                  <a:cubicBezTo>
                    <a:pt x="0" y="6467"/>
                    <a:pt x="6467" y="0"/>
                    <a:pt x="14444" y="0"/>
                  </a:cubicBezTo>
                  <a:close/>
                </a:path>
              </a:pathLst>
            </a:custGeom>
            <a:solidFill>
              <a:srgbClr val="C9ECFF"/>
            </a:solidFill>
            <a:ln w="47625" cap="rnd">
              <a:solidFill>
                <a:srgbClr val="1A1E2D"/>
              </a:solidFill>
              <a:prstDash val="lgDash"/>
              <a:round/>
            </a:ln>
          </p:spPr>
          <p:txBody>
            <a:bodyPr/>
            <a:lstStyle/>
            <a:p>
              <a:pPr defTabSz="609569">
                <a:buClrTx/>
              </a:pPr>
              <a:endParaRPr lang="en-US" sz="700" kern="1200">
                <a:solidFill>
                  <a:prstClr val="black"/>
                </a:solidFill>
                <a:latin typeface="UTM Avo"/>
                <a:cs typeface="+mn-ea"/>
                <a:sym typeface="+mn-lt"/>
              </a:endParaRPr>
            </a:p>
          </p:txBody>
        </p:sp>
      </p:grpSp>
      <p:sp>
        <p:nvSpPr>
          <p:cNvPr id="32" name="Title 31">
            <a:extLst>
              <a:ext uri="{FF2B5EF4-FFF2-40B4-BE49-F238E27FC236}">
                <a16:creationId xmlns:a16="http://schemas.microsoft.com/office/drawing/2014/main" id="{40AB5E62-7E0C-D138-70FA-88DFCEE2A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434" y="790876"/>
            <a:ext cx="10051132" cy="1106485"/>
          </a:xfrm>
        </p:spPr>
        <p:txBody>
          <a:bodyPr>
            <a:noAutofit/>
          </a:bodyPr>
          <a:lstStyle/>
          <a:p>
            <a:r>
              <a:rPr lang="vi-VN" sz="2800" b="1" dirty="0">
                <a:solidFill>
                  <a:srgbClr val="000000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Câu 1: </a:t>
            </a:r>
            <a:r>
              <a:rPr lang="vi-VN" sz="2800" dirty="0">
                <a:solidFill>
                  <a:srgbClr val="000000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Phát biểu </a:t>
            </a:r>
            <a:r>
              <a:rPr lang="vi-VN" sz="2800" b="1" dirty="0">
                <a:solidFill>
                  <a:srgbClr val="000000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không</a:t>
            </a:r>
            <a:r>
              <a:rPr lang="vi-VN" sz="2800" dirty="0">
                <a:solidFill>
                  <a:srgbClr val="000000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 đúng về làm việc nhóm là</a:t>
            </a:r>
            <a:endParaRPr lang="vi-VN" sz="2800" dirty="0"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0B61AFA-EF15-B7A2-D310-39F51746FCF7}"/>
              </a:ext>
            </a:extLst>
          </p:cNvPr>
          <p:cNvSpPr/>
          <p:nvPr/>
        </p:nvSpPr>
        <p:spPr>
          <a:xfrm>
            <a:off x="1070436" y="1996398"/>
            <a:ext cx="4822391" cy="1803639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95275" indent="-495275" algn="ctr" defTabSz="609569">
              <a:lnSpc>
                <a:spcPct val="150000"/>
              </a:lnSpc>
              <a:buClrTx/>
              <a:buFontTx/>
              <a:buAutoNum type="alphaUcPeriod"/>
            </a:pPr>
            <a:r>
              <a:rPr lang="vi-VN" sz="2400" kern="12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cần phân công </a:t>
            </a:r>
          </a:p>
          <a:p>
            <a:pPr algn="ctr" defTabSz="609569">
              <a:lnSpc>
                <a:spcPct val="150000"/>
              </a:lnSpc>
              <a:buClrTx/>
            </a:pPr>
            <a:r>
              <a:rPr lang="vi-VN" sz="2400" kern="12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công việc dựa vào điểm mạnh của mỗi người.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068722E-4922-DBCC-714F-1363BF3FF7FB}"/>
              </a:ext>
            </a:extLst>
          </p:cNvPr>
          <p:cNvSpPr/>
          <p:nvPr/>
        </p:nvSpPr>
        <p:spPr>
          <a:xfrm>
            <a:off x="1070436" y="4120963"/>
            <a:ext cx="4822391" cy="1803639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69">
              <a:lnSpc>
                <a:spcPct val="150000"/>
              </a:lnSpc>
              <a:buClrTx/>
            </a:pPr>
            <a:r>
              <a:rPr lang="vi-VN" sz="2400" kern="12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B. cần có tinh thần </a:t>
            </a:r>
          </a:p>
          <a:p>
            <a:pPr algn="ctr" defTabSz="609569">
              <a:lnSpc>
                <a:spcPct val="150000"/>
              </a:lnSpc>
              <a:buClrTx/>
            </a:pPr>
            <a:r>
              <a:rPr lang="vi-VN" sz="2400" kern="12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trách nhiệm.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7969B70-9491-C2AE-E240-974D880B5CC2}"/>
              </a:ext>
            </a:extLst>
          </p:cNvPr>
          <p:cNvSpPr/>
          <p:nvPr/>
        </p:nvSpPr>
        <p:spPr>
          <a:xfrm>
            <a:off x="6299177" y="1992957"/>
            <a:ext cx="4822391" cy="1803639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69">
              <a:lnSpc>
                <a:spcPct val="150000"/>
              </a:lnSpc>
              <a:buClrTx/>
            </a:pPr>
            <a:r>
              <a:rPr lang="vi-VN" sz="2400" kern="12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C. mỗi người chỉ cần quan tâm đến phần việc của mình.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E14CDA40-9E20-27A1-B66B-883AD5A769CA}"/>
              </a:ext>
            </a:extLst>
          </p:cNvPr>
          <p:cNvSpPr/>
          <p:nvPr/>
        </p:nvSpPr>
        <p:spPr>
          <a:xfrm>
            <a:off x="6299177" y="4120963"/>
            <a:ext cx="4822391" cy="1803639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bIns="71991" rtlCol="0" anchor="ctr"/>
          <a:lstStyle/>
          <a:p>
            <a:pPr algn="ctr" defTabSz="609569">
              <a:lnSpc>
                <a:spcPct val="150000"/>
              </a:lnSpc>
              <a:buClrTx/>
            </a:pPr>
            <a:r>
              <a:rPr lang="vi-VN" sz="2400" kern="12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D. cần thảo luận, góp ý và giúp đỡ lẫn nhau.</a:t>
            </a:r>
          </a:p>
        </p:txBody>
      </p:sp>
      <p:sp>
        <p:nvSpPr>
          <p:cNvPr id="39" name="Freeform 39">
            <a:hlinkClick r:id="rId5" action="ppaction://hlinksldjump"/>
            <a:extLst>
              <a:ext uri="{FF2B5EF4-FFF2-40B4-BE49-F238E27FC236}">
                <a16:creationId xmlns:a16="http://schemas.microsoft.com/office/drawing/2014/main" id="{8B8350E5-92D3-87FD-E481-FD02C8699F2F}"/>
              </a:ext>
            </a:extLst>
          </p:cNvPr>
          <p:cNvSpPr/>
          <p:nvPr/>
        </p:nvSpPr>
        <p:spPr>
          <a:xfrm>
            <a:off x="11447942" y="6155426"/>
            <a:ext cx="650224" cy="513086"/>
          </a:xfrm>
          <a:custGeom>
            <a:avLst/>
            <a:gdLst/>
            <a:ahLst/>
            <a:cxnLst/>
            <a:rect l="l" t="t" r="r" b="b"/>
            <a:pathLst>
              <a:path w="1561154" h="1231893">
                <a:moveTo>
                  <a:pt x="0" y="0"/>
                </a:moveTo>
                <a:lnTo>
                  <a:pt x="1561154" y="0"/>
                </a:lnTo>
                <a:lnTo>
                  <a:pt x="1561154" y="1231892"/>
                </a:lnTo>
                <a:lnTo>
                  <a:pt x="0" y="1231892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569">
              <a:buClrTx/>
            </a:pPr>
            <a:endParaRPr lang="en-US" sz="700" kern="1200">
              <a:solidFill>
                <a:prstClr val="black"/>
              </a:solidFill>
              <a:latin typeface="UTM Avo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396515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A696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A696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86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8972" y="513435"/>
            <a:ext cx="10914057" cy="5831131"/>
            <a:chOff x="0" y="0"/>
            <a:chExt cx="21830956" cy="1166378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830956" cy="11663780"/>
            </a:xfrm>
            <a:custGeom>
              <a:avLst/>
              <a:gdLst/>
              <a:ahLst/>
              <a:cxnLst/>
              <a:rect l="l" t="t" r="r" b="b"/>
              <a:pathLst>
                <a:path w="6370733" h="3403737">
                  <a:moveTo>
                    <a:pt x="17495" y="0"/>
                  </a:moveTo>
                  <a:lnTo>
                    <a:pt x="6353238" y="0"/>
                  </a:lnTo>
                  <a:cubicBezTo>
                    <a:pt x="6362900" y="0"/>
                    <a:pt x="6370733" y="7833"/>
                    <a:pt x="6370733" y="17495"/>
                  </a:cubicBezTo>
                  <a:lnTo>
                    <a:pt x="6370733" y="3386242"/>
                  </a:lnTo>
                  <a:cubicBezTo>
                    <a:pt x="6370733" y="3390882"/>
                    <a:pt x="6368890" y="3395332"/>
                    <a:pt x="6365609" y="3398613"/>
                  </a:cubicBezTo>
                  <a:cubicBezTo>
                    <a:pt x="6362328" y="3401894"/>
                    <a:pt x="6357878" y="3403737"/>
                    <a:pt x="6353238" y="3403737"/>
                  </a:cubicBezTo>
                  <a:lnTo>
                    <a:pt x="17495" y="3403737"/>
                  </a:lnTo>
                  <a:cubicBezTo>
                    <a:pt x="12855" y="3403737"/>
                    <a:pt x="8405" y="3401894"/>
                    <a:pt x="5124" y="3398613"/>
                  </a:cubicBezTo>
                  <a:cubicBezTo>
                    <a:pt x="1843" y="3395332"/>
                    <a:pt x="0" y="3390882"/>
                    <a:pt x="0" y="3386242"/>
                  </a:cubicBezTo>
                  <a:lnTo>
                    <a:pt x="0" y="17495"/>
                  </a:lnTo>
                  <a:cubicBezTo>
                    <a:pt x="0" y="12855"/>
                    <a:pt x="1843" y="8405"/>
                    <a:pt x="5124" y="5124"/>
                  </a:cubicBezTo>
                  <a:cubicBezTo>
                    <a:pt x="8405" y="1843"/>
                    <a:pt x="12855" y="0"/>
                    <a:pt x="17495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pPr defTabSz="609569">
                <a:buClrTx/>
              </a:pPr>
              <a:endParaRPr lang="en-US" sz="700" kern="1200">
                <a:solidFill>
                  <a:prstClr val="black"/>
                </a:solidFill>
                <a:latin typeface="UTM Avo"/>
                <a:cs typeface="+mn-ea"/>
                <a:sym typeface="+mn-lt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>
              <a:off x="195688" y="191218"/>
              <a:ext cx="21439580" cy="11281344"/>
            </a:xfrm>
            <a:custGeom>
              <a:avLst/>
              <a:gdLst/>
              <a:ahLst/>
              <a:cxnLst/>
              <a:rect l="l" t="t" r="r" b="b"/>
              <a:pathLst>
                <a:path w="6256521" h="3292134">
                  <a:moveTo>
                    <a:pt x="14444" y="0"/>
                  </a:moveTo>
                  <a:lnTo>
                    <a:pt x="6242077" y="0"/>
                  </a:lnTo>
                  <a:cubicBezTo>
                    <a:pt x="6250054" y="0"/>
                    <a:pt x="6256521" y="6467"/>
                    <a:pt x="6256521" y="14444"/>
                  </a:cubicBezTo>
                  <a:lnTo>
                    <a:pt x="6256521" y="3277690"/>
                  </a:lnTo>
                  <a:cubicBezTo>
                    <a:pt x="6256521" y="3281521"/>
                    <a:pt x="6254999" y="3285194"/>
                    <a:pt x="6252290" y="3287903"/>
                  </a:cubicBezTo>
                  <a:cubicBezTo>
                    <a:pt x="6249581" y="3290612"/>
                    <a:pt x="6245908" y="3292134"/>
                    <a:pt x="6242077" y="3292134"/>
                  </a:cubicBezTo>
                  <a:lnTo>
                    <a:pt x="14444" y="3292134"/>
                  </a:lnTo>
                  <a:cubicBezTo>
                    <a:pt x="10613" y="3292134"/>
                    <a:pt x="6939" y="3290612"/>
                    <a:pt x="4231" y="3287903"/>
                  </a:cubicBezTo>
                  <a:cubicBezTo>
                    <a:pt x="1522" y="3285194"/>
                    <a:pt x="0" y="3281521"/>
                    <a:pt x="0" y="3277690"/>
                  </a:cubicBezTo>
                  <a:lnTo>
                    <a:pt x="0" y="14444"/>
                  </a:lnTo>
                  <a:cubicBezTo>
                    <a:pt x="0" y="6467"/>
                    <a:pt x="6467" y="0"/>
                    <a:pt x="14444" y="0"/>
                  </a:cubicBezTo>
                  <a:close/>
                </a:path>
              </a:pathLst>
            </a:custGeom>
            <a:solidFill>
              <a:srgbClr val="F7D1DC"/>
            </a:solidFill>
            <a:ln w="47625" cap="rnd">
              <a:solidFill>
                <a:srgbClr val="1A1E2D"/>
              </a:solidFill>
              <a:prstDash val="lgDash"/>
              <a:round/>
            </a:ln>
          </p:spPr>
          <p:txBody>
            <a:bodyPr/>
            <a:lstStyle/>
            <a:p>
              <a:pPr defTabSz="609569">
                <a:buClrTx/>
              </a:pPr>
              <a:endParaRPr lang="en-US" sz="700" kern="1200">
                <a:solidFill>
                  <a:prstClr val="black"/>
                </a:solidFill>
                <a:latin typeface="UTM Avo"/>
                <a:cs typeface="+mn-ea"/>
                <a:sym typeface="+mn-lt"/>
              </a:endParaRPr>
            </a:p>
          </p:txBody>
        </p:sp>
      </p:grpSp>
      <p:sp>
        <p:nvSpPr>
          <p:cNvPr id="32" name="Title 31">
            <a:extLst>
              <a:ext uri="{FF2B5EF4-FFF2-40B4-BE49-F238E27FC236}">
                <a16:creationId xmlns:a16="http://schemas.microsoft.com/office/drawing/2014/main" id="{40AB5E62-7E0C-D138-70FA-88DFCEE2A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434" y="915258"/>
            <a:ext cx="10051132" cy="140442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rgbClr val="000000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Câu 2: </a:t>
            </a:r>
            <a:r>
              <a:rPr lang="vi-VN" sz="2800" dirty="0">
                <a:solidFill>
                  <a:srgbClr val="000000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Để chuẩn bị đồ dùng cho chuyến </a:t>
            </a:r>
            <a:br>
              <a:rPr lang="vi-VN" sz="2800" dirty="0">
                <a:solidFill>
                  <a:srgbClr val="000000"/>
                </a:solidFill>
                <a:effectLst/>
                <a:latin typeface="+mn-lt"/>
                <a:ea typeface="+mn-ea"/>
                <a:cs typeface="+mn-ea"/>
                <a:sym typeface="+mn-lt"/>
              </a:rPr>
            </a:br>
            <a:r>
              <a:rPr lang="vi-VN" sz="2800" dirty="0">
                <a:solidFill>
                  <a:srgbClr val="000000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du lịch Nhật Bản sắp tới em cần tìm hiểu thông tin gì?</a:t>
            </a:r>
            <a:endParaRPr lang="vi-VN" sz="2800" dirty="0"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0B61AFA-EF15-B7A2-D310-39F51746FCF7}"/>
              </a:ext>
            </a:extLst>
          </p:cNvPr>
          <p:cNvSpPr/>
          <p:nvPr/>
        </p:nvSpPr>
        <p:spPr>
          <a:xfrm>
            <a:off x="1070436" y="2501986"/>
            <a:ext cx="4720805" cy="1587292"/>
          </a:xfrm>
          <a:prstGeom prst="roundRect">
            <a:avLst/>
          </a:prstGeom>
          <a:solidFill>
            <a:schemeClr val="bg1"/>
          </a:solidFill>
          <a:ln>
            <a:solidFill>
              <a:srgbClr val="ED9DB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95275" indent="-495275" algn="ctr" defTabSz="609569">
              <a:lnSpc>
                <a:spcPct val="150000"/>
              </a:lnSpc>
              <a:buClrTx/>
              <a:buFontTx/>
              <a:buAutoNum type="alphaUcPeriod"/>
            </a:pPr>
            <a:r>
              <a:rPr lang="vi-VN" sz="2400" kern="12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Thông tin về</a:t>
            </a:r>
          </a:p>
          <a:p>
            <a:pPr algn="ctr" defTabSz="609569">
              <a:lnSpc>
                <a:spcPct val="150000"/>
              </a:lnSpc>
              <a:buClrTx/>
            </a:pPr>
            <a:r>
              <a:rPr lang="vi-VN" sz="2400" kern="12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thời tiết Nhật Bản.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068722E-4922-DBCC-714F-1363BF3FF7FB}"/>
              </a:ext>
            </a:extLst>
          </p:cNvPr>
          <p:cNvSpPr/>
          <p:nvPr/>
        </p:nvSpPr>
        <p:spPr>
          <a:xfrm>
            <a:off x="1070436" y="4268140"/>
            <a:ext cx="4720805" cy="1587292"/>
          </a:xfrm>
          <a:prstGeom prst="roundRect">
            <a:avLst/>
          </a:prstGeom>
          <a:solidFill>
            <a:schemeClr val="bg1"/>
          </a:solidFill>
          <a:ln>
            <a:solidFill>
              <a:srgbClr val="ED9DB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69">
              <a:lnSpc>
                <a:spcPct val="150000"/>
              </a:lnSpc>
              <a:buClrTx/>
            </a:pPr>
            <a:r>
              <a:rPr lang="vi-VN" sz="2400" kern="12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B. Thông tin về </a:t>
            </a:r>
          </a:p>
          <a:p>
            <a:pPr algn="ctr" defTabSz="609569">
              <a:lnSpc>
                <a:spcPct val="150000"/>
              </a:lnSpc>
              <a:buClrTx/>
            </a:pPr>
            <a:r>
              <a:rPr lang="vi-VN" sz="2400" kern="12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lịch sử Nhật Bản.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7969B70-9491-C2AE-E240-974D880B5CC2}"/>
              </a:ext>
            </a:extLst>
          </p:cNvPr>
          <p:cNvSpPr/>
          <p:nvPr/>
        </p:nvSpPr>
        <p:spPr>
          <a:xfrm>
            <a:off x="6400760" y="2498545"/>
            <a:ext cx="4720805" cy="1587292"/>
          </a:xfrm>
          <a:prstGeom prst="roundRect">
            <a:avLst/>
          </a:prstGeom>
          <a:solidFill>
            <a:schemeClr val="bg1"/>
          </a:solidFill>
          <a:ln>
            <a:solidFill>
              <a:srgbClr val="ED9DB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69">
              <a:lnSpc>
                <a:spcPct val="150000"/>
              </a:lnSpc>
              <a:buClrTx/>
            </a:pPr>
            <a:r>
              <a:rPr lang="vi-VN" sz="2400" kern="12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C. Thông tin về </a:t>
            </a:r>
          </a:p>
          <a:p>
            <a:pPr algn="ctr" defTabSz="609569">
              <a:lnSpc>
                <a:spcPct val="150000"/>
              </a:lnSpc>
              <a:buClrTx/>
            </a:pPr>
            <a:r>
              <a:rPr lang="vi-VN" sz="2400" kern="12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ẩm thực Nhật Bản.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E14CDA40-9E20-27A1-B66B-883AD5A769CA}"/>
              </a:ext>
            </a:extLst>
          </p:cNvPr>
          <p:cNvSpPr/>
          <p:nvPr/>
        </p:nvSpPr>
        <p:spPr>
          <a:xfrm>
            <a:off x="6400760" y="4268140"/>
            <a:ext cx="4720805" cy="1587292"/>
          </a:xfrm>
          <a:prstGeom prst="roundRect">
            <a:avLst/>
          </a:prstGeom>
          <a:solidFill>
            <a:schemeClr val="bg1"/>
          </a:solidFill>
          <a:ln>
            <a:solidFill>
              <a:srgbClr val="ED9DB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bIns="71991" rtlCol="0" anchor="ctr"/>
          <a:lstStyle/>
          <a:p>
            <a:pPr algn="ctr" defTabSz="609569">
              <a:lnSpc>
                <a:spcPct val="150000"/>
              </a:lnSpc>
              <a:buClrTx/>
            </a:pPr>
            <a:r>
              <a:rPr lang="vi-VN" sz="2400" kern="12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D. Thông tin về </a:t>
            </a:r>
          </a:p>
          <a:p>
            <a:pPr algn="ctr" defTabSz="609569">
              <a:lnSpc>
                <a:spcPct val="150000"/>
              </a:lnSpc>
              <a:buClrTx/>
            </a:pPr>
            <a:r>
              <a:rPr lang="vi-VN" sz="2400" kern="12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giao thông Nhật Bản.</a:t>
            </a:r>
          </a:p>
        </p:txBody>
      </p:sp>
      <p:sp>
        <p:nvSpPr>
          <p:cNvPr id="6" name="Freeform 39">
            <a:hlinkClick r:id="rId5" action="ppaction://hlinksldjump"/>
            <a:extLst>
              <a:ext uri="{FF2B5EF4-FFF2-40B4-BE49-F238E27FC236}">
                <a16:creationId xmlns:a16="http://schemas.microsoft.com/office/drawing/2014/main" id="{660A07FB-AA7F-08CA-6E5E-2D6B68AD2ED5}"/>
              </a:ext>
            </a:extLst>
          </p:cNvPr>
          <p:cNvSpPr/>
          <p:nvPr/>
        </p:nvSpPr>
        <p:spPr>
          <a:xfrm>
            <a:off x="11447942" y="6155426"/>
            <a:ext cx="650224" cy="513086"/>
          </a:xfrm>
          <a:custGeom>
            <a:avLst/>
            <a:gdLst/>
            <a:ahLst/>
            <a:cxnLst/>
            <a:rect l="l" t="t" r="r" b="b"/>
            <a:pathLst>
              <a:path w="1561154" h="1231893">
                <a:moveTo>
                  <a:pt x="0" y="0"/>
                </a:moveTo>
                <a:lnTo>
                  <a:pt x="1561154" y="0"/>
                </a:lnTo>
                <a:lnTo>
                  <a:pt x="1561154" y="1231892"/>
                </a:lnTo>
                <a:lnTo>
                  <a:pt x="0" y="1231892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569">
              <a:buClrTx/>
            </a:pPr>
            <a:endParaRPr lang="en-US" sz="700" kern="1200">
              <a:solidFill>
                <a:prstClr val="black"/>
              </a:solidFill>
              <a:latin typeface="UTM Avo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849489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A696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86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8972" y="513435"/>
            <a:ext cx="10914057" cy="5831131"/>
            <a:chOff x="0" y="0"/>
            <a:chExt cx="21830956" cy="1166378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830956" cy="11663780"/>
            </a:xfrm>
            <a:custGeom>
              <a:avLst/>
              <a:gdLst/>
              <a:ahLst/>
              <a:cxnLst/>
              <a:rect l="l" t="t" r="r" b="b"/>
              <a:pathLst>
                <a:path w="6370733" h="3403737">
                  <a:moveTo>
                    <a:pt x="17495" y="0"/>
                  </a:moveTo>
                  <a:lnTo>
                    <a:pt x="6353238" y="0"/>
                  </a:lnTo>
                  <a:cubicBezTo>
                    <a:pt x="6362900" y="0"/>
                    <a:pt x="6370733" y="7833"/>
                    <a:pt x="6370733" y="17495"/>
                  </a:cubicBezTo>
                  <a:lnTo>
                    <a:pt x="6370733" y="3386242"/>
                  </a:lnTo>
                  <a:cubicBezTo>
                    <a:pt x="6370733" y="3390882"/>
                    <a:pt x="6368890" y="3395332"/>
                    <a:pt x="6365609" y="3398613"/>
                  </a:cubicBezTo>
                  <a:cubicBezTo>
                    <a:pt x="6362328" y="3401894"/>
                    <a:pt x="6357878" y="3403737"/>
                    <a:pt x="6353238" y="3403737"/>
                  </a:cubicBezTo>
                  <a:lnTo>
                    <a:pt x="17495" y="3403737"/>
                  </a:lnTo>
                  <a:cubicBezTo>
                    <a:pt x="12855" y="3403737"/>
                    <a:pt x="8405" y="3401894"/>
                    <a:pt x="5124" y="3398613"/>
                  </a:cubicBezTo>
                  <a:cubicBezTo>
                    <a:pt x="1843" y="3395332"/>
                    <a:pt x="0" y="3390882"/>
                    <a:pt x="0" y="3386242"/>
                  </a:cubicBezTo>
                  <a:lnTo>
                    <a:pt x="0" y="17495"/>
                  </a:lnTo>
                  <a:cubicBezTo>
                    <a:pt x="0" y="12855"/>
                    <a:pt x="1843" y="8405"/>
                    <a:pt x="5124" y="5124"/>
                  </a:cubicBezTo>
                  <a:cubicBezTo>
                    <a:pt x="8405" y="1843"/>
                    <a:pt x="12855" y="0"/>
                    <a:pt x="17495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pPr defTabSz="609569">
                <a:buClrTx/>
              </a:pPr>
              <a:endParaRPr lang="en-US" sz="700" kern="1200">
                <a:solidFill>
                  <a:prstClr val="black"/>
                </a:solidFill>
                <a:latin typeface="UTM Avo"/>
                <a:cs typeface="+mn-ea"/>
                <a:sym typeface="+mn-lt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>
              <a:off x="195688" y="191218"/>
              <a:ext cx="21439580" cy="11281344"/>
            </a:xfrm>
            <a:custGeom>
              <a:avLst/>
              <a:gdLst/>
              <a:ahLst/>
              <a:cxnLst/>
              <a:rect l="l" t="t" r="r" b="b"/>
              <a:pathLst>
                <a:path w="6256521" h="3292134">
                  <a:moveTo>
                    <a:pt x="14444" y="0"/>
                  </a:moveTo>
                  <a:lnTo>
                    <a:pt x="6242077" y="0"/>
                  </a:lnTo>
                  <a:cubicBezTo>
                    <a:pt x="6250054" y="0"/>
                    <a:pt x="6256521" y="6467"/>
                    <a:pt x="6256521" y="14444"/>
                  </a:cubicBezTo>
                  <a:lnTo>
                    <a:pt x="6256521" y="3277690"/>
                  </a:lnTo>
                  <a:cubicBezTo>
                    <a:pt x="6256521" y="3281521"/>
                    <a:pt x="6254999" y="3285194"/>
                    <a:pt x="6252290" y="3287903"/>
                  </a:cubicBezTo>
                  <a:cubicBezTo>
                    <a:pt x="6249581" y="3290612"/>
                    <a:pt x="6245908" y="3292134"/>
                    <a:pt x="6242077" y="3292134"/>
                  </a:cubicBezTo>
                  <a:lnTo>
                    <a:pt x="14444" y="3292134"/>
                  </a:lnTo>
                  <a:cubicBezTo>
                    <a:pt x="10613" y="3292134"/>
                    <a:pt x="6939" y="3290612"/>
                    <a:pt x="4231" y="3287903"/>
                  </a:cubicBezTo>
                  <a:cubicBezTo>
                    <a:pt x="1522" y="3285194"/>
                    <a:pt x="0" y="3281521"/>
                    <a:pt x="0" y="3277690"/>
                  </a:cubicBezTo>
                  <a:lnTo>
                    <a:pt x="0" y="14444"/>
                  </a:lnTo>
                  <a:cubicBezTo>
                    <a:pt x="0" y="6467"/>
                    <a:pt x="6467" y="0"/>
                    <a:pt x="14444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47625" cap="rnd">
              <a:solidFill>
                <a:srgbClr val="1A1E2D"/>
              </a:solidFill>
              <a:prstDash val="lgDash"/>
              <a:round/>
            </a:ln>
          </p:spPr>
          <p:txBody>
            <a:bodyPr/>
            <a:lstStyle/>
            <a:p>
              <a:pPr defTabSz="609569">
                <a:buClrTx/>
              </a:pPr>
              <a:endParaRPr lang="en-US" sz="700" kern="1200">
                <a:solidFill>
                  <a:prstClr val="black"/>
                </a:solidFill>
                <a:latin typeface="UTM Avo"/>
                <a:cs typeface="+mn-ea"/>
                <a:sym typeface="+mn-lt"/>
              </a:endParaRPr>
            </a:p>
          </p:txBody>
        </p:sp>
      </p:grpSp>
      <p:sp>
        <p:nvSpPr>
          <p:cNvPr id="32" name="Title 31">
            <a:extLst>
              <a:ext uri="{FF2B5EF4-FFF2-40B4-BE49-F238E27FC236}">
                <a16:creationId xmlns:a16="http://schemas.microsoft.com/office/drawing/2014/main" id="{40AB5E62-7E0C-D138-70FA-88DFCEE2A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281" y="918673"/>
            <a:ext cx="10463439" cy="137130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rgbClr val="000000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Câu 3: </a:t>
            </a:r>
            <a:r>
              <a:rPr lang="vi-VN" sz="2800" dirty="0">
                <a:solidFill>
                  <a:srgbClr val="000000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Thông tin nào sau đây là </a:t>
            </a:r>
            <a:r>
              <a:rPr lang="vi-VN" sz="2800" b="1" dirty="0">
                <a:solidFill>
                  <a:srgbClr val="000000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không</a:t>
            </a:r>
            <a:r>
              <a:rPr lang="vi-VN" sz="2800" dirty="0">
                <a:solidFill>
                  <a:srgbClr val="000000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 phù hợp cho nội dung bài thuyết trình về cuộc khởi nghĩa Hai Bà Trưng?</a:t>
            </a:r>
            <a:endParaRPr lang="vi-VN" sz="2800" dirty="0"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0B61AFA-EF15-B7A2-D310-39F51746FCF7}"/>
              </a:ext>
            </a:extLst>
          </p:cNvPr>
          <p:cNvSpPr/>
          <p:nvPr/>
        </p:nvSpPr>
        <p:spPr>
          <a:xfrm>
            <a:off x="1070436" y="2487583"/>
            <a:ext cx="4720805" cy="158729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bIns="119984" rtlCol="0" anchor="ctr"/>
          <a:lstStyle/>
          <a:p>
            <a:pPr marL="495275" indent="-495275" algn="ctr" defTabSz="609569">
              <a:lnSpc>
                <a:spcPct val="150000"/>
              </a:lnSpc>
              <a:buClrTx/>
              <a:buFontTx/>
              <a:buAutoNum type="alphaUcPeriod"/>
            </a:pPr>
            <a:r>
              <a:rPr lang="vi-VN" sz="2400" kern="12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Thời gian diễn ra </a:t>
            </a:r>
          </a:p>
          <a:p>
            <a:pPr algn="ctr" defTabSz="609569">
              <a:lnSpc>
                <a:spcPct val="150000"/>
              </a:lnSpc>
              <a:buClrTx/>
            </a:pPr>
            <a:r>
              <a:rPr lang="vi-VN" sz="2400" kern="12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cuộc khởi nghĩa.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068722E-4922-DBCC-714F-1363BF3FF7FB}"/>
              </a:ext>
            </a:extLst>
          </p:cNvPr>
          <p:cNvSpPr/>
          <p:nvPr/>
        </p:nvSpPr>
        <p:spPr>
          <a:xfrm>
            <a:off x="1070436" y="4292488"/>
            <a:ext cx="4720805" cy="158729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bIns="71991" rtlCol="0" anchor="ctr"/>
          <a:lstStyle/>
          <a:p>
            <a:pPr algn="ctr" defTabSz="609569">
              <a:buClrTx/>
            </a:pPr>
            <a:r>
              <a:rPr lang="vi-VN" sz="2400" kern="12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B</a:t>
            </a:r>
            <a:r>
              <a:rPr lang="vi-VN" sz="2400" kern="120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. </a:t>
            </a:r>
            <a:r>
              <a:rPr lang="en-US" sz="2400" kern="120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Cách đóng cọc trên sông Bạch Đằng</a:t>
            </a:r>
            <a:endParaRPr lang="vi-VN" sz="2400" kern="1200" dirty="0">
              <a:solidFill>
                <a:prstClr val="black"/>
              </a:solidFill>
              <a:latin typeface="UTM Avo"/>
              <a:cs typeface="+mn-ea"/>
              <a:sym typeface="+mn-lt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7969B70-9491-C2AE-E240-974D880B5CC2}"/>
              </a:ext>
            </a:extLst>
          </p:cNvPr>
          <p:cNvSpPr/>
          <p:nvPr/>
        </p:nvSpPr>
        <p:spPr>
          <a:xfrm>
            <a:off x="6400760" y="2484143"/>
            <a:ext cx="4720805" cy="158729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bIns="119984" rtlCol="0" anchor="ctr"/>
          <a:lstStyle/>
          <a:p>
            <a:pPr algn="ctr" defTabSz="609569">
              <a:lnSpc>
                <a:spcPct val="150000"/>
              </a:lnSpc>
              <a:buClrTx/>
            </a:pPr>
            <a:r>
              <a:rPr lang="vi-VN" sz="2400" kern="12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C. Kết quả của </a:t>
            </a:r>
          </a:p>
          <a:p>
            <a:pPr algn="ctr" defTabSz="609569">
              <a:lnSpc>
                <a:spcPct val="150000"/>
              </a:lnSpc>
              <a:buClrTx/>
            </a:pPr>
            <a:r>
              <a:rPr lang="vi-VN" sz="2400" kern="12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cuộc khởi nghĩa.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E14CDA40-9E20-27A1-B66B-883AD5A769CA}"/>
              </a:ext>
            </a:extLst>
          </p:cNvPr>
          <p:cNvSpPr/>
          <p:nvPr/>
        </p:nvSpPr>
        <p:spPr>
          <a:xfrm>
            <a:off x="6400760" y="4292488"/>
            <a:ext cx="4720805" cy="158729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bIns="71991" rtlCol="0" anchor="ctr"/>
          <a:lstStyle/>
          <a:p>
            <a:pPr algn="ctr" defTabSz="609569">
              <a:buClrTx/>
            </a:pPr>
            <a:r>
              <a:rPr lang="vi-VN" sz="2400" kern="12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D. Nhà nước Văn Lang.</a:t>
            </a:r>
          </a:p>
        </p:txBody>
      </p:sp>
      <p:sp>
        <p:nvSpPr>
          <p:cNvPr id="6" name="Freeform 39">
            <a:hlinkClick r:id="rId5" action="ppaction://hlinksldjump"/>
            <a:extLst>
              <a:ext uri="{FF2B5EF4-FFF2-40B4-BE49-F238E27FC236}">
                <a16:creationId xmlns:a16="http://schemas.microsoft.com/office/drawing/2014/main" id="{7EB925E9-0B03-FAB5-1891-66454D91C9CC}"/>
              </a:ext>
            </a:extLst>
          </p:cNvPr>
          <p:cNvSpPr/>
          <p:nvPr/>
        </p:nvSpPr>
        <p:spPr>
          <a:xfrm>
            <a:off x="11447942" y="6155426"/>
            <a:ext cx="650224" cy="513086"/>
          </a:xfrm>
          <a:custGeom>
            <a:avLst/>
            <a:gdLst/>
            <a:ahLst/>
            <a:cxnLst/>
            <a:rect l="l" t="t" r="r" b="b"/>
            <a:pathLst>
              <a:path w="1561154" h="1231893">
                <a:moveTo>
                  <a:pt x="0" y="0"/>
                </a:moveTo>
                <a:lnTo>
                  <a:pt x="1561154" y="0"/>
                </a:lnTo>
                <a:lnTo>
                  <a:pt x="1561154" y="1231892"/>
                </a:lnTo>
                <a:lnTo>
                  <a:pt x="0" y="1231892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569">
              <a:buClrTx/>
            </a:pPr>
            <a:endParaRPr lang="en-US" sz="700" kern="1200">
              <a:solidFill>
                <a:prstClr val="black"/>
              </a:solidFill>
              <a:latin typeface="UTM Avo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930712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008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86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8972" y="513435"/>
            <a:ext cx="10914057" cy="5831131"/>
            <a:chOff x="0" y="0"/>
            <a:chExt cx="21830956" cy="1166378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830956" cy="11663780"/>
            </a:xfrm>
            <a:custGeom>
              <a:avLst/>
              <a:gdLst/>
              <a:ahLst/>
              <a:cxnLst/>
              <a:rect l="l" t="t" r="r" b="b"/>
              <a:pathLst>
                <a:path w="6370733" h="3403737">
                  <a:moveTo>
                    <a:pt x="17495" y="0"/>
                  </a:moveTo>
                  <a:lnTo>
                    <a:pt x="6353238" y="0"/>
                  </a:lnTo>
                  <a:cubicBezTo>
                    <a:pt x="6362900" y="0"/>
                    <a:pt x="6370733" y="7833"/>
                    <a:pt x="6370733" y="17495"/>
                  </a:cubicBezTo>
                  <a:lnTo>
                    <a:pt x="6370733" y="3386242"/>
                  </a:lnTo>
                  <a:cubicBezTo>
                    <a:pt x="6370733" y="3390882"/>
                    <a:pt x="6368890" y="3395332"/>
                    <a:pt x="6365609" y="3398613"/>
                  </a:cubicBezTo>
                  <a:cubicBezTo>
                    <a:pt x="6362328" y="3401894"/>
                    <a:pt x="6357878" y="3403737"/>
                    <a:pt x="6353238" y="3403737"/>
                  </a:cubicBezTo>
                  <a:lnTo>
                    <a:pt x="17495" y="3403737"/>
                  </a:lnTo>
                  <a:cubicBezTo>
                    <a:pt x="12855" y="3403737"/>
                    <a:pt x="8405" y="3401894"/>
                    <a:pt x="5124" y="3398613"/>
                  </a:cubicBezTo>
                  <a:cubicBezTo>
                    <a:pt x="1843" y="3395332"/>
                    <a:pt x="0" y="3390882"/>
                    <a:pt x="0" y="3386242"/>
                  </a:cubicBezTo>
                  <a:lnTo>
                    <a:pt x="0" y="17495"/>
                  </a:lnTo>
                  <a:cubicBezTo>
                    <a:pt x="0" y="12855"/>
                    <a:pt x="1843" y="8405"/>
                    <a:pt x="5124" y="5124"/>
                  </a:cubicBezTo>
                  <a:cubicBezTo>
                    <a:pt x="8405" y="1843"/>
                    <a:pt x="12855" y="0"/>
                    <a:pt x="17495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pPr defTabSz="609569">
                <a:buClrTx/>
              </a:pPr>
              <a:endParaRPr lang="en-US" sz="700" kern="1200">
                <a:solidFill>
                  <a:prstClr val="black"/>
                </a:solidFill>
                <a:latin typeface="UTM Avo"/>
                <a:cs typeface="+mn-ea"/>
                <a:sym typeface="+mn-lt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>
              <a:off x="195688" y="191218"/>
              <a:ext cx="21439580" cy="11281344"/>
            </a:xfrm>
            <a:custGeom>
              <a:avLst/>
              <a:gdLst/>
              <a:ahLst/>
              <a:cxnLst/>
              <a:rect l="l" t="t" r="r" b="b"/>
              <a:pathLst>
                <a:path w="6256521" h="3292134">
                  <a:moveTo>
                    <a:pt x="14444" y="0"/>
                  </a:moveTo>
                  <a:lnTo>
                    <a:pt x="6242077" y="0"/>
                  </a:lnTo>
                  <a:cubicBezTo>
                    <a:pt x="6250054" y="0"/>
                    <a:pt x="6256521" y="6467"/>
                    <a:pt x="6256521" y="14444"/>
                  </a:cubicBezTo>
                  <a:lnTo>
                    <a:pt x="6256521" y="3277690"/>
                  </a:lnTo>
                  <a:cubicBezTo>
                    <a:pt x="6256521" y="3281521"/>
                    <a:pt x="6254999" y="3285194"/>
                    <a:pt x="6252290" y="3287903"/>
                  </a:cubicBezTo>
                  <a:cubicBezTo>
                    <a:pt x="6249581" y="3290612"/>
                    <a:pt x="6245908" y="3292134"/>
                    <a:pt x="6242077" y="3292134"/>
                  </a:cubicBezTo>
                  <a:lnTo>
                    <a:pt x="14444" y="3292134"/>
                  </a:lnTo>
                  <a:cubicBezTo>
                    <a:pt x="10613" y="3292134"/>
                    <a:pt x="6939" y="3290612"/>
                    <a:pt x="4231" y="3287903"/>
                  </a:cubicBezTo>
                  <a:cubicBezTo>
                    <a:pt x="1522" y="3285194"/>
                    <a:pt x="0" y="3281521"/>
                    <a:pt x="0" y="3277690"/>
                  </a:cubicBezTo>
                  <a:lnTo>
                    <a:pt x="0" y="14444"/>
                  </a:lnTo>
                  <a:cubicBezTo>
                    <a:pt x="0" y="6467"/>
                    <a:pt x="6467" y="0"/>
                    <a:pt x="14444" y="0"/>
                  </a:cubicBezTo>
                  <a:close/>
                </a:path>
              </a:pathLst>
            </a:custGeom>
            <a:solidFill>
              <a:srgbClr val="FFFFB9"/>
            </a:solidFill>
            <a:ln w="47625" cap="rnd">
              <a:solidFill>
                <a:srgbClr val="1A1E2D"/>
              </a:solidFill>
              <a:prstDash val="lgDash"/>
              <a:round/>
            </a:ln>
          </p:spPr>
          <p:txBody>
            <a:bodyPr/>
            <a:lstStyle/>
            <a:p>
              <a:pPr defTabSz="609569">
                <a:buClrTx/>
              </a:pPr>
              <a:endParaRPr lang="en-US" sz="700" kern="1200">
                <a:solidFill>
                  <a:prstClr val="black"/>
                </a:solidFill>
                <a:latin typeface="UTM Avo"/>
                <a:cs typeface="+mn-ea"/>
                <a:sym typeface="+mn-lt"/>
              </a:endParaRPr>
            </a:p>
          </p:txBody>
        </p:sp>
      </p:grpSp>
      <p:sp>
        <p:nvSpPr>
          <p:cNvPr id="32" name="Title 31">
            <a:extLst>
              <a:ext uri="{FF2B5EF4-FFF2-40B4-BE49-F238E27FC236}">
                <a16:creationId xmlns:a16="http://schemas.microsoft.com/office/drawing/2014/main" id="{40AB5E62-7E0C-D138-70FA-88DFCEE2A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434" y="915259"/>
            <a:ext cx="10051132" cy="1106485"/>
          </a:xfrm>
        </p:spPr>
        <p:txBody>
          <a:bodyPr>
            <a:noAutofit/>
          </a:bodyPr>
          <a:lstStyle/>
          <a:p>
            <a:r>
              <a:rPr lang="vi-VN" sz="24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Câu 4: </a:t>
            </a:r>
            <a:r>
              <a:rPr lang="vi-VN" sz="2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Em có thể tìm kiếm thông tin trên Internet bằng cách nào?</a:t>
            </a:r>
            <a:endParaRPr lang="vi-VN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0B61AFA-EF15-B7A2-D310-39F51746FCF7}"/>
              </a:ext>
            </a:extLst>
          </p:cNvPr>
          <p:cNvSpPr/>
          <p:nvPr/>
        </p:nvSpPr>
        <p:spPr>
          <a:xfrm>
            <a:off x="1070436" y="2131667"/>
            <a:ext cx="4720805" cy="158729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69">
              <a:buClrTx/>
            </a:pPr>
            <a:r>
              <a:rPr lang="vi-VN" sz="2400" kern="12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A. Sử dụng mạng xã hội.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068722E-4922-DBCC-714F-1363BF3FF7FB}"/>
              </a:ext>
            </a:extLst>
          </p:cNvPr>
          <p:cNvSpPr/>
          <p:nvPr/>
        </p:nvSpPr>
        <p:spPr>
          <a:xfrm>
            <a:off x="1070436" y="4190506"/>
            <a:ext cx="4720805" cy="158729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bIns="119984" rtlCol="0" anchor="ctr"/>
          <a:lstStyle/>
          <a:p>
            <a:pPr algn="ctr" defTabSz="609569">
              <a:lnSpc>
                <a:spcPct val="150000"/>
              </a:lnSpc>
              <a:buClrTx/>
            </a:pPr>
            <a:r>
              <a:rPr lang="vi-VN" sz="2400" kern="12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B. Sử dụng phần mềm Microsoft Teams.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7969B70-9491-C2AE-E240-974D880B5CC2}"/>
              </a:ext>
            </a:extLst>
          </p:cNvPr>
          <p:cNvSpPr/>
          <p:nvPr/>
        </p:nvSpPr>
        <p:spPr>
          <a:xfrm>
            <a:off x="6400760" y="2128225"/>
            <a:ext cx="4720805" cy="158729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bIns="71991" rtlCol="0" anchor="ctr"/>
          <a:lstStyle/>
          <a:p>
            <a:pPr algn="ctr" defTabSz="609569">
              <a:buClrTx/>
            </a:pPr>
            <a:r>
              <a:rPr lang="vi-VN" sz="2400" kern="12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C. Sử dụng thư điện tử.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E14CDA40-9E20-27A1-B66B-883AD5A769CA}"/>
              </a:ext>
            </a:extLst>
          </p:cNvPr>
          <p:cNvSpPr/>
          <p:nvPr/>
        </p:nvSpPr>
        <p:spPr>
          <a:xfrm>
            <a:off x="6400760" y="4190506"/>
            <a:ext cx="4720805" cy="158729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bIns="119984" rtlCol="0" anchor="ctr"/>
          <a:lstStyle/>
          <a:p>
            <a:pPr algn="ctr" defTabSz="609569">
              <a:lnSpc>
                <a:spcPct val="150000"/>
              </a:lnSpc>
              <a:buClrTx/>
            </a:pPr>
            <a:r>
              <a:rPr lang="vi-VN" sz="2400" kern="12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D. Sử dụng máy tìm kiếm google.com.</a:t>
            </a:r>
          </a:p>
        </p:txBody>
      </p:sp>
      <p:sp>
        <p:nvSpPr>
          <p:cNvPr id="3" name="Freeform 39">
            <a:hlinkClick r:id="rId5" action="ppaction://hlinksldjump"/>
            <a:extLst>
              <a:ext uri="{FF2B5EF4-FFF2-40B4-BE49-F238E27FC236}">
                <a16:creationId xmlns:a16="http://schemas.microsoft.com/office/drawing/2014/main" id="{B8C10F8B-10DC-D7B3-1B58-4685E74F85F7}"/>
              </a:ext>
            </a:extLst>
          </p:cNvPr>
          <p:cNvSpPr/>
          <p:nvPr/>
        </p:nvSpPr>
        <p:spPr>
          <a:xfrm>
            <a:off x="11447942" y="6155426"/>
            <a:ext cx="650224" cy="513086"/>
          </a:xfrm>
          <a:custGeom>
            <a:avLst/>
            <a:gdLst/>
            <a:ahLst/>
            <a:cxnLst/>
            <a:rect l="l" t="t" r="r" b="b"/>
            <a:pathLst>
              <a:path w="1561154" h="1231893">
                <a:moveTo>
                  <a:pt x="0" y="0"/>
                </a:moveTo>
                <a:lnTo>
                  <a:pt x="1561154" y="0"/>
                </a:lnTo>
                <a:lnTo>
                  <a:pt x="1561154" y="1231892"/>
                </a:lnTo>
                <a:lnTo>
                  <a:pt x="0" y="1231892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569">
              <a:buClrTx/>
            </a:pPr>
            <a:endParaRPr lang="en-US" sz="700" kern="1200">
              <a:solidFill>
                <a:prstClr val="black"/>
              </a:solidFill>
              <a:latin typeface="UTM Avo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368715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86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8972" y="513435"/>
            <a:ext cx="10914057" cy="5831131"/>
            <a:chOff x="0" y="0"/>
            <a:chExt cx="21830956" cy="1166378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830956" cy="11663780"/>
            </a:xfrm>
            <a:custGeom>
              <a:avLst/>
              <a:gdLst/>
              <a:ahLst/>
              <a:cxnLst/>
              <a:rect l="l" t="t" r="r" b="b"/>
              <a:pathLst>
                <a:path w="6370733" h="3403737">
                  <a:moveTo>
                    <a:pt x="17495" y="0"/>
                  </a:moveTo>
                  <a:lnTo>
                    <a:pt x="6353238" y="0"/>
                  </a:lnTo>
                  <a:cubicBezTo>
                    <a:pt x="6362900" y="0"/>
                    <a:pt x="6370733" y="7833"/>
                    <a:pt x="6370733" y="17495"/>
                  </a:cubicBezTo>
                  <a:lnTo>
                    <a:pt x="6370733" y="3386242"/>
                  </a:lnTo>
                  <a:cubicBezTo>
                    <a:pt x="6370733" y="3390882"/>
                    <a:pt x="6368890" y="3395332"/>
                    <a:pt x="6365609" y="3398613"/>
                  </a:cubicBezTo>
                  <a:cubicBezTo>
                    <a:pt x="6362328" y="3401894"/>
                    <a:pt x="6357878" y="3403737"/>
                    <a:pt x="6353238" y="3403737"/>
                  </a:cubicBezTo>
                  <a:lnTo>
                    <a:pt x="17495" y="3403737"/>
                  </a:lnTo>
                  <a:cubicBezTo>
                    <a:pt x="12855" y="3403737"/>
                    <a:pt x="8405" y="3401894"/>
                    <a:pt x="5124" y="3398613"/>
                  </a:cubicBezTo>
                  <a:cubicBezTo>
                    <a:pt x="1843" y="3395332"/>
                    <a:pt x="0" y="3390882"/>
                    <a:pt x="0" y="3386242"/>
                  </a:cubicBezTo>
                  <a:lnTo>
                    <a:pt x="0" y="17495"/>
                  </a:lnTo>
                  <a:cubicBezTo>
                    <a:pt x="0" y="12855"/>
                    <a:pt x="1843" y="8405"/>
                    <a:pt x="5124" y="5124"/>
                  </a:cubicBezTo>
                  <a:cubicBezTo>
                    <a:pt x="8405" y="1843"/>
                    <a:pt x="12855" y="0"/>
                    <a:pt x="17495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pPr defTabSz="609569">
                <a:buClrTx/>
              </a:pPr>
              <a:endParaRPr lang="en-US" sz="700" kern="1200">
                <a:solidFill>
                  <a:prstClr val="black"/>
                </a:solidFill>
                <a:latin typeface="UTM Avo"/>
                <a:cs typeface="+mn-ea"/>
                <a:sym typeface="+mn-lt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>
              <a:off x="195688" y="191218"/>
              <a:ext cx="21439580" cy="11281344"/>
            </a:xfrm>
            <a:custGeom>
              <a:avLst/>
              <a:gdLst/>
              <a:ahLst/>
              <a:cxnLst/>
              <a:rect l="l" t="t" r="r" b="b"/>
              <a:pathLst>
                <a:path w="6256521" h="3292134">
                  <a:moveTo>
                    <a:pt x="14444" y="0"/>
                  </a:moveTo>
                  <a:lnTo>
                    <a:pt x="6242077" y="0"/>
                  </a:lnTo>
                  <a:cubicBezTo>
                    <a:pt x="6250054" y="0"/>
                    <a:pt x="6256521" y="6467"/>
                    <a:pt x="6256521" y="14444"/>
                  </a:cubicBezTo>
                  <a:lnTo>
                    <a:pt x="6256521" y="3277690"/>
                  </a:lnTo>
                  <a:cubicBezTo>
                    <a:pt x="6256521" y="3281521"/>
                    <a:pt x="6254999" y="3285194"/>
                    <a:pt x="6252290" y="3287903"/>
                  </a:cubicBezTo>
                  <a:cubicBezTo>
                    <a:pt x="6249581" y="3290612"/>
                    <a:pt x="6245908" y="3292134"/>
                    <a:pt x="6242077" y="3292134"/>
                  </a:cubicBezTo>
                  <a:lnTo>
                    <a:pt x="14444" y="3292134"/>
                  </a:lnTo>
                  <a:cubicBezTo>
                    <a:pt x="10613" y="3292134"/>
                    <a:pt x="6939" y="3290612"/>
                    <a:pt x="4231" y="3287903"/>
                  </a:cubicBezTo>
                  <a:cubicBezTo>
                    <a:pt x="1522" y="3285194"/>
                    <a:pt x="0" y="3281521"/>
                    <a:pt x="0" y="3277690"/>
                  </a:cubicBezTo>
                  <a:lnTo>
                    <a:pt x="0" y="14444"/>
                  </a:lnTo>
                  <a:cubicBezTo>
                    <a:pt x="0" y="6467"/>
                    <a:pt x="6467" y="0"/>
                    <a:pt x="14444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47625" cap="rnd">
              <a:solidFill>
                <a:srgbClr val="1A1E2D"/>
              </a:solidFill>
              <a:prstDash val="lgDash"/>
              <a:round/>
            </a:ln>
          </p:spPr>
          <p:txBody>
            <a:bodyPr/>
            <a:lstStyle/>
            <a:p>
              <a:pPr defTabSz="609569">
                <a:buClrTx/>
              </a:pPr>
              <a:endParaRPr lang="en-US" sz="700" kern="1200">
                <a:solidFill>
                  <a:prstClr val="black"/>
                </a:solidFill>
                <a:latin typeface="UTM Avo"/>
                <a:cs typeface="+mn-ea"/>
                <a:sym typeface="+mn-lt"/>
              </a:endParaRPr>
            </a:p>
          </p:txBody>
        </p:sp>
      </p:grpSp>
      <p:sp>
        <p:nvSpPr>
          <p:cNvPr id="32" name="Title 31">
            <a:extLst>
              <a:ext uri="{FF2B5EF4-FFF2-40B4-BE49-F238E27FC236}">
                <a16:creationId xmlns:a16="http://schemas.microsoft.com/office/drawing/2014/main" id="{40AB5E62-7E0C-D138-70FA-88DFCEE2A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433" y="876886"/>
            <a:ext cx="10051132" cy="110992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Câu 5:</a:t>
            </a:r>
            <a:r>
              <a:rPr lang="vi-VN" sz="2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 Phát biểu nào </a:t>
            </a:r>
            <a:r>
              <a:rPr lang="vi-VN" sz="24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không</a:t>
            </a:r>
            <a:r>
              <a:rPr lang="vi-VN" sz="2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 đúng </a:t>
            </a:r>
            <a:br>
              <a:rPr lang="vi-VN" sz="2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vi-VN" sz="2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về tìm kiếm thông tin trong giải quyết vấn đề?</a:t>
            </a:r>
            <a:endParaRPr lang="vi-VN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0B61AFA-EF15-B7A2-D310-39F51746FCF7}"/>
              </a:ext>
            </a:extLst>
          </p:cNvPr>
          <p:cNvSpPr/>
          <p:nvPr/>
        </p:nvSpPr>
        <p:spPr>
          <a:xfrm>
            <a:off x="1070436" y="2314199"/>
            <a:ext cx="4996692" cy="158729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609569">
              <a:lnSpc>
                <a:spcPct val="150000"/>
              </a:lnSpc>
              <a:buClrTx/>
            </a:pPr>
            <a:r>
              <a:rPr lang="vi-VN" sz="2000" kern="12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A. Để giải quyết vấn đề em cần đưa ra quyết định dựa vào những thông tin mà mình đã tìm kiếm được.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068722E-4922-DBCC-714F-1363BF3FF7FB}"/>
              </a:ext>
            </a:extLst>
          </p:cNvPr>
          <p:cNvSpPr/>
          <p:nvPr/>
        </p:nvSpPr>
        <p:spPr>
          <a:xfrm>
            <a:off x="1070436" y="4190506"/>
            <a:ext cx="4996692" cy="158729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bIns="71991" rtlCol="0" anchor="ctr"/>
          <a:lstStyle/>
          <a:p>
            <a:pPr algn="just" defTabSz="609569">
              <a:lnSpc>
                <a:spcPct val="150000"/>
              </a:lnSpc>
              <a:buClrTx/>
            </a:pPr>
            <a:r>
              <a:rPr lang="vi-VN" sz="2000" kern="12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B. Bất kì thông nào em tìm kiếm được cũng giúp giải quyết vấn đề.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7969B70-9491-C2AE-E240-974D880B5CC2}"/>
              </a:ext>
            </a:extLst>
          </p:cNvPr>
          <p:cNvSpPr/>
          <p:nvPr/>
        </p:nvSpPr>
        <p:spPr>
          <a:xfrm>
            <a:off x="6400760" y="2310758"/>
            <a:ext cx="4720805" cy="158729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bIns="71991" rtlCol="0" anchor="ctr"/>
          <a:lstStyle/>
          <a:p>
            <a:pPr algn="just" defTabSz="609569">
              <a:lnSpc>
                <a:spcPct val="150000"/>
              </a:lnSpc>
              <a:buClrTx/>
            </a:pPr>
            <a:r>
              <a:rPr lang="vi-VN" sz="2000" kern="12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C. Thiếu thông tin sẽ khiến em gặp khó khăn trong giải quyết vấn đề.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E14CDA40-9E20-27A1-B66B-883AD5A769CA}"/>
              </a:ext>
            </a:extLst>
          </p:cNvPr>
          <p:cNvSpPr/>
          <p:nvPr/>
        </p:nvSpPr>
        <p:spPr>
          <a:xfrm>
            <a:off x="6400760" y="4190506"/>
            <a:ext cx="4720805" cy="158729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bIns="71991" rtlCol="0" anchor="ctr"/>
          <a:lstStyle/>
          <a:p>
            <a:pPr algn="just" defTabSz="609569">
              <a:lnSpc>
                <a:spcPct val="150000"/>
              </a:lnSpc>
              <a:buClrTx/>
            </a:pPr>
            <a:r>
              <a:rPr lang="vi-VN" sz="2000" kern="12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D. Có đủ thông tin sẽ giúp em giải quyết vấn đề tốt hơn.</a:t>
            </a:r>
          </a:p>
        </p:txBody>
      </p:sp>
      <p:sp>
        <p:nvSpPr>
          <p:cNvPr id="6" name="Freeform 39">
            <a:hlinkClick r:id="rId5" action="ppaction://hlinksldjump"/>
            <a:extLst>
              <a:ext uri="{FF2B5EF4-FFF2-40B4-BE49-F238E27FC236}">
                <a16:creationId xmlns:a16="http://schemas.microsoft.com/office/drawing/2014/main" id="{ACBB6D9D-C30F-226A-4442-C24A4955E3AB}"/>
              </a:ext>
            </a:extLst>
          </p:cNvPr>
          <p:cNvSpPr/>
          <p:nvPr/>
        </p:nvSpPr>
        <p:spPr>
          <a:xfrm>
            <a:off x="11447942" y="6155426"/>
            <a:ext cx="650224" cy="513086"/>
          </a:xfrm>
          <a:custGeom>
            <a:avLst/>
            <a:gdLst/>
            <a:ahLst/>
            <a:cxnLst/>
            <a:rect l="l" t="t" r="r" b="b"/>
            <a:pathLst>
              <a:path w="1561154" h="1231893">
                <a:moveTo>
                  <a:pt x="0" y="0"/>
                </a:moveTo>
                <a:lnTo>
                  <a:pt x="1561154" y="0"/>
                </a:lnTo>
                <a:lnTo>
                  <a:pt x="1561154" y="1231892"/>
                </a:lnTo>
                <a:lnTo>
                  <a:pt x="0" y="1231892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569">
              <a:buClrTx/>
            </a:pPr>
            <a:endParaRPr lang="en-US" sz="700" kern="1200">
              <a:solidFill>
                <a:prstClr val="black"/>
              </a:solidFill>
              <a:latin typeface="UTM Avo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961732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008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2637485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>
            <a:extLst>
              <a:ext uri="{FF2B5EF4-FFF2-40B4-BE49-F238E27FC236}">
                <a16:creationId xmlns:a16="http://schemas.microsoft.com/office/drawing/2014/main" id="{A9E20DDD-FD0F-29A3-31FE-1C6DACA0C6B2}"/>
              </a:ext>
            </a:extLst>
          </p:cNvPr>
          <p:cNvSpPr/>
          <p:nvPr/>
        </p:nvSpPr>
        <p:spPr>
          <a:xfrm>
            <a:off x="383797" y="1935585"/>
            <a:ext cx="1764342" cy="1094315"/>
          </a:xfrm>
          <a:custGeom>
            <a:avLst/>
            <a:gdLst/>
            <a:ahLst/>
            <a:cxnLst/>
            <a:rect l="l" t="t" r="r" b="b"/>
            <a:pathLst>
              <a:path w="1029744" h="638688">
                <a:moveTo>
                  <a:pt x="108237" y="0"/>
                </a:moveTo>
                <a:lnTo>
                  <a:pt x="921507" y="0"/>
                </a:lnTo>
                <a:cubicBezTo>
                  <a:pt x="981285" y="0"/>
                  <a:pt x="1029744" y="48459"/>
                  <a:pt x="1029744" y="108237"/>
                </a:cubicBezTo>
                <a:lnTo>
                  <a:pt x="1029744" y="530451"/>
                </a:lnTo>
                <a:cubicBezTo>
                  <a:pt x="1029744" y="590229"/>
                  <a:pt x="981285" y="638688"/>
                  <a:pt x="921507" y="638688"/>
                </a:cubicBezTo>
                <a:lnTo>
                  <a:pt x="108237" y="638688"/>
                </a:lnTo>
                <a:cubicBezTo>
                  <a:pt x="48459" y="638688"/>
                  <a:pt x="0" y="590229"/>
                  <a:pt x="0" y="530451"/>
                </a:cubicBezTo>
                <a:lnTo>
                  <a:pt x="0" y="108237"/>
                </a:lnTo>
                <a:cubicBezTo>
                  <a:pt x="0" y="48459"/>
                  <a:pt x="48459" y="0"/>
                  <a:pt x="108237" y="0"/>
                </a:cubicBezTo>
                <a:close/>
              </a:path>
            </a:pathLst>
          </a:custGeom>
          <a:solidFill>
            <a:srgbClr val="BCBEFA"/>
          </a:solidFill>
          <a:ln cap="rnd">
            <a:noFill/>
            <a:prstDash val="solid"/>
            <a:round/>
          </a:ln>
        </p:spPr>
        <p:txBody>
          <a:bodyPr/>
          <a:lstStyle/>
          <a:p>
            <a:pPr defTabSz="609630">
              <a:buClrTx/>
              <a:buFontTx/>
              <a:buNone/>
            </a:pPr>
            <a:endParaRPr lang="en-US" sz="800" kern="1200">
              <a:solidFill>
                <a:prstClr val="black"/>
              </a:solidFill>
              <a:latin typeface="UTM Avo" panose="02040603050506020204" pitchFamily="18"/>
              <a:cs typeface="+mn-ea"/>
              <a:sym typeface="+mn-lt"/>
            </a:endParaRPr>
          </a:p>
        </p:txBody>
      </p:sp>
      <p:sp>
        <p:nvSpPr>
          <p:cNvPr id="35" name="Freeform 4">
            <a:extLst>
              <a:ext uri="{FF2B5EF4-FFF2-40B4-BE49-F238E27FC236}">
                <a16:creationId xmlns:a16="http://schemas.microsoft.com/office/drawing/2014/main" id="{DE35C6BC-FE2F-7065-6AF6-0FF82E39153C}"/>
              </a:ext>
            </a:extLst>
          </p:cNvPr>
          <p:cNvSpPr/>
          <p:nvPr/>
        </p:nvSpPr>
        <p:spPr>
          <a:xfrm>
            <a:off x="288233" y="5572062"/>
            <a:ext cx="2502280" cy="1153141"/>
          </a:xfrm>
          <a:custGeom>
            <a:avLst/>
            <a:gdLst/>
            <a:ahLst/>
            <a:cxnLst/>
            <a:rect l="l" t="t" r="r" b="b"/>
            <a:pathLst>
              <a:path w="1460436" h="638688">
                <a:moveTo>
                  <a:pt x="76317" y="0"/>
                </a:moveTo>
                <a:lnTo>
                  <a:pt x="1384118" y="0"/>
                </a:lnTo>
                <a:cubicBezTo>
                  <a:pt x="1404359" y="0"/>
                  <a:pt x="1423770" y="8041"/>
                  <a:pt x="1438083" y="22353"/>
                </a:cubicBezTo>
                <a:cubicBezTo>
                  <a:pt x="1452395" y="36665"/>
                  <a:pt x="1460436" y="56077"/>
                  <a:pt x="1460436" y="76317"/>
                </a:cubicBezTo>
                <a:lnTo>
                  <a:pt x="1460436" y="562371"/>
                </a:lnTo>
                <a:cubicBezTo>
                  <a:pt x="1460436" y="582612"/>
                  <a:pt x="1452395" y="602023"/>
                  <a:pt x="1438083" y="616335"/>
                </a:cubicBezTo>
                <a:cubicBezTo>
                  <a:pt x="1423770" y="630648"/>
                  <a:pt x="1404359" y="638688"/>
                  <a:pt x="1384118" y="638688"/>
                </a:cubicBezTo>
                <a:lnTo>
                  <a:pt x="76317" y="638688"/>
                </a:lnTo>
                <a:cubicBezTo>
                  <a:pt x="56077" y="638688"/>
                  <a:pt x="36665" y="630648"/>
                  <a:pt x="22353" y="616335"/>
                </a:cubicBezTo>
                <a:cubicBezTo>
                  <a:pt x="8041" y="602023"/>
                  <a:pt x="0" y="582612"/>
                  <a:pt x="0" y="562371"/>
                </a:cubicBezTo>
                <a:lnTo>
                  <a:pt x="0" y="76317"/>
                </a:lnTo>
                <a:cubicBezTo>
                  <a:pt x="0" y="56077"/>
                  <a:pt x="8041" y="36665"/>
                  <a:pt x="22353" y="22353"/>
                </a:cubicBezTo>
                <a:cubicBezTo>
                  <a:pt x="36665" y="8041"/>
                  <a:pt x="56077" y="0"/>
                  <a:pt x="76317" y="0"/>
                </a:cubicBezTo>
                <a:close/>
              </a:path>
            </a:pathLst>
          </a:custGeom>
          <a:solidFill>
            <a:srgbClr val="FBD86A"/>
          </a:solidFill>
          <a:ln cap="rnd">
            <a:noFill/>
            <a:prstDash val="solid"/>
            <a:round/>
          </a:ln>
        </p:spPr>
        <p:txBody>
          <a:bodyPr/>
          <a:lstStyle/>
          <a:p>
            <a:pPr defTabSz="609630">
              <a:buClrTx/>
              <a:buFontTx/>
              <a:buNone/>
            </a:pPr>
            <a:endParaRPr lang="en-US" sz="800" kern="1200">
              <a:solidFill>
                <a:prstClr val="black"/>
              </a:solidFill>
              <a:latin typeface="UTM Avo" panose="02040603050506020204" pitchFamily="18"/>
              <a:cs typeface="+mn-ea"/>
              <a:sym typeface="+mn-lt"/>
            </a:endParaRPr>
          </a:p>
        </p:txBody>
      </p:sp>
      <p:grpSp>
        <p:nvGrpSpPr>
          <p:cNvPr id="36" name="Group 2">
            <a:extLst>
              <a:ext uri="{FF2B5EF4-FFF2-40B4-BE49-F238E27FC236}">
                <a16:creationId xmlns:a16="http://schemas.microsoft.com/office/drawing/2014/main" id="{EE71B26B-B613-8AFA-110C-6BFCBDF2558B}"/>
              </a:ext>
            </a:extLst>
          </p:cNvPr>
          <p:cNvGrpSpPr/>
          <p:nvPr/>
        </p:nvGrpSpPr>
        <p:grpSpPr>
          <a:xfrm>
            <a:off x="379113" y="590207"/>
            <a:ext cx="11433774" cy="6142467"/>
            <a:chOff x="0" y="-228479"/>
            <a:chExt cx="22867547" cy="12284933"/>
          </a:xfrm>
        </p:grpSpPr>
        <p:sp>
          <p:nvSpPr>
            <p:cNvPr id="37" name="TextBox 5">
              <a:extLst>
                <a:ext uri="{FF2B5EF4-FFF2-40B4-BE49-F238E27FC236}">
                  <a16:creationId xmlns:a16="http://schemas.microsoft.com/office/drawing/2014/main" id="{28196412-E3DE-C98A-C8AF-516815CFB8C6}"/>
                </a:ext>
              </a:extLst>
            </p:cNvPr>
            <p:cNvSpPr txBox="1"/>
            <p:nvPr/>
          </p:nvSpPr>
          <p:spPr>
            <a:xfrm>
              <a:off x="0" y="2238389"/>
              <a:ext cx="5004560" cy="2417110"/>
            </a:xfrm>
            <a:prstGeom prst="rect">
              <a:avLst/>
            </a:prstGeom>
          </p:spPr>
          <p:txBody>
            <a:bodyPr lIns="31104" tIns="31104" rIns="31104" bIns="31104" rtlCol="0" anchor="ctr"/>
            <a:lstStyle/>
            <a:p>
              <a:pPr algn="ctr" defTabSz="609630">
                <a:lnSpc>
                  <a:spcPts val="1680"/>
                </a:lnSpc>
                <a:spcBef>
                  <a:spcPct val="0"/>
                </a:spcBef>
                <a:buClrTx/>
                <a:buFontTx/>
                <a:buNone/>
              </a:pPr>
              <a:endParaRPr sz="800" kern="1200">
                <a:solidFill>
                  <a:prstClr val="black"/>
                </a:solidFill>
                <a:latin typeface="UTM Avo" panose="02040603050506020204" pitchFamily="18"/>
                <a:cs typeface="+mn-ea"/>
                <a:sym typeface="+mn-lt"/>
              </a:endParaRPr>
            </a:p>
          </p:txBody>
        </p:sp>
        <p:grpSp>
          <p:nvGrpSpPr>
            <p:cNvPr id="38" name="Group 6">
              <a:extLst>
                <a:ext uri="{FF2B5EF4-FFF2-40B4-BE49-F238E27FC236}">
                  <a16:creationId xmlns:a16="http://schemas.microsoft.com/office/drawing/2014/main" id="{151A0B13-BF33-5ED4-FE34-CE3A699E6435}"/>
                </a:ext>
              </a:extLst>
            </p:cNvPr>
            <p:cNvGrpSpPr/>
            <p:nvPr/>
          </p:nvGrpSpPr>
          <p:grpSpPr>
            <a:xfrm>
              <a:off x="4337282" y="-228479"/>
              <a:ext cx="18530265" cy="12284933"/>
              <a:chOff x="0" y="-66675"/>
              <a:chExt cx="5407522" cy="3585002"/>
            </a:xfrm>
          </p:grpSpPr>
          <p:sp>
            <p:nvSpPr>
              <p:cNvPr id="46" name="Freeform 7">
                <a:extLst>
                  <a:ext uri="{FF2B5EF4-FFF2-40B4-BE49-F238E27FC236}">
                    <a16:creationId xmlns:a16="http://schemas.microsoft.com/office/drawing/2014/main" id="{22A5BD2D-FF5E-F7D0-3817-58F0BC321AD1}"/>
                  </a:ext>
                </a:extLst>
              </p:cNvPr>
              <p:cNvSpPr/>
              <p:nvPr/>
            </p:nvSpPr>
            <p:spPr>
              <a:xfrm>
                <a:off x="0" y="558378"/>
                <a:ext cx="5407521" cy="2959949"/>
              </a:xfrm>
              <a:custGeom>
                <a:avLst/>
                <a:gdLst/>
                <a:ahLst/>
                <a:cxnLst/>
                <a:rect l="l" t="t" r="r" b="b"/>
                <a:pathLst>
                  <a:path w="5407521" h="3518327">
                    <a:moveTo>
                      <a:pt x="20611" y="0"/>
                    </a:moveTo>
                    <a:lnTo>
                      <a:pt x="5386910" y="0"/>
                    </a:lnTo>
                    <a:cubicBezTo>
                      <a:pt x="5392377" y="0"/>
                      <a:pt x="5397619" y="2172"/>
                      <a:pt x="5401485" y="6037"/>
                    </a:cubicBezTo>
                    <a:cubicBezTo>
                      <a:pt x="5405350" y="9902"/>
                      <a:pt x="5407521" y="15145"/>
                      <a:pt x="5407521" y="20611"/>
                    </a:cubicBezTo>
                    <a:lnTo>
                      <a:pt x="5407521" y="3497716"/>
                    </a:lnTo>
                    <a:cubicBezTo>
                      <a:pt x="5407521" y="3509099"/>
                      <a:pt x="5398293" y="3518327"/>
                      <a:pt x="5386910" y="3518327"/>
                    </a:cubicBezTo>
                    <a:lnTo>
                      <a:pt x="20611" y="3518327"/>
                    </a:lnTo>
                    <a:cubicBezTo>
                      <a:pt x="15145" y="3518327"/>
                      <a:pt x="9902" y="3516156"/>
                      <a:pt x="6037" y="3512290"/>
                    </a:cubicBezTo>
                    <a:cubicBezTo>
                      <a:pt x="2172" y="3508425"/>
                      <a:pt x="0" y="3503182"/>
                      <a:pt x="0" y="3497716"/>
                    </a:cubicBezTo>
                    <a:lnTo>
                      <a:pt x="0" y="20611"/>
                    </a:lnTo>
                    <a:cubicBezTo>
                      <a:pt x="0" y="15145"/>
                      <a:pt x="2172" y="9902"/>
                      <a:pt x="6037" y="6037"/>
                    </a:cubicBezTo>
                    <a:cubicBezTo>
                      <a:pt x="9902" y="2172"/>
                      <a:pt x="15145" y="0"/>
                      <a:pt x="20611" y="0"/>
                    </a:cubicBezTo>
                    <a:close/>
                  </a:path>
                </a:pathLst>
              </a:custGeom>
              <a:solidFill>
                <a:srgbClr val="FBD86A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>
                  <a:buClrTx/>
                  <a:buFontTx/>
                  <a:buNone/>
                </a:pPr>
                <a:endParaRPr lang="en-US"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  <p:sp>
            <p:nvSpPr>
              <p:cNvPr id="47" name="TextBox 8">
                <a:extLst>
                  <a:ext uri="{FF2B5EF4-FFF2-40B4-BE49-F238E27FC236}">
                    <a16:creationId xmlns:a16="http://schemas.microsoft.com/office/drawing/2014/main" id="{DA898BE4-1235-C4E4-FA15-FD67BF3B37A9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5407522" cy="3585002"/>
              </a:xfrm>
              <a:prstGeom prst="rect">
                <a:avLst/>
              </a:prstGeom>
            </p:spPr>
            <p:txBody>
              <a:bodyPr lIns="31104" tIns="31104" rIns="31104" bIns="31104" rtlCol="0" anchor="ctr"/>
              <a:lstStyle/>
              <a:p>
                <a:pPr algn="ctr" defTabSz="609630">
                  <a:lnSpc>
                    <a:spcPts val="168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</p:grpSp>
        <p:grpSp>
          <p:nvGrpSpPr>
            <p:cNvPr id="39" name="Group 9">
              <a:extLst>
                <a:ext uri="{FF2B5EF4-FFF2-40B4-BE49-F238E27FC236}">
                  <a16:creationId xmlns:a16="http://schemas.microsoft.com/office/drawing/2014/main" id="{6F34A87F-33F3-4F9D-9785-1765384864C8}"/>
                </a:ext>
              </a:extLst>
            </p:cNvPr>
            <p:cNvGrpSpPr/>
            <p:nvPr/>
          </p:nvGrpSpPr>
          <p:grpSpPr>
            <a:xfrm>
              <a:off x="4666487" y="55696"/>
              <a:ext cx="17871855" cy="11716584"/>
              <a:chOff x="0" y="-66675"/>
              <a:chExt cx="5215384" cy="3419146"/>
            </a:xfrm>
          </p:grpSpPr>
          <p:sp>
            <p:nvSpPr>
              <p:cNvPr id="44" name="Freeform 10">
                <a:extLst>
                  <a:ext uri="{FF2B5EF4-FFF2-40B4-BE49-F238E27FC236}">
                    <a16:creationId xmlns:a16="http://schemas.microsoft.com/office/drawing/2014/main" id="{CFE73744-B475-7827-9FAD-1BBE3450ADC3}"/>
                  </a:ext>
                </a:extLst>
              </p:cNvPr>
              <p:cNvSpPr/>
              <p:nvPr/>
            </p:nvSpPr>
            <p:spPr>
              <a:xfrm>
                <a:off x="0" y="570281"/>
                <a:ext cx="5215384" cy="2782190"/>
              </a:xfrm>
              <a:custGeom>
                <a:avLst/>
                <a:gdLst/>
                <a:ahLst/>
                <a:cxnLst/>
                <a:rect l="l" t="t" r="r" b="b"/>
                <a:pathLst>
                  <a:path w="5215384" h="3352471">
                    <a:moveTo>
                      <a:pt x="17328" y="0"/>
                    </a:moveTo>
                    <a:lnTo>
                      <a:pt x="5198056" y="0"/>
                    </a:lnTo>
                    <a:cubicBezTo>
                      <a:pt x="5207626" y="0"/>
                      <a:pt x="5215384" y="7758"/>
                      <a:pt x="5215384" y="17328"/>
                    </a:cubicBezTo>
                    <a:lnTo>
                      <a:pt x="5215384" y="3335143"/>
                    </a:lnTo>
                    <a:cubicBezTo>
                      <a:pt x="5215384" y="3339739"/>
                      <a:pt x="5213558" y="3344146"/>
                      <a:pt x="5210308" y="3347396"/>
                    </a:cubicBezTo>
                    <a:cubicBezTo>
                      <a:pt x="5207059" y="3350645"/>
                      <a:pt x="5202651" y="3352471"/>
                      <a:pt x="5198056" y="3352471"/>
                    </a:cubicBezTo>
                    <a:lnTo>
                      <a:pt x="17328" y="3352471"/>
                    </a:lnTo>
                    <a:cubicBezTo>
                      <a:pt x="7758" y="3352471"/>
                      <a:pt x="0" y="3344713"/>
                      <a:pt x="0" y="3335143"/>
                    </a:cubicBezTo>
                    <a:lnTo>
                      <a:pt x="0" y="17328"/>
                    </a:lnTo>
                    <a:cubicBezTo>
                      <a:pt x="0" y="7758"/>
                      <a:pt x="7758" y="0"/>
                      <a:pt x="173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7625" cap="rnd">
                <a:solidFill>
                  <a:srgbClr val="19274F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>
                  <a:buClrTx/>
                  <a:buFontTx/>
                  <a:buNone/>
                </a:pPr>
                <a:endParaRPr lang="en-US" sz="800" kern="1200" dirty="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  <p:sp>
            <p:nvSpPr>
              <p:cNvPr id="45" name="TextBox 11">
                <a:extLst>
                  <a:ext uri="{FF2B5EF4-FFF2-40B4-BE49-F238E27FC236}">
                    <a16:creationId xmlns:a16="http://schemas.microsoft.com/office/drawing/2014/main" id="{F6AFACB4-DE99-6579-C1E1-4FBC9995F042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5215384" cy="3419146"/>
              </a:xfrm>
              <a:prstGeom prst="rect">
                <a:avLst/>
              </a:prstGeom>
            </p:spPr>
            <p:txBody>
              <a:bodyPr lIns="31104" tIns="31104" rIns="31104" bIns="31104" rtlCol="0" anchor="ctr"/>
              <a:lstStyle/>
              <a:p>
                <a:pPr algn="ctr" defTabSz="609630">
                  <a:lnSpc>
                    <a:spcPts val="168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</p:grpSp>
        <p:grpSp>
          <p:nvGrpSpPr>
            <p:cNvPr id="40" name="Group 12">
              <a:extLst>
                <a:ext uri="{FF2B5EF4-FFF2-40B4-BE49-F238E27FC236}">
                  <a16:creationId xmlns:a16="http://schemas.microsoft.com/office/drawing/2014/main" id="{8D3A77E8-561A-10EA-7B17-6EA067E00636}"/>
                </a:ext>
              </a:extLst>
            </p:cNvPr>
            <p:cNvGrpSpPr/>
            <p:nvPr/>
          </p:nvGrpSpPr>
          <p:grpSpPr>
            <a:xfrm>
              <a:off x="107003" y="2359344"/>
              <a:ext cx="3314679" cy="2175199"/>
              <a:chOff x="0" y="-66675"/>
              <a:chExt cx="967293" cy="634769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B5DEAF1C-8976-0F02-1449-413B0EEBD8F5}"/>
                  </a:ext>
                </a:extLst>
              </p:cNvPr>
              <p:cNvSpPr/>
              <p:nvPr/>
            </p:nvSpPr>
            <p:spPr>
              <a:xfrm>
                <a:off x="0" y="0"/>
                <a:ext cx="967293" cy="568094"/>
              </a:xfrm>
              <a:custGeom>
                <a:avLst/>
                <a:gdLst/>
                <a:ahLst/>
                <a:cxnLst/>
                <a:rect l="l" t="t" r="r" b="b"/>
                <a:pathLst>
                  <a:path w="967293" h="568094">
                    <a:moveTo>
                      <a:pt x="93426" y="0"/>
                    </a:moveTo>
                    <a:lnTo>
                      <a:pt x="873867" y="0"/>
                    </a:lnTo>
                    <a:cubicBezTo>
                      <a:pt x="898645" y="0"/>
                      <a:pt x="922409" y="9843"/>
                      <a:pt x="939929" y="27364"/>
                    </a:cubicBezTo>
                    <a:cubicBezTo>
                      <a:pt x="957450" y="44885"/>
                      <a:pt x="967293" y="68648"/>
                      <a:pt x="967293" y="93426"/>
                    </a:cubicBezTo>
                    <a:lnTo>
                      <a:pt x="967293" y="474668"/>
                    </a:lnTo>
                    <a:cubicBezTo>
                      <a:pt x="967293" y="499446"/>
                      <a:pt x="957450" y="523209"/>
                      <a:pt x="939929" y="540730"/>
                    </a:cubicBezTo>
                    <a:cubicBezTo>
                      <a:pt x="922409" y="558251"/>
                      <a:pt x="898645" y="568094"/>
                      <a:pt x="873867" y="568094"/>
                    </a:cubicBezTo>
                    <a:lnTo>
                      <a:pt x="93426" y="568094"/>
                    </a:lnTo>
                    <a:cubicBezTo>
                      <a:pt x="68648" y="568094"/>
                      <a:pt x="44885" y="558251"/>
                      <a:pt x="27364" y="540730"/>
                    </a:cubicBezTo>
                    <a:cubicBezTo>
                      <a:pt x="9843" y="523209"/>
                      <a:pt x="0" y="499446"/>
                      <a:pt x="0" y="474668"/>
                    </a:cubicBezTo>
                    <a:lnTo>
                      <a:pt x="0" y="93426"/>
                    </a:lnTo>
                    <a:cubicBezTo>
                      <a:pt x="0" y="68648"/>
                      <a:pt x="9843" y="44885"/>
                      <a:pt x="27364" y="27364"/>
                    </a:cubicBezTo>
                    <a:cubicBezTo>
                      <a:pt x="44885" y="9843"/>
                      <a:pt x="68648" y="0"/>
                      <a:pt x="93426" y="0"/>
                    </a:cubicBezTo>
                    <a:close/>
                  </a:path>
                </a:pathLst>
              </a:custGeom>
              <a:solidFill>
                <a:srgbClr val="BCBEFA"/>
              </a:solidFill>
              <a:ln w="38100" cap="rnd">
                <a:solidFill>
                  <a:schemeClr val="bg1"/>
                </a:solidFill>
                <a:prstDash val="lgDash"/>
                <a:round/>
              </a:ln>
            </p:spPr>
            <p:txBody>
              <a:bodyPr/>
              <a:lstStyle/>
              <a:p>
                <a:pPr defTabSz="609630">
                  <a:buClrTx/>
                  <a:buFontTx/>
                  <a:buNone/>
                </a:pPr>
                <a:endParaRPr lang="en-US"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0BD72B0-201E-1F66-D5E2-127113FCCF65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967293" cy="634769"/>
              </a:xfrm>
              <a:prstGeom prst="rect">
                <a:avLst/>
              </a:prstGeom>
            </p:spPr>
            <p:txBody>
              <a:bodyPr lIns="31104" tIns="31104" rIns="31104" bIns="31104" rtlCol="0" anchor="ctr"/>
              <a:lstStyle/>
              <a:p>
                <a:pPr algn="ctr" defTabSz="609630">
                  <a:lnSpc>
                    <a:spcPts val="168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</p:grpSp>
        <p:sp>
          <p:nvSpPr>
            <p:cNvPr id="41" name="Freeform 15">
              <a:extLst>
                <a:ext uri="{FF2B5EF4-FFF2-40B4-BE49-F238E27FC236}">
                  <a16:creationId xmlns:a16="http://schemas.microsoft.com/office/drawing/2014/main" id="{26EE8B49-94DF-A050-D58E-1783749F64BB}"/>
                </a:ext>
              </a:extLst>
            </p:cNvPr>
            <p:cNvSpPr/>
            <p:nvPr/>
          </p:nvSpPr>
          <p:spPr>
            <a:xfrm>
              <a:off x="956564" y="2806574"/>
              <a:ext cx="1680434" cy="1509335"/>
            </a:xfrm>
            <a:custGeom>
              <a:avLst/>
              <a:gdLst/>
              <a:ahLst/>
              <a:cxnLst/>
              <a:rect l="l" t="t" r="r" b="b"/>
              <a:pathLst>
                <a:path w="1680434" h="1509335">
                  <a:moveTo>
                    <a:pt x="0" y="0"/>
                  </a:moveTo>
                  <a:lnTo>
                    <a:pt x="1680434" y="0"/>
                  </a:lnTo>
                  <a:lnTo>
                    <a:pt x="1680434" y="1509335"/>
                  </a:lnTo>
                  <a:lnTo>
                    <a:pt x="0" y="15093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>
                <a:buClrTx/>
                <a:buFontTx/>
                <a:buNone/>
              </a:pPr>
              <a:endParaRPr lang="en-US" sz="800" kern="1200">
                <a:solidFill>
                  <a:prstClr val="black"/>
                </a:solidFill>
                <a:latin typeface="UTM Avo" panose="02040603050506020204" pitchFamily="18"/>
                <a:cs typeface="+mn-ea"/>
                <a:sym typeface="+mn-lt"/>
              </a:endParaRPr>
            </a:p>
          </p:txBody>
        </p:sp>
      </p:grpSp>
      <p:grpSp>
        <p:nvGrpSpPr>
          <p:cNvPr id="48" name="Group 25">
            <a:extLst>
              <a:ext uri="{FF2B5EF4-FFF2-40B4-BE49-F238E27FC236}">
                <a16:creationId xmlns:a16="http://schemas.microsoft.com/office/drawing/2014/main" id="{8DC7C2C2-8D95-3D1D-4491-CA9B05E8EBA7}"/>
              </a:ext>
            </a:extLst>
          </p:cNvPr>
          <p:cNvGrpSpPr/>
          <p:nvPr/>
        </p:nvGrpSpPr>
        <p:grpSpPr>
          <a:xfrm>
            <a:off x="379113" y="3171374"/>
            <a:ext cx="1764342" cy="1094315"/>
            <a:chOff x="0" y="0"/>
            <a:chExt cx="3528684" cy="2188630"/>
          </a:xfrm>
        </p:grpSpPr>
        <p:grpSp>
          <p:nvGrpSpPr>
            <p:cNvPr id="49" name="Group 26">
              <a:extLst>
                <a:ext uri="{FF2B5EF4-FFF2-40B4-BE49-F238E27FC236}">
                  <a16:creationId xmlns:a16="http://schemas.microsoft.com/office/drawing/2014/main" id="{6C2C682B-43A5-AA84-5545-D8E3A1857413}"/>
                </a:ext>
              </a:extLst>
            </p:cNvPr>
            <p:cNvGrpSpPr/>
            <p:nvPr/>
          </p:nvGrpSpPr>
          <p:grpSpPr>
            <a:xfrm>
              <a:off x="0" y="0"/>
              <a:ext cx="3528684" cy="2188630"/>
              <a:chOff x="0" y="0"/>
              <a:chExt cx="1029744" cy="638688"/>
            </a:xfrm>
          </p:grpSpPr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0E7C43C6-2713-1CD2-EE66-0CD3A25E7365}"/>
                  </a:ext>
                </a:extLst>
              </p:cNvPr>
              <p:cNvSpPr/>
              <p:nvPr/>
            </p:nvSpPr>
            <p:spPr>
              <a:xfrm>
                <a:off x="0" y="0"/>
                <a:ext cx="1029744" cy="638688"/>
              </a:xfrm>
              <a:custGeom>
                <a:avLst/>
                <a:gdLst/>
                <a:ahLst/>
                <a:cxnLst/>
                <a:rect l="l" t="t" r="r" b="b"/>
                <a:pathLst>
                  <a:path w="1029744" h="638688">
                    <a:moveTo>
                      <a:pt x="108237" y="0"/>
                    </a:moveTo>
                    <a:lnTo>
                      <a:pt x="921507" y="0"/>
                    </a:lnTo>
                    <a:cubicBezTo>
                      <a:pt x="981285" y="0"/>
                      <a:pt x="1029744" y="48459"/>
                      <a:pt x="1029744" y="108237"/>
                    </a:cubicBezTo>
                    <a:lnTo>
                      <a:pt x="1029744" y="530451"/>
                    </a:lnTo>
                    <a:cubicBezTo>
                      <a:pt x="1029744" y="590229"/>
                      <a:pt x="981285" y="638688"/>
                      <a:pt x="921507" y="638688"/>
                    </a:cubicBezTo>
                    <a:lnTo>
                      <a:pt x="108237" y="638688"/>
                    </a:lnTo>
                    <a:cubicBezTo>
                      <a:pt x="48459" y="638688"/>
                      <a:pt x="0" y="590229"/>
                      <a:pt x="0" y="530451"/>
                    </a:cubicBezTo>
                    <a:lnTo>
                      <a:pt x="0" y="108237"/>
                    </a:lnTo>
                    <a:cubicBezTo>
                      <a:pt x="0" y="48459"/>
                      <a:pt x="48459" y="0"/>
                      <a:pt x="108237" y="0"/>
                    </a:cubicBezTo>
                    <a:close/>
                  </a:path>
                </a:pathLst>
              </a:custGeom>
              <a:solidFill>
                <a:srgbClr val="BCBEFA"/>
              </a:solidFill>
              <a:ln cap="rnd">
                <a:solidFill>
                  <a:schemeClr val="tx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>
                  <a:buClrTx/>
                  <a:buFontTx/>
                  <a:buNone/>
                </a:pPr>
                <a:endParaRPr lang="en-US"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9DF8F85-8B5A-BA77-3C41-B22B03B74877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1029744" cy="705363"/>
              </a:xfrm>
              <a:prstGeom prst="rect">
                <a:avLst/>
              </a:prstGeom>
            </p:spPr>
            <p:txBody>
              <a:bodyPr lIns="31104" tIns="31104" rIns="31104" bIns="31104" rtlCol="0" anchor="ctr"/>
              <a:lstStyle/>
              <a:p>
                <a:pPr algn="ctr" defTabSz="609630">
                  <a:lnSpc>
                    <a:spcPts val="168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</p:grpSp>
        <p:grpSp>
          <p:nvGrpSpPr>
            <p:cNvPr id="50" name="Group 29">
              <a:extLst>
                <a:ext uri="{FF2B5EF4-FFF2-40B4-BE49-F238E27FC236}">
                  <a16:creationId xmlns:a16="http://schemas.microsoft.com/office/drawing/2014/main" id="{290D24A5-A8CF-7062-D7C4-E43167D778F7}"/>
                </a:ext>
              </a:extLst>
            </p:cNvPr>
            <p:cNvGrpSpPr/>
            <p:nvPr/>
          </p:nvGrpSpPr>
          <p:grpSpPr>
            <a:xfrm>
              <a:off x="107003" y="120955"/>
              <a:ext cx="3314679" cy="1946720"/>
              <a:chOff x="0" y="0"/>
              <a:chExt cx="967293" cy="568094"/>
            </a:xfrm>
          </p:grpSpPr>
          <p:sp>
            <p:nvSpPr>
              <p:cNvPr id="52" name="Freeform 30">
                <a:extLst>
                  <a:ext uri="{FF2B5EF4-FFF2-40B4-BE49-F238E27FC236}">
                    <a16:creationId xmlns:a16="http://schemas.microsoft.com/office/drawing/2014/main" id="{3989F850-F989-5CDA-E3C7-1F14DEA37DD1}"/>
                  </a:ext>
                </a:extLst>
              </p:cNvPr>
              <p:cNvSpPr/>
              <p:nvPr/>
            </p:nvSpPr>
            <p:spPr>
              <a:xfrm>
                <a:off x="0" y="0"/>
                <a:ext cx="967293" cy="568094"/>
              </a:xfrm>
              <a:custGeom>
                <a:avLst/>
                <a:gdLst/>
                <a:ahLst/>
                <a:cxnLst/>
                <a:rect l="l" t="t" r="r" b="b"/>
                <a:pathLst>
                  <a:path w="967293" h="568094">
                    <a:moveTo>
                      <a:pt x="93426" y="0"/>
                    </a:moveTo>
                    <a:lnTo>
                      <a:pt x="873867" y="0"/>
                    </a:lnTo>
                    <a:cubicBezTo>
                      <a:pt x="898645" y="0"/>
                      <a:pt x="922409" y="9843"/>
                      <a:pt x="939929" y="27364"/>
                    </a:cubicBezTo>
                    <a:cubicBezTo>
                      <a:pt x="957450" y="44885"/>
                      <a:pt x="967293" y="68648"/>
                      <a:pt x="967293" y="93426"/>
                    </a:cubicBezTo>
                    <a:lnTo>
                      <a:pt x="967293" y="474668"/>
                    </a:lnTo>
                    <a:cubicBezTo>
                      <a:pt x="967293" y="499446"/>
                      <a:pt x="957450" y="523209"/>
                      <a:pt x="939929" y="540730"/>
                    </a:cubicBezTo>
                    <a:cubicBezTo>
                      <a:pt x="922409" y="558251"/>
                      <a:pt x="898645" y="568094"/>
                      <a:pt x="873867" y="568094"/>
                    </a:cubicBezTo>
                    <a:lnTo>
                      <a:pt x="93426" y="568094"/>
                    </a:lnTo>
                    <a:cubicBezTo>
                      <a:pt x="68648" y="568094"/>
                      <a:pt x="44885" y="558251"/>
                      <a:pt x="27364" y="540730"/>
                    </a:cubicBezTo>
                    <a:cubicBezTo>
                      <a:pt x="9843" y="523209"/>
                      <a:pt x="0" y="499446"/>
                      <a:pt x="0" y="474668"/>
                    </a:cubicBezTo>
                    <a:lnTo>
                      <a:pt x="0" y="93426"/>
                    </a:lnTo>
                    <a:cubicBezTo>
                      <a:pt x="0" y="68648"/>
                      <a:pt x="9843" y="44885"/>
                      <a:pt x="27364" y="27364"/>
                    </a:cubicBezTo>
                    <a:cubicBezTo>
                      <a:pt x="44885" y="9843"/>
                      <a:pt x="68648" y="0"/>
                      <a:pt x="93426" y="0"/>
                    </a:cubicBezTo>
                    <a:close/>
                  </a:path>
                </a:pathLst>
              </a:custGeom>
              <a:solidFill>
                <a:srgbClr val="BCBEFA"/>
              </a:solidFill>
              <a:ln w="38100" cap="rnd">
                <a:solidFill>
                  <a:schemeClr val="bg1"/>
                </a:solidFill>
                <a:prstDash val="lgDash"/>
                <a:round/>
              </a:ln>
            </p:spPr>
            <p:txBody>
              <a:bodyPr/>
              <a:lstStyle/>
              <a:p>
                <a:pPr defTabSz="609630">
                  <a:buClrTx/>
                  <a:buFontTx/>
                  <a:buNone/>
                </a:pPr>
                <a:endParaRPr lang="en-US"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  <p:sp>
            <p:nvSpPr>
              <p:cNvPr id="53" name="TextBox 31">
                <a:extLst>
                  <a:ext uri="{FF2B5EF4-FFF2-40B4-BE49-F238E27FC236}">
                    <a16:creationId xmlns:a16="http://schemas.microsoft.com/office/drawing/2014/main" id="{D0E161F7-EA21-FEFF-CCFF-0CAAFDDD3D9E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967293" cy="634769"/>
              </a:xfrm>
              <a:prstGeom prst="rect">
                <a:avLst/>
              </a:prstGeom>
            </p:spPr>
            <p:txBody>
              <a:bodyPr lIns="31104" tIns="31104" rIns="31104" bIns="31104" rtlCol="0" anchor="ctr"/>
              <a:lstStyle/>
              <a:p>
                <a:pPr algn="ctr" defTabSz="609630">
                  <a:lnSpc>
                    <a:spcPts val="168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</p:grpSp>
        <p:sp>
          <p:nvSpPr>
            <p:cNvPr id="51" name="Freeform 32">
              <a:extLst>
                <a:ext uri="{FF2B5EF4-FFF2-40B4-BE49-F238E27FC236}">
                  <a16:creationId xmlns:a16="http://schemas.microsoft.com/office/drawing/2014/main" id="{BA5C2ACA-CE49-2B74-2AB7-09052C4413F2}"/>
                </a:ext>
              </a:extLst>
            </p:cNvPr>
            <p:cNvSpPr/>
            <p:nvPr/>
          </p:nvSpPr>
          <p:spPr>
            <a:xfrm>
              <a:off x="1057907" y="312644"/>
              <a:ext cx="1412870" cy="1563342"/>
            </a:xfrm>
            <a:custGeom>
              <a:avLst/>
              <a:gdLst/>
              <a:ahLst/>
              <a:cxnLst/>
              <a:rect l="l" t="t" r="r" b="b"/>
              <a:pathLst>
                <a:path w="1412870" h="1563342">
                  <a:moveTo>
                    <a:pt x="0" y="0"/>
                  </a:moveTo>
                  <a:lnTo>
                    <a:pt x="1412870" y="0"/>
                  </a:lnTo>
                  <a:lnTo>
                    <a:pt x="1412870" y="1563342"/>
                  </a:lnTo>
                  <a:lnTo>
                    <a:pt x="0" y="1563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>
                <a:buClrTx/>
                <a:buFontTx/>
                <a:buNone/>
              </a:pPr>
              <a:endParaRPr lang="en-US" sz="800" kern="1200">
                <a:solidFill>
                  <a:prstClr val="black"/>
                </a:solidFill>
                <a:latin typeface="UTM Avo" panose="02040603050506020204" pitchFamily="18"/>
                <a:cs typeface="+mn-ea"/>
                <a:sym typeface="+mn-lt"/>
              </a:endParaRPr>
            </a:p>
          </p:txBody>
        </p:sp>
      </p:grpSp>
      <p:grpSp>
        <p:nvGrpSpPr>
          <p:cNvPr id="56" name="Group 33">
            <a:extLst>
              <a:ext uri="{FF2B5EF4-FFF2-40B4-BE49-F238E27FC236}">
                <a16:creationId xmlns:a16="http://schemas.microsoft.com/office/drawing/2014/main" id="{1D51CE61-1A2F-9910-4D64-83DD8101D4DC}"/>
              </a:ext>
            </a:extLst>
          </p:cNvPr>
          <p:cNvGrpSpPr/>
          <p:nvPr/>
        </p:nvGrpSpPr>
        <p:grpSpPr>
          <a:xfrm>
            <a:off x="379113" y="4404866"/>
            <a:ext cx="1764342" cy="1124148"/>
            <a:chOff x="0" y="0"/>
            <a:chExt cx="3528684" cy="2248295"/>
          </a:xfrm>
        </p:grpSpPr>
        <p:grpSp>
          <p:nvGrpSpPr>
            <p:cNvPr id="57" name="Group 34">
              <a:extLst>
                <a:ext uri="{FF2B5EF4-FFF2-40B4-BE49-F238E27FC236}">
                  <a16:creationId xmlns:a16="http://schemas.microsoft.com/office/drawing/2014/main" id="{72E8E70D-C03E-5B79-0DBD-0695F56E4AE1}"/>
                </a:ext>
              </a:extLst>
            </p:cNvPr>
            <p:cNvGrpSpPr/>
            <p:nvPr/>
          </p:nvGrpSpPr>
          <p:grpSpPr>
            <a:xfrm>
              <a:off x="0" y="0"/>
              <a:ext cx="3528684" cy="2188630"/>
              <a:chOff x="0" y="0"/>
              <a:chExt cx="1029744" cy="638688"/>
            </a:xfrm>
          </p:grpSpPr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207CACC2-88F6-3D3D-448D-8C598E9D7C4C}"/>
                  </a:ext>
                </a:extLst>
              </p:cNvPr>
              <p:cNvSpPr/>
              <p:nvPr/>
            </p:nvSpPr>
            <p:spPr>
              <a:xfrm>
                <a:off x="0" y="0"/>
                <a:ext cx="1029744" cy="638688"/>
              </a:xfrm>
              <a:custGeom>
                <a:avLst/>
                <a:gdLst/>
                <a:ahLst/>
                <a:cxnLst/>
                <a:rect l="l" t="t" r="r" b="b"/>
                <a:pathLst>
                  <a:path w="1029744" h="638688">
                    <a:moveTo>
                      <a:pt x="108237" y="0"/>
                    </a:moveTo>
                    <a:lnTo>
                      <a:pt x="921507" y="0"/>
                    </a:lnTo>
                    <a:cubicBezTo>
                      <a:pt x="981285" y="0"/>
                      <a:pt x="1029744" y="48459"/>
                      <a:pt x="1029744" y="108237"/>
                    </a:cubicBezTo>
                    <a:lnTo>
                      <a:pt x="1029744" y="530451"/>
                    </a:lnTo>
                    <a:cubicBezTo>
                      <a:pt x="1029744" y="590229"/>
                      <a:pt x="981285" y="638688"/>
                      <a:pt x="921507" y="638688"/>
                    </a:cubicBezTo>
                    <a:lnTo>
                      <a:pt x="108237" y="638688"/>
                    </a:lnTo>
                    <a:cubicBezTo>
                      <a:pt x="48459" y="638688"/>
                      <a:pt x="0" y="590229"/>
                      <a:pt x="0" y="530451"/>
                    </a:cubicBezTo>
                    <a:lnTo>
                      <a:pt x="0" y="108237"/>
                    </a:lnTo>
                    <a:cubicBezTo>
                      <a:pt x="0" y="48459"/>
                      <a:pt x="48459" y="0"/>
                      <a:pt x="108237" y="0"/>
                    </a:cubicBezTo>
                    <a:close/>
                  </a:path>
                </a:pathLst>
              </a:custGeom>
              <a:solidFill>
                <a:srgbClr val="BCBEFA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>
                  <a:buClrTx/>
                  <a:buFontTx/>
                  <a:buNone/>
                </a:pPr>
                <a:endParaRPr lang="en-US"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A6809F6B-8877-26C8-BA17-C8DBAEDFD0C7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1029744" cy="705363"/>
              </a:xfrm>
              <a:prstGeom prst="rect">
                <a:avLst/>
              </a:prstGeom>
            </p:spPr>
            <p:txBody>
              <a:bodyPr lIns="31104" tIns="31104" rIns="31104" bIns="31104" rtlCol="0" anchor="ctr"/>
              <a:lstStyle/>
              <a:p>
                <a:pPr algn="ctr" defTabSz="609630">
                  <a:lnSpc>
                    <a:spcPts val="168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</p:grpSp>
        <p:grpSp>
          <p:nvGrpSpPr>
            <p:cNvPr id="58" name="Group 37">
              <a:extLst>
                <a:ext uri="{FF2B5EF4-FFF2-40B4-BE49-F238E27FC236}">
                  <a16:creationId xmlns:a16="http://schemas.microsoft.com/office/drawing/2014/main" id="{8B32F0F5-B60D-EEA5-8B04-E363BB41A4ED}"/>
                </a:ext>
              </a:extLst>
            </p:cNvPr>
            <p:cNvGrpSpPr/>
            <p:nvPr/>
          </p:nvGrpSpPr>
          <p:grpSpPr>
            <a:xfrm>
              <a:off x="107003" y="120955"/>
              <a:ext cx="3314679" cy="1946720"/>
              <a:chOff x="0" y="0"/>
              <a:chExt cx="967293" cy="568094"/>
            </a:xfrm>
          </p:grpSpPr>
          <p:sp>
            <p:nvSpPr>
              <p:cNvPr id="60" name="Freeform 38">
                <a:extLst>
                  <a:ext uri="{FF2B5EF4-FFF2-40B4-BE49-F238E27FC236}">
                    <a16:creationId xmlns:a16="http://schemas.microsoft.com/office/drawing/2014/main" id="{DDB01286-844A-CF21-12D7-5138F88E9ADD}"/>
                  </a:ext>
                </a:extLst>
              </p:cNvPr>
              <p:cNvSpPr/>
              <p:nvPr/>
            </p:nvSpPr>
            <p:spPr>
              <a:xfrm>
                <a:off x="0" y="0"/>
                <a:ext cx="967293" cy="568094"/>
              </a:xfrm>
              <a:custGeom>
                <a:avLst/>
                <a:gdLst/>
                <a:ahLst/>
                <a:cxnLst/>
                <a:rect l="l" t="t" r="r" b="b"/>
                <a:pathLst>
                  <a:path w="967293" h="568094">
                    <a:moveTo>
                      <a:pt x="93426" y="0"/>
                    </a:moveTo>
                    <a:lnTo>
                      <a:pt x="873867" y="0"/>
                    </a:lnTo>
                    <a:cubicBezTo>
                      <a:pt x="898645" y="0"/>
                      <a:pt x="922409" y="9843"/>
                      <a:pt x="939929" y="27364"/>
                    </a:cubicBezTo>
                    <a:cubicBezTo>
                      <a:pt x="957450" y="44885"/>
                      <a:pt x="967293" y="68648"/>
                      <a:pt x="967293" y="93426"/>
                    </a:cubicBezTo>
                    <a:lnTo>
                      <a:pt x="967293" y="474668"/>
                    </a:lnTo>
                    <a:cubicBezTo>
                      <a:pt x="967293" y="499446"/>
                      <a:pt x="957450" y="523209"/>
                      <a:pt x="939929" y="540730"/>
                    </a:cubicBezTo>
                    <a:cubicBezTo>
                      <a:pt x="922409" y="558251"/>
                      <a:pt x="898645" y="568094"/>
                      <a:pt x="873867" y="568094"/>
                    </a:cubicBezTo>
                    <a:lnTo>
                      <a:pt x="93426" y="568094"/>
                    </a:lnTo>
                    <a:cubicBezTo>
                      <a:pt x="68648" y="568094"/>
                      <a:pt x="44885" y="558251"/>
                      <a:pt x="27364" y="540730"/>
                    </a:cubicBezTo>
                    <a:cubicBezTo>
                      <a:pt x="9843" y="523209"/>
                      <a:pt x="0" y="499446"/>
                      <a:pt x="0" y="474668"/>
                    </a:cubicBezTo>
                    <a:lnTo>
                      <a:pt x="0" y="93426"/>
                    </a:lnTo>
                    <a:cubicBezTo>
                      <a:pt x="0" y="68648"/>
                      <a:pt x="9843" y="44885"/>
                      <a:pt x="27364" y="27364"/>
                    </a:cubicBezTo>
                    <a:cubicBezTo>
                      <a:pt x="44885" y="9843"/>
                      <a:pt x="68648" y="0"/>
                      <a:pt x="93426" y="0"/>
                    </a:cubicBezTo>
                    <a:close/>
                  </a:path>
                </a:pathLst>
              </a:custGeom>
              <a:solidFill>
                <a:srgbClr val="BCBEFA"/>
              </a:solidFill>
              <a:ln w="38100" cap="rnd">
                <a:solidFill>
                  <a:srgbClr val="FFFFFF"/>
                </a:solidFill>
                <a:prstDash val="lgDash"/>
                <a:round/>
              </a:ln>
            </p:spPr>
            <p:txBody>
              <a:bodyPr/>
              <a:lstStyle/>
              <a:p>
                <a:pPr defTabSz="609630">
                  <a:buClrTx/>
                  <a:buFontTx/>
                  <a:buNone/>
                </a:pPr>
                <a:endParaRPr lang="en-US"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  <p:sp>
            <p:nvSpPr>
              <p:cNvPr id="61" name="TextBox 39">
                <a:extLst>
                  <a:ext uri="{FF2B5EF4-FFF2-40B4-BE49-F238E27FC236}">
                    <a16:creationId xmlns:a16="http://schemas.microsoft.com/office/drawing/2014/main" id="{43F17AB7-1BBC-F115-C2B7-11D54CF96088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967293" cy="634769"/>
              </a:xfrm>
              <a:prstGeom prst="rect">
                <a:avLst/>
              </a:prstGeom>
            </p:spPr>
            <p:txBody>
              <a:bodyPr lIns="31104" tIns="31104" rIns="31104" bIns="31104" rtlCol="0" anchor="ctr"/>
              <a:lstStyle/>
              <a:p>
                <a:pPr algn="ctr" defTabSz="609630">
                  <a:lnSpc>
                    <a:spcPts val="168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</p:grpSp>
        <p:sp>
          <p:nvSpPr>
            <p:cNvPr id="59" name="Freeform 40">
              <a:extLst>
                <a:ext uri="{FF2B5EF4-FFF2-40B4-BE49-F238E27FC236}">
                  <a16:creationId xmlns:a16="http://schemas.microsoft.com/office/drawing/2014/main" id="{DF832DBC-12E6-7D04-AFF0-7EE92AB6BA3F}"/>
                </a:ext>
              </a:extLst>
            </p:cNvPr>
            <p:cNvSpPr/>
            <p:nvPr/>
          </p:nvSpPr>
          <p:spPr>
            <a:xfrm rot="-1173271">
              <a:off x="1057907" y="295243"/>
              <a:ext cx="1384713" cy="1772432"/>
            </a:xfrm>
            <a:custGeom>
              <a:avLst/>
              <a:gdLst/>
              <a:ahLst/>
              <a:cxnLst/>
              <a:rect l="l" t="t" r="r" b="b"/>
              <a:pathLst>
                <a:path w="1384713" h="1772432">
                  <a:moveTo>
                    <a:pt x="0" y="0"/>
                  </a:moveTo>
                  <a:lnTo>
                    <a:pt x="1384712" y="0"/>
                  </a:lnTo>
                  <a:lnTo>
                    <a:pt x="1384712" y="1772432"/>
                  </a:lnTo>
                  <a:lnTo>
                    <a:pt x="0" y="1772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>
                <a:buClrTx/>
                <a:buFontTx/>
                <a:buNone/>
              </a:pPr>
              <a:endParaRPr lang="en-US" sz="800" kern="1200">
                <a:solidFill>
                  <a:prstClr val="black"/>
                </a:solidFill>
                <a:latin typeface="UTM Avo" panose="02040603050506020204" pitchFamily="18"/>
                <a:cs typeface="+mn-ea"/>
                <a:sym typeface="+mn-lt"/>
              </a:endParaRPr>
            </a:p>
          </p:txBody>
        </p:sp>
      </p:grpSp>
      <p:grpSp>
        <p:nvGrpSpPr>
          <p:cNvPr id="64" name="Group 41">
            <a:extLst>
              <a:ext uri="{FF2B5EF4-FFF2-40B4-BE49-F238E27FC236}">
                <a16:creationId xmlns:a16="http://schemas.microsoft.com/office/drawing/2014/main" id="{6044069B-47E7-2C7F-1AFB-48B9F799FE9C}"/>
              </a:ext>
            </a:extLst>
          </p:cNvPr>
          <p:cNvGrpSpPr/>
          <p:nvPr/>
        </p:nvGrpSpPr>
        <p:grpSpPr>
          <a:xfrm>
            <a:off x="379113" y="5600259"/>
            <a:ext cx="1764342" cy="1094315"/>
            <a:chOff x="0" y="0"/>
            <a:chExt cx="3528684" cy="2188630"/>
          </a:xfrm>
        </p:grpSpPr>
        <p:grpSp>
          <p:nvGrpSpPr>
            <p:cNvPr id="65" name="Group 42">
              <a:extLst>
                <a:ext uri="{FF2B5EF4-FFF2-40B4-BE49-F238E27FC236}">
                  <a16:creationId xmlns:a16="http://schemas.microsoft.com/office/drawing/2014/main" id="{3EB71BCF-2108-B64A-67BD-2B61F33D6AD9}"/>
                </a:ext>
              </a:extLst>
            </p:cNvPr>
            <p:cNvGrpSpPr/>
            <p:nvPr/>
          </p:nvGrpSpPr>
          <p:grpSpPr>
            <a:xfrm>
              <a:off x="0" y="0"/>
              <a:ext cx="3528684" cy="2188630"/>
              <a:chOff x="0" y="0"/>
              <a:chExt cx="1029744" cy="638688"/>
            </a:xfrm>
          </p:grpSpPr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B24BF015-EEC1-6324-D80E-8F54A6EC8964}"/>
                  </a:ext>
                </a:extLst>
              </p:cNvPr>
              <p:cNvSpPr/>
              <p:nvPr/>
            </p:nvSpPr>
            <p:spPr>
              <a:xfrm>
                <a:off x="0" y="0"/>
                <a:ext cx="1029744" cy="638688"/>
              </a:xfrm>
              <a:custGeom>
                <a:avLst/>
                <a:gdLst/>
                <a:ahLst/>
                <a:cxnLst/>
                <a:rect l="l" t="t" r="r" b="b"/>
                <a:pathLst>
                  <a:path w="1029744" h="638688">
                    <a:moveTo>
                      <a:pt x="108237" y="0"/>
                    </a:moveTo>
                    <a:lnTo>
                      <a:pt x="921507" y="0"/>
                    </a:lnTo>
                    <a:cubicBezTo>
                      <a:pt x="981285" y="0"/>
                      <a:pt x="1029744" y="48459"/>
                      <a:pt x="1029744" y="108237"/>
                    </a:cubicBezTo>
                    <a:lnTo>
                      <a:pt x="1029744" y="530451"/>
                    </a:lnTo>
                    <a:cubicBezTo>
                      <a:pt x="1029744" y="590229"/>
                      <a:pt x="981285" y="638688"/>
                      <a:pt x="921507" y="638688"/>
                    </a:cubicBezTo>
                    <a:lnTo>
                      <a:pt x="108237" y="638688"/>
                    </a:lnTo>
                    <a:cubicBezTo>
                      <a:pt x="48459" y="638688"/>
                      <a:pt x="0" y="590229"/>
                      <a:pt x="0" y="530451"/>
                    </a:cubicBezTo>
                    <a:lnTo>
                      <a:pt x="0" y="108237"/>
                    </a:lnTo>
                    <a:cubicBezTo>
                      <a:pt x="0" y="48459"/>
                      <a:pt x="48459" y="0"/>
                      <a:pt x="10823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>
                  <a:buClrTx/>
                  <a:buFontTx/>
                  <a:buNone/>
                </a:pPr>
                <a:endParaRPr lang="en-US"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8EA28AE1-7706-A187-6571-D0AAE60EF4AA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1029744" cy="705363"/>
              </a:xfrm>
              <a:prstGeom prst="rect">
                <a:avLst/>
              </a:prstGeom>
            </p:spPr>
            <p:txBody>
              <a:bodyPr lIns="31104" tIns="31104" rIns="31104" bIns="31104" rtlCol="0" anchor="ctr"/>
              <a:lstStyle/>
              <a:p>
                <a:pPr algn="ctr" defTabSz="609630">
                  <a:lnSpc>
                    <a:spcPts val="168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</p:grpSp>
        <p:grpSp>
          <p:nvGrpSpPr>
            <p:cNvPr id="66" name="Group 45">
              <a:extLst>
                <a:ext uri="{FF2B5EF4-FFF2-40B4-BE49-F238E27FC236}">
                  <a16:creationId xmlns:a16="http://schemas.microsoft.com/office/drawing/2014/main" id="{F1E9402B-D515-DBCF-518C-50338A67791F}"/>
                </a:ext>
              </a:extLst>
            </p:cNvPr>
            <p:cNvGrpSpPr/>
            <p:nvPr/>
          </p:nvGrpSpPr>
          <p:grpSpPr>
            <a:xfrm>
              <a:off x="107003" y="120955"/>
              <a:ext cx="3314679" cy="1946720"/>
              <a:chOff x="0" y="0"/>
              <a:chExt cx="967293" cy="568094"/>
            </a:xfrm>
          </p:grpSpPr>
          <p:sp>
            <p:nvSpPr>
              <p:cNvPr id="68" name="Freeform 46">
                <a:extLst>
                  <a:ext uri="{FF2B5EF4-FFF2-40B4-BE49-F238E27FC236}">
                    <a16:creationId xmlns:a16="http://schemas.microsoft.com/office/drawing/2014/main" id="{D849D0A1-0A02-C069-A896-09D51D5A4074}"/>
                  </a:ext>
                </a:extLst>
              </p:cNvPr>
              <p:cNvSpPr/>
              <p:nvPr/>
            </p:nvSpPr>
            <p:spPr>
              <a:xfrm>
                <a:off x="0" y="0"/>
                <a:ext cx="967293" cy="568094"/>
              </a:xfrm>
              <a:custGeom>
                <a:avLst/>
                <a:gdLst/>
                <a:ahLst/>
                <a:cxnLst/>
                <a:rect l="l" t="t" r="r" b="b"/>
                <a:pathLst>
                  <a:path w="967293" h="568094">
                    <a:moveTo>
                      <a:pt x="93426" y="0"/>
                    </a:moveTo>
                    <a:lnTo>
                      <a:pt x="873867" y="0"/>
                    </a:lnTo>
                    <a:cubicBezTo>
                      <a:pt x="898645" y="0"/>
                      <a:pt x="922409" y="9843"/>
                      <a:pt x="939929" y="27364"/>
                    </a:cubicBezTo>
                    <a:cubicBezTo>
                      <a:pt x="957450" y="44885"/>
                      <a:pt x="967293" y="68648"/>
                      <a:pt x="967293" y="93426"/>
                    </a:cubicBezTo>
                    <a:lnTo>
                      <a:pt x="967293" y="474668"/>
                    </a:lnTo>
                    <a:cubicBezTo>
                      <a:pt x="967293" y="499446"/>
                      <a:pt x="957450" y="523209"/>
                      <a:pt x="939929" y="540730"/>
                    </a:cubicBezTo>
                    <a:cubicBezTo>
                      <a:pt x="922409" y="558251"/>
                      <a:pt x="898645" y="568094"/>
                      <a:pt x="873867" y="568094"/>
                    </a:cubicBezTo>
                    <a:lnTo>
                      <a:pt x="93426" y="568094"/>
                    </a:lnTo>
                    <a:cubicBezTo>
                      <a:pt x="68648" y="568094"/>
                      <a:pt x="44885" y="558251"/>
                      <a:pt x="27364" y="540730"/>
                    </a:cubicBezTo>
                    <a:cubicBezTo>
                      <a:pt x="9843" y="523209"/>
                      <a:pt x="0" y="499446"/>
                      <a:pt x="0" y="474668"/>
                    </a:cubicBezTo>
                    <a:lnTo>
                      <a:pt x="0" y="93426"/>
                    </a:lnTo>
                    <a:cubicBezTo>
                      <a:pt x="0" y="68648"/>
                      <a:pt x="9843" y="44885"/>
                      <a:pt x="27364" y="27364"/>
                    </a:cubicBezTo>
                    <a:cubicBezTo>
                      <a:pt x="44885" y="9843"/>
                      <a:pt x="68648" y="0"/>
                      <a:pt x="9342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 cap="rnd">
                <a:solidFill>
                  <a:schemeClr val="tx1"/>
                </a:solidFill>
                <a:prstDash val="lgDash"/>
                <a:round/>
              </a:ln>
            </p:spPr>
            <p:txBody>
              <a:bodyPr/>
              <a:lstStyle/>
              <a:p>
                <a:pPr defTabSz="609630">
                  <a:buClrTx/>
                  <a:buFontTx/>
                  <a:buNone/>
                </a:pPr>
                <a:endParaRPr lang="en-US"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  <p:sp>
            <p:nvSpPr>
              <p:cNvPr id="69" name="TextBox 47">
                <a:extLst>
                  <a:ext uri="{FF2B5EF4-FFF2-40B4-BE49-F238E27FC236}">
                    <a16:creationId xmlns:a16="http://schemas.microsoft.com/office/drawing/2014/main" id="{1648D4BA-7C5D-240E-DF5B-74150A6ECEFF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967293" cy="634769"/>
              </a:xfrm>
              <a:prstGeom prst="rect">
                <a:avLst/>
              </a:prstGeom>
            </p:spPr>
            <p:txBody>
              <a:bodyPr lIns="31104" tIns="31104" rIns="31104" bIns="31104" rtlCol="0" anchor="ctr"/>
              <a:lstStyle/>
              <a:p>
                <a:pPr algn="ctr" defTabSz="609630">
                  <a:lnSpc>
                    <a:spcPts val="168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</p:grpSp>
        <p:sp>
          <p:nvSpPr>
            <p:cNvPr id="67" name="Freeform 48">
              <a:extLst>
                <a:ext uri="{FF2B5EF4-FFF2-40B4-BE49-F238E27FC236}">
                  <a16:creationId xmlns:a16="http://schemas.microsoft.com/office/drawing/2014/main" id="{C632C8B6-F7B7-2825-62AA-0F3EC6666DD8}"/>
                </a:ext>
              </a:extLst>
            </p:cNvPr>
            <p:cNvSpPr/>
            <p:nvPr/>
          </p:nvSpPr>
          <p:spPr>
            <a:xfrm>
              <a:off x="655730" y="383864"/>
              <a:ext cx="2189065" cy="1420902"/>
            </a:xfrm>
            <a:custGeom>
              <a:avLst/>
              <a:gdLst/>
              <a:ahLst/>
              <a:cxnLst/>
              <a:rect l="l" t="t" r="r" b="b"/>
              <a:pathLst>
                <a:path w="2189065" h="1420902">
                  <a:moveTo>
                    <a:pt x="0" y="0"/>
                  </a:moveTo>
                  <a:lnTo>
                    <a:pt x="2189066" y="0"/>
                  </a:lnTo>
                  <a:lnTo>
                    <a:pt x="2189066" y="1420902"/>
                  </a:lnTo>
                  <a:lnTo>
                    <a:pt x="0" y="14209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pPr defTabSz="609630">
                <a:buClrTx/>
                <a:buFontTx/>
                <a:buNone/>
              </a:pPr>
              <a:endParaRPr lang="en-US" sz="800" kern="1200">
                <a:solidFill>
                  <a:prstClr val="black"/>
                </a:solidFill>
                <a:latin typeface="UTM Avo" panose="02040603050506020204" pitchFamily="18"/>
                <a:cs typeface="+mn-ea"/>
                <a:sym typeface="+mn-lt"/>
              </a:endParaRP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869840F1-15CF-340B-9AFD-76D92C2A3991}"/>
              </a:ext>
            </a:extLst>
          </p:cNvPr>
          <p:cNvSpPr txBox="1"/>
          <p:nvPr/>
        </p:nvSpPr>
        <p:spPr>
          <a:xfrm>
            <a:off x="7406640" y="12954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5833C08-BE6B-0162-86B6-9D0BED8C3435}"/>
              </a:ext>
            </a:extLst>
          </p:cNvPr>
          <p:cNvGrpSpPr/>
          <p:nvPr/>
        </p:nvGrpSpPr>
        <p:grpSpPr>
          <a:xfrm>
            <a:off x="2925826" y="2166282"/>
            <a:ext cx="4949968" cy="4633700"/>
            <a:chOff x="5420669" y="2625873"/>
            <a:chExt cx="6897476" cy="6950549"/>
          </a:xfrm>
        </p:grpSpPr>
        <p:sp>
          <p:nvSpPr>
            <p:cNvPr id="83" name="Freeform 51">
              <a:extLst>
                <a:ext uri="{FF2B5EF4-FFF2-40B4-BE49-F238E27FC236}">
                  <a16:creationId xmlns:a16="http://schemas.microsoft.com/office/drawing/2014/main" id="{E66F4AF0-DBAB-142F-AF47-30802BF465CC}"/>
                </a:ext>
              </a:extLst>
            </p:cNvPr>
            <p:cNvSpPr/>
            <p:nvPr/>
          </p:nvSpPr>
          <p:spPr>
            <a:xfrm>
              <a:off x="5887644" y="2625873"/>
              <a:ext cx="5963527" cy="1037322"/>
            </a:xfrm>
            <a:prstGeom prst="roundRect">
              <a:avLst>
                <a:gd name="adj" fmla="val 27485"/>
              </a:avLst>
            </a:prstGeom>
            <a:solidFill>
              <a:srgbClr val="FF9DC6"/>
            </a:solidFill>
            <a:ln w="47625" cap="rnd">
              <a:solidFill>
                <a:srgbClr val="19274F"/>
              </a:solidFill>
              <a:prstDash val="solid"/>
              <a:round/>
            </a:ln>
          </p:spPr>
          <p:txBody>
            <a:bodyPr anchor="ctr"/>
            <a:lstStyle/>
            <a:p>
              <a:pPr algn="ctr" defTabSz="609630">
                <a:buClrTx/>
                <a:buFontTx/>
                <a:buNone/>
              </a:pPr>
              <a:r>
                <a:rPr lang="vi-VN" sz="2933" b="1" kern="1200" dirty="0">
                  <a:solidFill>
                    <a:prstClr val="black"/>
                  </a:solidFill>
                  <a:latin typeface="UTM Avo"/>
                  <a:cs typeface="+mn-ea"/>
                  <a:sym typeface="+mn-lt"/>
                </a:rPr>
                <a:t>THẢO LUẬN NHÓM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3DC2FD6-C927-E038-C296-8A07626F8227}"/>
                </a:ext>
              </a:extLst>
            </p:cNvPr>
            <p:cNvSpPr txBox="1"/>
            <p:nvPr/>
          </p:nvSpPr>
          <p:spPr>
            <a:xfrm>
              <a:off x="5420669" y="3738668"/>
              <a:ext cx="6897476" cy="5837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81019" indent="-381019" algn="just" defTabSz="609630">
                <a:lnSpc>
                  <a:spcPct val="150000"/>
                </a:lnSpc>
                <a:buClrTx/>
                <a:buFont typeface="Arial" panose="020B0604020202020204" pitchFamily="34" charset="0"/>
                <a:buChar char="•"/>
              </a:pPr>
              <a:r>
                <a:rPr lang="vi-VN" sz="2400" kern="1200" dirty="0">
                  <a:solidFill>
                    <a:prstClr val="black"/>
                  </a:solidFill>
                  <a:latin typeface="UTM Avo"/>
                  <a:cs typeface="+mn-ea"/>
                  <a:sym typeface="+mn-lt"/>
                </a:rPr>
                <a:t>Nhóm em hãy tìm kiếm và lựa chọn thông tin để chuẩn bị bài trình chiếu giới thiệu về một cảnh đẹp ở Việt Nam. </a:t>
              </a:r>
            </a:p>
            <a:p>
              <a:pPr marL="381019" indent="-381019" algn="just" defTabSz="609630">
                <a:lnSpc>
                  <a:spcPct val="150000"/>
                </a:lnSpc>
                <a:buClrTx/>
                <a:buFont typeface="Arial" panose="020B0604020202020204" pitchFamily="34" charset="0"/>
                <a:buChar char="•"/>
              </a:pPr>
              <a:r>
                <a:rPr lang="vi-VN" sz="2400" kern="1200" dirty="0">
                  <a:solidFill>
                    <a:prstClr val="black"/>
                  </a:solidFill>
                  <a:latin typeface="UTM Avo"/>
                  <a:cs typeface="+mn-ea"/>
                  <a:sym typeface="+mn-lt"/>
                </a:rPr>
                <a:t>Bài trình chiếu có từ 3 đến 5 trang chiếu. </a:t>
              </a:r>
            </a:p>
          </p:txBody>
        </p:sp>
      </p:grpSp>
      <p:pic>
        <p:nvPicPr>
          <p:cNvPr id="85" name="Picture 2">
            <a:extLst>
              <a:ext uri="{FF2B5EF4-FFF2-40B4-BE49-F238E27FC236}">
                <a16:creationId xmlns:a16="http://schemas.microsoft.com/office/drawing/2014/main" id="{DECA871B-A2A1-8A82-7AA4-334CD989B7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13361" y="2313633"/>
            <a:ext cx="2991900" cy="3904112"/>
          </a:xfrm>
          <a:prstGeom prst="rect">
            <a:avLst/>
          </a:prstGeom>
          <a:noFill/>
          <a:ln w="12700">
            <a:solidFill>
              <a:sysClr val="windowText" lastClr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0" y="0"/>
            <a:ext cx="12192000" cy="6008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45887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>
            <a:extLst>
              <a:ext uri="{FF2B5EF4-FFF2-40B4-BE49-F238E27FC236}">
                <a16:creationId xmlns:a16="http://schemas.microsoft.com/office/drawing/2014/main" id="{A9E20DDD-FD0F-29A3-31FE-1C6DACA0C6B2}"/>
              </a:ext>
            </a:extLst>
          </p:cNvPr>
          <p:cNvSpPr/>
          <p:nvPr/>
        </p:nvSpPr>
        <p:spPr>
          <a:xfrm>
            <a:off x="383797" y="1935585"/>
            <a:ext cx="1764342" cy="1094315"/>
          </a:xfrm>
          <a:custGeom>
            <a:avLst/>
            <a:gdLst/>
            <a:ahLst/>
            <a:cxnLst/>
            <a:rect l="l" t="t" r="r" b="b"/>
            <a:pathLst>
              <a:path w="1029744" h="638688">
                <a:moveTo>
                  <a:pt x="108237" y="0"/>
                </a:moveTo>
                <a:lnTo>
                  <a:pt x="921507" y="0"/>
                </a:lnTo>
                <a:cubicBezTo>
                  <a:pt x="981285" y="0"/>
                  <a:pt x="1029744" y="48459"/>
                  <a:pt x="1029744" y="108237"/>
                </a:cubicBezTo>
                <a:lnTo>
                  <a:pt x="1029744" y="530451"/>
                </a:lnTo>
                <a:cubicBezTo>
                  <a:pt x="1029744" y="590229"/>
                  <a:pt x="981285" y="638688"/>
                  <a:pt x="921507" y="638688"/>
                </a:cubicBezTo>
                <a:lnTo>
                  <a:pt x="108237" y="638688"/>
                </a:lnTo>
                <a:cubicBezTo>
                  <a:pt x="48459" y="638688"/>
                  <a:pt x="0" y="590229"/>
                  <a:pt x="0" y="530451"/>
                </a:cubicBezTo>
                <a:lnTo>
                  <a:pt x="0" y="108237"/>
                </a:lnTo>
                <a:cubicBezTo>
                  <a:pt x="0" y="48459"/>
                  <a:pt x="48459" y="0"/>
                  <a:pt x="108237" y="0"/>
                </a:cubicBezTo>
                <a:close/>
              </a:path>
            </a:pathLst>
          </a:custGeom>
          <a:solidFill>
            <a:srgbClr val="BCBEFA"/>
          </a:solidFill>
          <a:ln cap="rnd">
            <a:noFill/>
            <a:prstDash val="solid"/>
            <a:round/>
          </a:ln>
        </p:spPr>
        <p:txBody>
          <a:bodyPr/>
          <a:lstStyle/>
          <a:p>
            <a:pPr defTabSz="609630">
              <a:buClrTx/>
              <a:buFontTx/>
              <a:buNone/>
            </a:pPr>
            <a:endParaRPr lang="en-US" sz="800" kern="1200">
              <a:solidFill>
                <a:prstClr val="black"/>
              </a:solidFill>
              <a:latin typeface="UTM Avo" panose="02040603050506020204" pitchFamily="18"/>
              <a:cs typeface="+mn-ea"/>
              <a:sym typeface="+mn-lt"/>
            </a:endParaRPr>
          </a:p>
        </p:txBody>
      </p:sp>
      <p:sp>
        <p:nvSpPr>
          <p:cNvPr id="35" name="Freeform 4">
            <a:extLst>
              <a:ext uri="{FF2B5EF4-FFF2-40B4-BE49-F238E27FC236}">
                <a16:creationId xmlns:a16="http://schemas.microsoft.com/office/drawing/2014/main" id="{DE35C6BC-FE2F-7065-6AF6-0FF82E39153C}"/>
              </a:ext>
            </a:extLst>
          </p:cNvPr>
          <p:cNvSpPr/>
          <p:nvPr/>
        </p:nvSpPr>
        <p:spPr>
          <a:xfrm>
            <a:off x="288233" y="5572062"/>
            <a:ext cx="2502280" cy="1153141"/>
          </a:xfrm>
          <a:custGeom>
            <a:avLst/>
            <a:gdLst/>
            <a:ahLst/>
            <a:cxnLst/>
            <a:rect l="l" t="t" r="r" b="b"/>
            <a:pathLst>
              <a:path w="1460436" h="638688">
                <a:moveTo>
                  <a:pt x="76317" y="0"/>
                </a:moveTo>
                <a:lnTo>
                  <a:pt x="1384118" y="0"/>
                </a:lnTo>
                <a:cubicBezTo>
                  <a:pt x="1404359" y="0"/>
                  <a:pt x="1423770" y="8041"/>
                  <a:pt x="1438083" y="22353"/>
                </a:cubicBezTo>
                <a:cubicBezTo>
                  <a:pt x="1452395" y="36665"/>
                  <a:pt x="1460436" y="56077"/>
                  <a:pt x="1460436" y="76317"/>
                </a:cubicBezTo>
                <a:lnTo>
                  <a:pt x="1460436" y="562371"/>
                </a:lnTo>
                <a:cubicBezTo>
                  <a:pt x="1460436" y="582612"/>
                  <a:pt x="1452395" y="602023"/>
                  <a:pt x="1438083" y="616335"/>
                </a:cubicBezTo>
                <a:cubicBezTo>
                  <a:pt x="1423770" y="630648"/>
                  <a:pt x="1404359" y="638688"/>
                  <a:pt x="1384118" y="638688"/>
                </a:cubicBezTo>
                <a:lnTo>
                  <a:pt x="76317" y="638688"/>
                </a:lnTo>
                <a:cubicBezTo>
                  <a:pt x="56077" y="638688"/>
                  <a:pt x="36665" y="630648"/>
                  <a:pt x="22353" y="616335"/>
                </a:cubicBezTo>
                <a:cubicBezTo>
                  <a:pt x="8041" y="602023"/>
                  <a:pt x="0" y="582612"/>
                  <a:pt x="0" y="562371"/>
                </a:cubicBezTo>
                <a:lnTo>
                  <a:pt x="0" y="76317"/>
                </a:lnTo>
                <a:cubicBezTo>
                  <a:pt x="0" y="56077"/>
                  <a:pt x="8041" y="36665"/>
                  <a:pt x="22353" y="22353"/>
                </a:cubicBezTo>
                <a:cubicBezTo>
                  <a:pt x="36665" y="8041"/>
                  <a:pt x="56077" y="0"/>
                  <a:pt x="76317" y="0"/>
                </a:cubicBezTo>
                <a:close/>
              </a:path>
            </a:pathLst>
          </a:custGeom>
          <a:solidFill>
            <a:srgbClr val="FBD86A"/>
          </a:solidFill>
          <a:ln cap="rnd">
            <a:noFill/>
            <a:prstDash val="solid"/>
            <a:round/>
          </a:ln>
        </p:spPr>
        <p:txBody>
          <a:bodyPr/>
          <a:lstStyle/>
          <a:p>
            <a:pPr defTabSz="609630">
              <a:buClrTx/>
              <a:buFontTx/>
              <a:buNone/>
            </a:pPr>
            <a:endParaRPr lang="en-US" sz="800" kern="1200">
              <a:solidFill>
                <a:prstClr val="black"/>
              </a:solidFill>
              <a:latin typeface="UTM Avo" panose="02040603050506020204" pitchFamily="18"/>
              <a:cs typeface="+mn-ea"/>
              <a:sym typeface="+mn-lt"/>
            </a:endParaRPr>
          </a:p>
        </p:txBody>
      </p:sp>
      <p:grpSp>
        <p:nvGrpSpPr>
          <p:cNvPr id="36" name="Group 2">
            <a:extLst>
              <a:ext uri="{FF2B5EF4-FFF2-40B4-BE49-F238E27FC236}">
                <a16:creationId xmlns:a16="http://schemas.microsoft.com/office/drawing/2014/main" id="{EE71B26B-B613-8AFA-110C-6BFCBDF2558B}"/>
              </a:ext>
            </a:extLst>
          </p:cNvPr>
          <p:cNvGrpSpPr/>
          <p:nvPr/>
        </p:nvGrpSpPr>
        <p:grpSpPr>
          <a:xfrm>
            <a:off x="379113" y="590207"/>
            <a:ext cx="11433774" cy="6142467"/>
            <a:chOff x="0" y="-228479"/>
            <a:chExt cx="22867547" cy="12284933"/>
          </a:xfrm>
        </p:grpSpPr>
        <p:sp>
          <p:nvSpPr>
            <p:cNvPr id="37" name="TextBox 5">
              <a:extLst>
                <a:ext uri="{FF2B5EF4-FFF2-40B4-BE49-F238E27FC236}">
                  <a16:creationId xmlns:a16="http://schemas.microsoft.com/office/drawing/2014/main" id="{28196412-E3DE-C98A-C8AF-516815CFB8C6}"/>
                </a:ext>
              </a:extLst>
            </p:cNvPr>
            <p:cNvSpPr txBox="1"/>
            <p:nvPr/>
          </p:nvSpPr>
          <p:spPr>
            <a:xfrm>
              <a:off x="0" y="2238389"/>
              <a:ext cx="5004560" cy="2417110"/>
            </a:xfrm>
            <a:prstGeom prst="rect">
              <a:avLst/>
            </a:prstGeom>
          </p:spPr>
          <p:txBody>
            <a:bodyPr lIns="31104" tIns="31104" rIns="31104" bIns="31104" rtlCol="0" anchor="ctr"/>
            <a:lstStyle/>
            <a:p>
              <a:pPr algn="ctr" defTabSz="609630">
                <a:lnSpc>
                  <a:spcPts val="1680"/>
                </a:lnSpc>
                <a:spcBef>
                  <a:spcPct val="0"/>
                </a:spcBef>
                <a:buClrTx/>
                <a:buFontTx/>
                <a:buNone/>
              </a:pPr>
              <a:endParaRPr sz="800" kern="1200">
                <a:solidFill>
                  <a:prstClr val="black"/>
                </a:solidFill>
                <a:latin typeface="UTM Avo" panose="02040603050506020204" pitchFamily="18"/>
                <a:cs typeface="+mn-ea"/>
                <a:sym typeface="+mn-lt"/>
              </a:endParaRPr>
            </a:p>
          </p:txBody>
        </p:sp>
        <p:grpSp>
          <p:nvGrpSpPr>
            <p:cNvPr id="38" name="Group 6">
              <a:extLst>
                <a:ext uri="{FF2B5EF4-FFF2-40B4-BE49-F238E27FC236}">
                  <a16:creationId xmlns:a16="http://schemas.microsoft.com/office/drawing/2014/main" id="{151A0B13-BF33-5ED4-FE34-CE3A699E6435}"/>
                </a:ext>
              </a:extLst>
            </p:cNvPr>
            <p:cNvGrpSpPr/>
            <p:nvPr/>
          </p:nvGrpSpPr>
          <p:grpSpPr>
            <a:xfrm>
              <a:off x="4337282" y="-228479"/>
              <a:ext cx="18530265" cy="12284933"/>
              <a:chOff x="0" y="-66675"/>
              <a:chExt cx="5407522" cy="3585002"/>
            </a:xfrm>
          </p:grpSpPr>
          <p:sp>
            <p:nvSpPr>
              <p:cNvPr id="46" name="Freeform 7">
                <a:extLst>
                  <a:ext uri="{FF2B5EF4-FFF2-40B4-BE49-F238E27FC236}">
                    <a16:creationId xmlns:a16="http://schemas.microsoft.com/office/drawing/2014/main" id="{22A5BD2D-FF5E-F7D0-3817-58F0BC321AD1}"/>
                  </a:ext>
                </a:extLst>
              </p:cNvPr>
              <p:cNvSpPr/>
              <p:nvPr/>
            </p:nvSpPr>
            <p:spPr>
              <a:xfrm>
                <a:off x="0" y="558378"/>
                <a:ext cx="5407521" cy="2959949"/>
              </a:xfrm>
              <a:custGeom>
                <a:avLst/>
                <a:gdLst/>
                <a:ahLst/>
                <a:cxnLst/>
                <a:rect l="l" t="t" r="r" b="b"/>
                <a:pathLst>
                  <a:path w="5407521" h="3518327">
                    <a:moveTo>
                      <a:pt x="20611" y="0"/>
                    </a:moveTo>
                    <a:lnTo>
                      <a:pt x="5386910" y="0"/>
                    </a:lnTo>
                    <a:cubicBezTo>
                      <a:pt x="5392377" y="0"/>
                      <a:pt x="5397619" y="2172"/>
                      <a:pt x="5401485" y="6037"/>
                    </a:cubicBezTo>
                    <a:cubicBezTo>
                      <a:pt x="5405350" y="9902"/>
                      <a:pt x="5407521" y="15145"/>
                      <a:pt x="5407521" y="20611"/>
                    </a:cubicBezTo>
                    <a:lnTo>
                      <a:pt x="5407521" y="3497716"/>
                    </a:lnTo>
                    <a:cubicBezTo>
                      <a:pt x="5407521" y="3509099"/>
                      <a:pt x="5398293" y="3518327"/>
                      <a:pt x="5386910" y="3518327"/>
                    </a:cubicBezTo>
                    <a:lnTo>
                      <a:pt x="20611" y="3518327"/>
                    </a:lnTo>
                    <a:cubicBezTo>
                      <a:pt x="15145" y="3518327"/>
                      <a:pt x="9902" y="3516156"/>
                      <a:pt x="6037" y="3512290"/>
                    </a:cubicBezTo>
                    <a:cubicBezTo>
                      <a:pt x="2172" y="3508425"/>
                      <a:pt x="0" y="3503182"/>
                      <a:pt x="0" y="3497716"/>
                    </a:cubicBezTo>
                    <a:lnTo>
                      <a:pt x="0" y="20611"/>
                    </a:lnTo>
                    <a:cubicBezTo>
                      <a:pt x="0" y="15145"/>
                      <a:pt x="2172" y="9902"/>
                      <a:pt x="6037" y="6037"/>
                    </a:cubicBezTo>
                    <a:cubicBezTo>
                      <a:pt x="9902" y="2172"/>
                      <a:pt x="15145" y="0"/>
                      <a:pt x="20611" y="0"/>
                    </a:cubicBezTo>
                    <a:close/>
                  </a:path>
                </a:pathLst>
              </a:custGeom>
              <a:solidFill>
                <a:srgbClr val="FBD86A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>
                  <a:buClrTx/>
                  <a:buFontTx/>
                  <a:buNone/>
                </a:pPr>
                <a:endParaRPr lang="en-US"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  <p:sp>
            <p:nvSpPr>
              <p:cNvPr id="47" name="TextBox 8">
                <a:extLst>
                  <a:ext uri="{FF2B5EF4-FFF2-40B4-BE49-F238E27FC236}">
                    <a16:creationId xmlns:a16="http://schemas.microsoft.com/office/drawing/2014/main" id="{DA898BE4-1235-C4E4-FA15-FD67BF3B37A9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5407522" cy="3585002"/>
              </a:xfrm>
              <a:prstGeom prst="rect">
                <a:avLst/>
              </a:prstGeom>
            </p:spPr>
            <p:txBody>
              <a:bodyPr lIns="31104" tIns="31104" rIns="31104" bIns="31104" rtlCol="0" anchor="ctr"/>
              <a:lstStyle/>
              <a:p>
                <a:pPr algn="ctr" defTabSz="609630">
                  <a:lnSpc>
                    <a:spcPts val="168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</p:grpSp>
        <p:grpSp>
          <p:nvGrpSpPr>
            <p:cNvPr id="39" name="Group 9">
              <a:extLst>
                <a:ext uri="{FF2B5EF4-FFF2-40B4-BE49-F238E27FC236}">
                  <a16:creationId xmlns:a16="http://schemas.microsoft.com/office/drawing/2014/main" id="{6F34A87F-33F3-4F9D-9785-1765384864C8}"/>
                </a:ext>
              </a:extLst>
            </p:cNvPr>
            <p:cNvGrpSpPr/>
            <p:nvPr/>
          </p:nvGrpSpPr>
          <p:grpSpPr>
            <a:xfrm>
              <a:off x="4666487" y="55696"/>
              <a:ext cx="17871855" cy="11716584"/>
              <a:chOff x="0" y="-66675"/>
              <a:chExt cx="5215384" cy="3419146"/>
            </a:xfrm>
          </p:grpSpPr>
          <p:sp>
            <p:nvSpPr>
              <p:cNvPr id="44" name="Freeform 10">
                <a:extLst>
                  <a:ext uri="{FF2B5EF4-FFF2-40B4-BE49-F238E27FC236}">
                    <a16:creationId xmlns:a16="http://schemas.microsoft.com/office/drawing/2014/main" id="{CFE73744-B475-7827-9FAD-1BBE3450ADC3}"/>
                  </a:ext>
                </a:extLst>
              </p:cNvPr>
              <p:cNvSpPr/>
              <p:nvPr/>
            </p:nvSpPr>
            <p:spPr>
              <a:xfrm>
                <a:off x="0" y="570281"/>
                <a:ext cx="5215384" cy="2782190"/>
              </a:xfrm>
              <a:custGeom>
                <a:avLst/>
                <a:gdLst/>
                <a:ahLst/>
                <a:cxnLst/>
                <a:rect l="l" t="t" r="r" b="b"/>
                <a:pathLst>
                  <a:path w="5215384" h="3352471">
                    <a:moveTo>
                      <a:pt x="17328" y="0"/>
                    </a:moveTo>
                    <a:lnTo>
                      <a:pt x="5198056" y="0"/>
                    </a:lnTo>
                    <a:cubicBezTo>
                      <a:pt x="5207626" y="0"/>
                      <a:pt x="5215384" y="7758"/>
                      <a:pt x="5215384" y="17328"/>
                    </a:cubicBezTo>
                    <a:lnTo>
                      <a:pt x="5215384" y="3335143"/>
                    </a:lnTo>
                    <a:cubicBezTo>
                      <a:pt x="5215384" y="3339739"/>
                      <a:pt x="5213558" y="3344146"/>
                      <a:pt x="5210308" y="3347396"/>
                    </a:cubicBezTo>
                    <a:cubicBezTo>
                      <a:pt x="5207059" y="3350645"/>
                      <a:pt x="5202651" y="3352471"/>
                      <a:pt x="5198056" y="3352471"/>
                    </a:cubicBezTo>
                    <a:lnTo>
                      <a:pt x="17328" y="3352471"/>
                    </a:lnTo>
                    <a:cubicBezTo>
                      <a:pt x="7758" y="3352471"/>
                      <a:pt x="0" y="3344713"/>
                      <a:pt x="0" y="3335143"/>
                    </a:cubicBezTo>
                    <a:lnTo>
                      <a:pt x="0" y="17328"/>
                    </a:lnTo>
                    <a:cubicBezTo>
                      <a:pt x="0" y="7758"/>
                      <a:pt x="7758" y="0"/>
                      <a:pt x="173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7625" cap="rnd">
                <a:solidFill>
                  <a:srgbClr val="19274F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>
                  <a:buClrTx/>
                  <a:buFontTx/>
                  <a:buNone/>
                </a:pPr>
                <a:endParaRPr lang="en-US" sz="800" kern="1200" dirty="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  <p:sp>
            <p:nvSpPr>
              <p:cNvPr id="45" name="TextBox 11">
                <a:extLst>
                  <a:ext uri="{FF2B5EF4-FFF2-40B4-BE49-F238E27FC236}">
                    <a16:creationId xmlns:a16="http://schemas.microsoft.com/office/drawing/2014/main" id="{F6AFACB4-DE99-6579-C1E1-4FBC9995F042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5215384" cy="3419146"/>
              </a:xfrm>
              <a:prstGeom prst="rect">
                <a:avLst/>
              </a:prstGeom>
            </p:spPr>
            <p:txBody>
              <a:bodyPr lIns="31104" tIns="31104" rIns="31104" bIns="31104" rtlCol="0" anchor="ctr"/>
              <a:lstStyle/>
              <a:p>
                <a:pPr algn="ctr" defTabSz="609630">
                  <a:lnSpc>
                    <a:spcPts val="168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</p:grpSp>
        <p:grpSp>
          <p:nvGrpSpPr>
            <p:cNvPr id="40" name="Group 12">
              <a:extLst>
                <a:ext uri="{FF2B5EF4-FFF2-40B4-BE49-F238E27FC236}">
                  <a16:creationId xmlns:a16="http://schemas.microsoft.com/office/drawing/2014/main" id="{8D3A77E8-561A-10EA-7B17-6EA067E00636}"/>
                </a:ext>
              </a:extLst>
            </p:cNvPr>
            <p:cNvGrpSpPr/>
            <p:nvPr/>
          </p:nvGrpSpPr>
          <p:grpSpPr>
            <a:xfrm>
              <a:off x="107003" y="2359344"/>
              <a:ext cx="3314679" cy="2175199"/>
              <a:chOff x="0" y="-66675"/>
              <a:chExt cx="967293" cy="634769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B5DEAF1C-8976-0F02-1449-413B0EEBD8F5}"/>
                  </a:ext>
                </a:extLst>
              </p:cNvPr>
              <p:cNvSpPr/>
              <p:nvPr/>
            </p:nvSpPr>
            <p:spPr>
              <a:xfrm>
                <a:off x="0" y="0"/>
                <a:ext cx="967293" cy="568094"/>
              </a:xfrm>
              <a:custGeom>
                <a:avLst/>
                <a:gdLst/>
                <a:ahLst/>
                <a:cxnLst/>
                <a:rect l="l" t="t" r="r" b="b"/>
                <a:pathLst>
                  <a:path w="967293" h="568094">
                    <a:moveTo>
                      <a:pt x="93426" y="0"/>
                    </a:moveTo>
                    <a:lnTo>
                      <a:pt x="873867" y="0"/>
                    </a:lnTo>
                    <a:cubicBezTo>
                      <a:pt x="898645" y="0"/>
                      <a:pt x="922409" y="9843"/>
                      <a:pt x="939929" y="27364"/>
                    </a:cubicBezTo>
                    <a:cubicBezTo>
                      <a:pt x="957450" y="44885"/>
                      <a:pt x="967293" y="68648"/>
                      <a:pt x="967293" y="93426"/>
                    </a:cubicBezTo>
                    <a:lnTo>
                      <a:pt x="967293" y="474668"/>
                    </a:lnTo>
                    <a:cubicBezTo>
                      <a:pt x="967293" y="499446"/>
                      <a:pt x="957450" y="523209"/>
                      <a:pt x="939929" y="540730"/>
                    </a:cubicBezTo>
                    <a:cubicBezTo>
                      <a:pt x="922409" y="558251"/>
                      <a:pt x="898645" y="568094"/>
                      <a:pt x="873867" y="568094"/>
                    </a:cubicBezTo>
                    <a:lnTo>
                      <a:pt x="93426" y="568094"/>
                    </a:lnTo>
                    <a:cubicBezTo>
                      <a:pt x="68648" y="568094"/>
                      <a:pt x="44885" y="558251"/>
                      <a:pt x="27364" y="540730"/>
                    </a:cubicBezTo>
                    <a:cubicBezTo>
                      <a:pt x="9843" y="523209"/>
                      <a:pt x="0" y="499446"/>
                      <a:pt x="0" y="474668"/>
                    </a:cubicBezTo>
                    <a:lnTo>
                      <a:pt x="0" y="93426"/>
                    </a:lnTo>
                    <a:cubicBezTo>
                      <a:pt x="0" y="68648"/>
                      <a:pt x="9843" y="44885"/>
                      <a:pt x="27364" y="27364"/>
                    </a:cubicBezTo>
                    <a:cubicBezTo>
                      <a:pt x="44885" y="9843"/>
                      <a:pt x="68648" y="0"/>
                      <a:pt x="93426" y="0"/>
                    </a:cubicBezTo>
                    <a:close/>
                  </a:path>
                </a:pathLst>
              </a:custGeom>
              <a:solidFill>
                <a:srgbClr val="BCBEFA"/>
              </a:solidFill>
              <a:ln w="38100" cap="rnd">
                <a:solidFill>
                  <a:schemeClr val="bg1"/>
                </a:solidFill>
                <a:prstDash val="lgDash"/>
                <a:round/>
              </a:ln>
            </p:spPr>
            <p:txBody>
              <a:bodyPr/>
              <a:lstStyle/>
              <a:p>
                <a:pPr defTabSz="609630">
                  <a:buClrTx/>
                  <a:buFontTx/>
                  <a:buNone/>
                </a:pPr>
                <a:endParaRPr lang="en-US"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0BD72B0-201E-1F66-D5E2-127113FCCF65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967293" cy="634769"/>
              </a:xfrm>
              <a:prstGeom prst="rect">
                <a:avLst/>
              </a:prstGeom>
            </p:spPr>
            <p:txBody>
              <a:bodyPr lIns="31104" tIns="31104" rIns="31104" bIns="31104" rtlCol="0" anchor="ctr"/>
              <a:lstStyle/>
              <a:p>
                <a:pPr algn="ctr" defTabSz="609630">
                  <a:lnSpc>
                    <a:spcPts val="168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</p:grpSp>
        <p:sp>
          <p:nvSpPr>
            <p:cNvPr id="41" name="Freeform 15">
              <a:extLst>
                <a:ext uri="{FF2B5EF4-FFF2-40B4-BE49-F238E27FC236}">
                  <a16:creationId xmlns:a16="http://schemas.microsoft.com/office/drawing/2014/main" id="{26EE8B49-94DF-A050-D58E-1783749F64BB}"/>
                </a:ext>
              </a:extLst>
            </p:cNvPr>
            <p:cNvSpPr/>
            <p:nvPr/>
          </p:nvSpPr>
          <p:spPr>
            <a:xfrm>
              <a:off x="956564" y="2806574"/>
              <a:ext cx="1680434" cy="1509335"/>
            </a:xfrm>
            <a:custGeom>
              <a:avLst/>
              <a:gdLst/>
              <a:ahLst/>
              <a:cxnLst/>
              <a:rect l="l" t="t" r="r" b="b"/>
              <a:pathLst>
                <a:path w="1680434" h="1509335">
                  <a:moveTo>
                    <a:pt x="0" y="0"/>
                  </a:moveTo>
                  <a:lnTo>
                    <a:pt x="1680434" y="0"/>
                  </a:lnTo>
                  <a:lnTo>
                    <a:pt x="1680434" y="1509335"/>
                  </a:lnTo>
                  <a:lnTo>
                    <a:pt x="0" y="15093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>
                <a:buClrTx/>
                <a:buFontTx/>
                <a:buNone/>
              </a:pPr>
              <a:endParaRPr lang="en-US" sz="800" kern="1200">
                <a:solidFill>
                  <a:prstClr val="black"/>
                </a:solidFill>
                <a:latin typeface="UTM Avo" panose="02040603050506020204" pitchFamily="18"/>
                <a:cs typeface="+mn-ea"/>
                <a:sym typeface="+mn-lt"/>
              </a:endParaRPr>
            </a:p>
          </p:txBody>
        </p:sp>
      </p:grpSp>
      <p:grpSp>
        <p:nvGrpSpPr>
          <p:cNvPr id="48" name="Group 25">
            <a:extLst>
              <a:ext uri="{FF2B5EF4-FFF2-40B4-BE49-F238E27FC236}">
                <a16:creationId xmlns:a16="http://schemas.microsoft.com/office/drawing/2014/main" id="{8DC7C2C2-8D95-3D1D-4491-CA9B05E8EBA7}"/>
              </a:ext>
            </a:extLst>
          </p:cNvPr>
          <p:cNvGrpSpPr/>
          <p:nvPr/>
        </p:nvGrpSpPr>
        <p:grpSpPr>
          <a:xfrm>
            <a:off x="379113" y="3171374"/>
            <a:ext cx="1764342" cy="1094315"/>
            <a:chOff x="0" y="0"/>
            <a:chExt cx="3528684" cy="2188630"/>
          </a:xfrm>
        </p:grpSpPr>
        <p:grpSp>
          <p:nvGrpSpPr>
            <p:cNvPr id="49" name="Group 26">
              <a:extLst>
                <a:ext uri="{FF2B5EF4-FFF2-40B4-BE49-F238E27FC236}">
                  <a16:creationId xmlns:a16="http://schemas.microsoft.com/office/drawing/2014/main" id="{6C2C682B-43A5-AA84-5545-D8E3A1857413}"/>
                </a:ext>
              </a:extLst>
            </p:cNvPr>
            <p:cNvGrpSpPr/>
            <p:nvPr/>
          </p:nvGrpSpPr>
          <p:grpSpPr>
            <a:xfrm>
              <a:off x="0" y="0"/>
              <a:ext cx="3528684" cy="2188630"/>
              <a:chOff x="0" y="0"/>
              <a:chExt cx="1029744" cy="638688"/>
            </a:xfrm>
          </p:grpSpPr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0E7C43C6-2713-1CD2-EE66-0CD3A25E7365}"/>
                  </a:ext>
                </a:extLst>
              </p:cNvPr>
              <p:cNvSpPr/>
              <p:nvPr/>
            </p:nvSpPr>
            <p:spPr>
              <a:xfrm>
                <a:off x="0" y="0"/>
                <a:ext cx="1029744" cy="638688"/>
              </a:xfrm>
              <a:custGeom>
                <a:avLst/>
                <a:gdLst/>
                <a:ahLst/>
                <a:cxnLst/>
                <a:rect l="l" t="t" r="r" b="b"/>
                <a:pathLst>
                  <a:path w="1029744" h="638688">
                    <a:moveTo>
                      <a:pt x="108237" y="0"/>
                    </a:moveTo>
                    <a:lnTo>
                      <a:pt x="921507" y="0"/>
                    </a:lnTo>
                    <a:cubicBezTo>
                      <a:pt x="981285" y="0"/>
                      <a:pt x="1029744" y="48459"/>
                      <a:pt x="1029744" y="108237"/>
                    </a:cubicBezTo>
                    <a:lnTo>
                      <a:pt x="1029744" y="530451"/>
                    </a:lnTo>
                    <a:cubicBezTo>
                      <a:pt x="1029744" y="590229"/>
                      <a:pt x="981285" y="638688"/>
                      <a:pt x="921507" y="638688"/>
                    </a:cubicBezTo>
                    <a:lnTo>
                      <a:pt x="108237" y="638688"/>
                    </a:lnTo>
                    <a:cubicBezTo>
                      <a:pt x="48459" y="638688"/>
                      <a:pt x="0" y="590229"/>
                      <a:pt x="0" y="530451"/>
                    </a:cubicBezTo>
                    <a:lnTo>
                      <a:pt x="0" y="108237"/>
                    </a:lnTo>
                    <a:cubicBezTo>
                      <a:pt x="0" y="48459"/>
                      <a:pt x="48459" y="0"/>
                      <a:pt x="108237" y="0"/>
                    </a:cubicBezTo>
                    <a:close/>
                  </a:path>
                </a:pathLst>
              </a:custGeom>
              <a:solidFill>
                <a:srgbClr val="BCBEFA"/>
              </a:solidFill>
              <a:ln cap="rnd">
                <a:solidFill>
                  <a:schemeClr val="tx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>
                  <a:buClrTx/>
                  <a:buFontTx/>
                  <a:buNone/>
                </a:pPr>
                <a:endParaRPr lang="en-US"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9DF8F85-8B5A-BA77-3C41-B22B03B74877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1029744" cy="705363"/>
              </a:xfrm>
              <a:prstGeom prst="rect">
                <a:avLst/>
              </a:prstGeom>
            </p:spPr>
            <p:txBody>
              <a:bodyPr lIns="31104" tIns="31104" rIns="31104" bIns="31104" rtlCol="0" anchor="ctr"/>
              <a:lstStyle/>
              <a:p>
                <a:pPr algn="ctr" defTabSz="609630">
                  <a:lnSpc>
                    <a:spcPts val="168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</p:grpSp>
        <p:grpSp>
          <p:nvGrpSpPr>
            <p:cNvPr id="50" name="Group 29">
              <a:extLst>
                <a:ext uri="{FF2B5EF4-FFF2-40B4-BE49-F238E27FC236}">
                  <a16:creationId xmlns:a16="http://schemas.microsoft.com/office/drawing/2014/main" id="{290D24A5-A8CF-7062-D7C4-E43167D778F7}"/>
                </a:ext>
              </a:extLst>
            </p:cNvPr>
            <p:cNvGrpSpPr/>
            <p:nvPr/>
          </p:nvGrpSpPr>
          <p:grpSpPr>
            <a:xfrm>
              <a:off x="107003" y="120955"/>
              <a:ext cx="3314679" cy="1946720"/>
              <a:chOff x="0" y="0"/>
              <a:chExt cx="967293" cy="568094"/>
            </a:xfrm>
          </p:grpSpPr>
          <p:sp>
            <p:nvSpPr>
              <p:cNvPr id="52" name="Freeform 30">
                <a:extLst>
                  <a:ext uri="{FF2B5EF4-FFF2-40B4-BE49-F238E27FC236}">
                    <a16:creationId xmlns:a16="http://schemas.microsoft.com/office/drawing/2014/main" id="{3989F850-F989-5CDA-E3C7-1F14DEA37DD1}"/>
                  </a:ext>
                </a:extLst>
              </p:cNvPr>
              <p:cNvSpPr/>
              <p:nvPr/>
            </p:nvSpPr>
            <p:spPr>
              <a:xfrm>
                <a:off x="0" y="0"/>
                <a:ext cx="967293" cy="568094"/>
              </a:xfrm>
              <a:custGeom>
                <a:avLst/>
                <a:gdLst/>
                <a:ahLst/>
                <a:cxnLst/>
                <a:rect l="l" t="t" r="r" b="b"/>
                <a:pathLst>
                  <a:path w="967293" h="568094">
                    <a:moveTo>
                      <a:pt x="93426" y="0"/>
                    </a:moveTo>
                    <a:lnTo>
                      <a:pt x="873867" y="0"/>
                    </a:lnTo>
                    <a:cubicBezTo>
                      <a:pt x="898645" y="0"/>
                      <a:pt x="922409" y="9843"/>
                      <a:pt x="939929" y="27364"/>
                    </a:cubicBezTo>
                    <a:cubicBezTo>
                      <a:pt x="957450" y="44885"/>
                      <a:pt x="967293" y="68648"/>
                      <a:pt x="967293" y="93426"/>
                    </a:cubicBezTo>
                    <a:lnTo>
                      <a:pt x="967293" y="474668"/>
                    </a:lnTo>
                    <a:cubicBezTo>
                      <a:pt x="967293" y="499446"/>
                      <a:pt x="957450" y="523209"/>
                      <a:pt x="939929" y="540730"/>
                    </a:cubicBezTo>
                    <a:cubicBezTo>
                      <a:pt x="922409" y="558251"/>
                      <a:pt x="898645" y="568094"/>
                      <a:pt x="873867" y="568094"/>
                    </a:cubicBezTo>
                    <a:lnTo>
                      <a:pt x="93426" y="568094"/>
                    </a:lnTo>
                    <a:cubicBezTo>
                      <a:pt x="68648" y="568094"/>
                      <a:pt x="44885" y="558251"/>
                      <a:pt x="27364" y="540730"/>
                    </a:cubicBezTo>
                    <a:cubicBezTo>
                      <a:pt x="9843" y="523209"/>
                      <a:pt x="0" y="499446"/>
                      <a:pt x="0" y="474668"/>
                    </a:cubicBezTo>
                    <a:lnTo>
                      <a:pt x="0" y="93426"/>
                    </a:lnTo>
                    <a:cubicBezTo>
                      <a:pt x="0" y="68648"/>
                      <a:pt x="9843" y="44885"/>
                      <a:pt x="27364" y="27364"/>
                    </a:cubicBezTo>
                    <a:cubicBezTo>
                      <a:pt x="44885" y="9843"/>
                      <a:pt x="68648" y="0"/>
                      <a:pt x="93426" y="0"/>
                    </a:cubicBezTo>
                    <a:close/>
                  </a:path>
                </a:pathLst>
              </a:custGeom>
              <a:solidFill>
                <a:srgbClr val="BCBEFA"/>
              </a:solidFill>
              <a:ln w="38100" cap="rnd">
                <a:solidFill>
                  <a:schemeClr val="bg1"/>
                </a:solidFill>
                <a:prstDash val="lgDash"/>
                <a:round/>
              </a:ln>
            </p:spPr>
            <p:txBody>
              <a:bodyPr/>
              <a:lstStyle/>
              <a:p>
                <a:pPr defTabSz="609630">
                  <a:buClrTx/>
                  <a:buFontTx/>
                  <a:buNone/>
                </a:pPr>
                <a:endParaRPr lang="en-US"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  <p:sp>
            <p:nvSpPr>
              <p:cNvPr id="53" name="TextBox 31">
                <a:extLst>
                  <a:ext uri="{FF2B5EF4-FFF2-40B4-BE49-F238E27FC236}">
                    <a16:creationId xmlns:a16="http://schemas.microsoft.com/office/drawing/2014/main" id="{D0E161F7-EA21-FEFF-CCFF-0CAAFDDD3D9E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967293" cy="634769"/>
              </a:xfrm>
              <a:prstGeom prst="rect">
                <a:avLst/>
              </a:prstGeom>
            </p:spPr>
            <p:txBody>
              <a:bodyPr lIns="31104" tIns="31104" rIns="31104" bIns="31104" rtlCol="0" anchor="ctr"/>
              <a:lstStyle/>
              <a:p>
                <a:pPr algn="ctr" defTabSz="609630">
                  <a:lnSpc>
                    <a:spcPts val="168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</p:grpSp>
        <p:sp>
          <p:nvSpPr>
            <p:cNvPr id="51" name="Freeform 32">
              <a:extLst>
                <a:ext uri="{FF2B5EF4-FFF2-40B4-BE49-F238E27FC236}">
                  <a16:creationId xmlns:a16="http://schemas.microsoft.com/office/drawing/2014/main" id="{BA5C2ACA-CE49-2B74-2AB7-09052C4413F2}"/>
                </a:ext>
              </a:extLst>
            </p:cNvPr>
            <p:cNvSpPr/>
            <p:nvPr/>
          </p:nvSpPr>
          <p:spPr>
            <a:xfrm>
              <a:off x="1057907" y="312644"/>
              <a:ext cx="1412870" cy="1563342"/>
            </a:xfrm>
            <a:custGeom>
              <a:avLst/>
              <a:gdLst/>
              <a:ahLst/>
              <a:cxnLst/>
              <a:rect l="l" t="t" r="r" b="b"/>
              <a:pathLst>
                <a:path w="1412870" h="1563342">
                  <a:moveTo>
                    <a:pt x="0" y="0"/>
                  </a:moveTo>
                  <a:lnTo>
                    <a:pt x="1412870" y="0"/>
                  </a:lnTo>
                  <a:lnTo>
                    <a:pt x="1412870" y="1563342"/>
                  </a:lnTo>
                  <a:lnTo>
                    <a:pt x="0" y="1563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>
                <a:buClrTx/>
                <a:buFontTx/>
                <a:buNone/>
              </a:pPr>
              <a:endParaRPr lang="en-US" sz="800" kern="1200">
                <a:solidFill>
                  <a:prstClr val="black"/>
                </a:solidFill>
                <a:latin typeface="UTM Avo" panose="02040603050506020204" pitchFamily="18"/>
                <a:cs typeface="+mn-ea"/>
                <a:sym typeface="+mn-lt"/>
              </a:endParaRPr>
            </a:p>
          </p:txBody>
        </p:sp>
      </p:grpSp>
      <p:grpSp>
        <p:nvGrpSpPr>
          <p:cNvPr id="56" name="Group 33">
            <a:extLst>
              <a:ext uri="{FF2B5EF4-FFF2-40B4-BE49-F238E27FC236}">
                <a16:creationId xmlns:a16="http://schemas.microsoft.com/office/drawing/2014/main" id="{1D51CE61-1A2F-9910-4D64-83DD8101D4DC}"/>
              </a:ext>
            </a:extLst>
          </p:cNvPr>
          <p:cNvGrpSpPr/>
          <p:nvPr/>
        </p:nvGrpSpPr>
        <p:grpSpPr>
          <a:xfrm>
            <a:off x="379113" y="4404866"/>
            <a:ext cx="1764342" cy="1124148"/>
            <a:chOff x="0" y="0"/>
            <a:chExt cx="3528684" cy="2248295"/>
          </a:xfrm>
        </p:grpSpPr>
        <p:grpSp>
          <p:nvGrpSpPr>
            <p:cNvPr id="57" name="Group 34">
              <a:extLst>
                <a:ext uri="{FF2B5EF4-FFF2-40B4-BE49-F238E27FC236}">
                  <a16:creationId xmlns:a16="http://schemas.microsoft.com/office/drawing/2014/main" id="{72E8E70D-C03E-5B79-0DBD-0695F56E4AE1}"/>
                </a:ext>
              </a:extLst>
            </p:cNvPr>
            <p:cNvGrpSpPr/>
            <p:nvPr/>
          </p:nvGrpSpPr>
          <p:grpSpPr>
            <a:xfrm>
              <a:off x="0" y="0"/>
              <a:ext cx="3528684" cy="2188630"/>
              <a:chOff x="0" y="0"/>
              <a:chExt cx="1029744" cy="638688"/>
            </a:xfrm>
          </p:grpSpPr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207CACC2-88F6-3D3D-448D-8C598E9D7C4C}"/>
                  </a:ext>
                </a:extLst>
              </p:cNvPr>
              <p:cNvSpPr/>
              <p:nvPr/>
            </p:nvSpPr>
            <p:spPr>
              <a:xfrm>
                <a:off x="0" y="0"/>
                <a:ext cx="1029744" cy="638688"/>
              </a:xfrm>
              <a:custGeom>
                <a:avLst/>
                <a:gdLst/>
                <a:ahLst/>
                <a:cxnLst/>
                <a:rect l="l" t="t" r="r" b="b"/>
                <a:pathLst>
                  <a:path w="1029744" h="638688">
                    <a:moveTo>
                      <a:pt x="108237" y="0"/>
                    </a:moveTo>
                    <a:lnTo>
                      <a:pt x="921507" y="0"/>
                    </a:lnTo>
                    <a:cubicBezTo>
                      <a:pt x="981285" y="0"/>
                      <a:pt x="1029744" y="48459"/>
                      <a:pt x="1029744" y="108237"/>
                    </a:cubicBezTo>
                    <a:lnTo>
                      <a:pt x="1029744" y="530451"/>
                    </a:lnTo>
                    <a:cubicBezTo>
                      <a:pt x="1029744" y="590229"/>
                      <a:pt x="981285" y="638688"/>
                      <a:pt x="921507" y="638688"/>
                    </a:cubicBezTo>
                    <a:lnTo>
                      <a:pt x="108237" y="638688"/>
                    </a:lnTo>
                    <a:cubicBezTo>
                      <a:pt x="48459" y="638688"/>
                      <a:pt x="0" y="590229"/>
                      <a:pt x="0" y="530451"/>
                    </a:cubicBezTo>
                    <a:lnTo>
                      <a:pt x="0" y="108237"/>
                    </a:lnTo>
                    <a:cubicBezTo>
                      <a:pt x="0" y="48459"/>
                      <a:pt x="48459" y="0"/>
                      <a:pt x="108237" y="0"/>
                    </a:cubicBezTo>
                    <a:close/>
                  </a:path>
                </a:pathLst>
              </a:custGeom>
              <a:solidFill>
                <a:srgbClr val="BCBEFA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>
                  <a:buClrTx/>
                  <a:buFontTx/>
                  <a:buNone/>
                </a:pPr>
                <a:endParaRPr lang="en-US"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A6809F6B-8877-26C8-BA17-C8DBAEDFD0C7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1029744" cy="705363"/>
              </a:xfrm>
              <a:prstGeom prst="rect">
                <a:avLst/>
              </a:prstGeom>
            </p:spPr>
            <p:txBody>
              <a:bodyPr lIns="31104" tIns="31104" rIns="31104" bIns="31104" rtlCol="0" anchor="ctr"/>
              <a:lstStyle/>
              <a:p>
                <a:pPr algn="ctr" defTabSz="609630">
                  <a:lnSpc>
                    <a:spcPts val="168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</p:grpSp>
        <p:grpSp>
          <p:nvGrpSpPr>
            <p:cNvPr id="58" name="Group 37">
              <a:extLst>
                <a:ext uri="{FF2B5EF4-FFF2-40B4-BE49-F238E27FC236}">
                  <a16:creationId xmlns:a16="http://schemas.microsoft.com/office/drawing/2014/main" id="{8B32F0F5-B60D-EEA5-8B04-E363BB41A4ED}"/>
                </a:ext>
              </a:extLst>
            </p:cNvPr>
            <p:cNvGrpSpPr/>
            <p:nvPr/>
          </p:nvGrpSpPr>
          <p:grpSpPr>
            <a:xfrm>
              <a:off x="107003" y="120955"/>
              <a:ext cx="3314679" cy="1946720"/>
              <a:chOff x="0" y="0"/>
              <a:chExt cx="967293" cy="568094"/>
            </a:xfrm>
          </p:grpSpPr>
          <p:sp>
            <p:nvSpPr>
              <p:cNvPr id="60" name="Freeform 38">
                <a:extLst>
                  <a:ext uri="{FF2B5EF4-FFF2-40B4-BE49-F238E27FC236}">
                    <a16:creationId xmlns:a16="http://schemas.microsoft.com/office/drawing/2014/main" id="{DDB01286-844A-CF21-12D7-5138F88E9ADD}"/>
                  </a:ext>
                </a:extLst>
              </p:cNvPr>
              <p:cNvSpPr/>
              <p:nvPr/>
            </p:nvSpPr>
            <p:spPr>
              <a:xfrm>
                <a:off x="0" y="0"/>
                <a:ext cx="967293" cy="568094"/>
              </a:xfrm>
              <a:custGeom>
                <a:avLst/>
                <a:gdLst/>
                <a:ahLst/>
                <a:cxnLst/>
                <a:rect l="l" t="t" r="r" b="b"/>
                <a:pathLst>
                  <a:path w="967293" h="568094">
                    <a:moveTo>
                      <a:pt x="93426" y="0"/>
                    </a:moveTo>
                    <a:lnTo>
                      <a:pt x="873867" y="0"/>
                    </a:lnTo>
                    <a:cubicBezTo>
                      <a:pt x="898645" y="0"/>
                      <a:pt x="922409" y="9843"/>
                      <a:pt x="939929" y="27364"/>
                    </a:cubicBezTo>
                    <a:cubicBezTo>
                      <a:pt x="957450" y="44885"/>
                      <a:pt x="967293" y="68648"/>
                      <a:pt x="967293" y="93426"/>
                    </a:cubicBezTo>
                    <a:lnTo>
                      <a:pt x="967293" y="474668"/>
                    </a:lnTo>
                    <a:cubicBezTo>
                      <a:pt x="967293" y="499446"/>
                      <a:pt x="957450" y="523209"/>
                      <a:pt x="939929" y="540730"/>
                    </a:cubicBezTo>
                    <a:cubicBezTo>
                      <a:pt x="922409" y="558251"/>
                      <a:pt x="898645" y="568094"/>
                      <a:pt x="873867" y="568094"/>
                    </a:cubicBezTo>
                    <a:lnTo>
                      <a:pt x="93426" y="568094"/>
                    </a:lnTo>
                    <a:cubicBezTo>
                      <a:pt x="68648" y="568094"/>
                      <a:pt x="44885" y="558251"/>
                      <a:pt x="27364" y="540730"/>
                    </a:cubicBezTo>
                    <a:cubicBezTo>
                      <a:pt x="9843" y="523209"/>
                      <a:pt x="0" y="499446"/>
                      <a:pt x="0" y="474668"/>
                    </a:cubicBezTo>
                    <a:lnTo>
                      <a:pt x="0" y="93426"/>
                    </a:lnTo>
                    <a:cubicBezTo>
                      <a:pt x="0" y="68648"/>
                      <a:pt x="9843" y="44885"/>
                      <a:pt x="27364" y="27364"/>
                    </a:cubicBezTo>
                    <a:cubicBezTo>
                      <a:pt x="44885" y="9843"/>
                      <a:pt x="68648" y="0"/>
                      <a:pt x="93426" y="0"/>
                    </a:cubicBezTo>
                    <a:close/>
                  </a:path>
                </a:pathLst>
              </a:custGeom>
              <a:solidFill>
                <a:srgbClr val="BCBEFA"/>
              </a:solidFill>
              <a:ln w="38100" cap="rnd">
                <a:solidFill>
                  <a:srgbClr val="FFFFFF"/>
                </a:solidFill>
                <a:prstDash val="lgDash"/>
                <a:round/>
              </a:ln>
            </p:spPr>
            <p:txBody>
              <a:bodyPr/>
              <a:lstStyle/>
              <a:p>
                <a:pPr defTabSz="609630">
                  <a:buClrTx/>
                  <a:buFontTx/>
                  <a:buNone/>
                </a:pPr>
                <a:endParaRPr lang="en-US"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  <p:sp>
            <p:nvSpPr>
              <p:cNvPr id="61" name="TextBox 39">
                <a:extLst>
                  <a:ext uri="{FF2B5EF4-FFF2-40B4-BE49-F238E27FC236}">
                    <a16:creationId xmlns:a16="http://schemas.microsoft.com/office/drawing/2014/main" id="{43F17AB7-1BBC-F115-C2B7-11D54CF96088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967293" cy="634769"/>
              </a:xfrm>
              <a:prstGeom prst="rect">
                <a:avLst/>
              </a:prstGeom>
            </p:spPr>
            <p:txBody>
              <a:bodyPr lIns="31104" tIns="31104" rIns="31104" bIns="31104" rtlCol="0" anchor="ctr"/>
              <a:lstStyle/>
              <a:p>
                <a:pPr algn="ctr" defTabSz="609630">
                  <a:lnSpc>
                    <a:spcPts val="168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</p:grpSp>
        <p:sp>
          <p:nvSpPr>
            <p:cNvPr id="59" name="Freeform 40">
              <a:extLst>
                <a:ext uri="{FF2B5EF4-FFF2-40B4-BE49-F238E27FC236}">
                  <a16:creationId xmlns:a16="http://schemas.microsoft.com/office/drawing/2014/main" id="{DF832DBC-12E6-7D04-AFF0-7EE92AB6BA3F}"/>
                </a:ext>
              </a:extLst>
            </p:cNvPr>
            <p:cNvSpPr/>
            <p:nvPr/>
          </p:nvSpPr>
          <p:spPr>
            <a:xfrm rot="-1173271">
              <a:off x="1057907" y="295243"/>
              <a:ext cx="1384713" cy="1772432"/>
            </a:xfrm>
            <a:custGeom>
              <a:avLst/>
              <a:gdLst/>
              <a:ahLst/>
              <a:cxnLst/>
              <a:rect l="l" t="t" r="r" b="b"/>
              <a:pathLst>
                <a:path w="1384713" h="1772432">
                  <a:moveTo>
                    <a:pt x="0" y="0"/>
                  </a:moveTo>
                  <a:lnTo>
                    <a:pt x="1384712" y="0"/>
                  </a:lnTo>
                  <a:lnTo>
                    <a:pt x="1384712" y="1772432"/>
                  </a:lnTo>
                  <a:lnTo>
                    <a:pt x="0" y="1772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>
                <a:buClrTx/>
                <a:buFontTx/>
                <a:buNone/>
              </a:pPr>
              <a:endParaRPr lang="en-US" sz="800" kern="1200">
                <a:solidFill>
                  <a:prstClr val="black"/>
                </a:solidFill>
                <a:latin typeface="UTM Avo" panose="02040603050506020204" pitchFamily="18"/>
                <a:cs typeface="+mn-ea"/>
                <a:sym typeface="+mn-lt"/>
              </a:endParaRPr>
            </a:p>
          </p:txBody>
        </p:sp>
      </p:grpSp>
      <p:grpSp>
        <p:nvGrpSpPr>
          <p:cNvPr id="64" name="Group 41">
            <a:extLst>
              <a:ext uri="{FF2B5EF4-FFF2-40B4-BE49-F238E27FC236}">
                <a16:creationId xmlns:a16="http://schemas.microsoft.com/office/drawing/2014/main" id="{6044069B-47E7-2C7F-1AFB-48B9F799FE9C}"/>
              </a:ext>
            </a:extLst>
          </p:cNvPr>
          <p:cNvGrpSpPr/>
          <p:nvPr/>
        </p:nvGrpSpPr>
        <p:grpSpPr>
          <a:xfrm>
            <a:off x="379113" y="5600259"/>
            <a:ext cx="1764342" cy="1094315"/>
            <a:chOff x="0" y="0"/>
            <a:chExt cx="3528684" cy="2188630"/>
          </a:xfrm>
        </p:grpSpPr>
        <p:grpSp>
          <p:nvGrpSpPr>
            <p:cNvPr id="65" name="Group 42">
              <a:extLst>
                <a:ext uri="{FF2B5EF4-FFF2-40B4-BE49-F238E27FC236}">
                  <a16:creationId xmlns:a16="http://schemas.microsoft.com/office/drawing/2014/main" id="{3EB71BCF-2108-B64A-67BD-2B61F33D6AD9}"/>
                </a:ext>
              </a:extLst>
            </p:cNvPr>
            <p:cNvGrpSpPr/>
            <p:nvPr/>
          </p:nvGrpSpPr>
          <p:grpSpPr>
            <a:xfrm>
              <a:off x="0" y="0"/>
              <a:ext cx="3528684" cy="2188630"/>
              <a:chOff x="0" y="0"/>
              <a:chExt cx="1029744" cy="638688"/>
            </a:xfrm>
          </p:grpSpPr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B24BF015-EEC1-6324-D80E-8F54A6EC8964}"/>
                  </a:ext>
                </a:extLst>
              </p:cNvPr>
              <p:cNvSpPr/>
              <p:nvPr/>
            </p:nvSpPr>
            <p:spPr>
              <a:xfrm>
                <a:off x="0" y="0"/>
                <a:ext cx="1029744" cy="638688"/>
              </a:xfrm>
              <a:custGeom>
                <a:avLst/>
                <a:gdLst/>
                <a:ahLst/>
                <a:cxnLst/>
                <a:rect l="l" t="t" r="r" b="b"/>
                <a:pathLst>
                  <a:path w="1029744" h="638688">
                    <a:moveTo>
                      <a:pt x="108237" y="0"/>
                    </a:moveTo>
                    <a:lnTo>
                      <a:pt x="921507" y="0"/>
                    </a:lnTo>
                    <a:cubicBezTo>
                      <a:pt x="981285" y="0"/>
                      <a:pt x="1029744" y="48459"/>
                      <a:pt x="1029744" y="108237"/>
                    </a:cubicBezTo>
                    <a:lnTo>
                      <a:pt x="1029744" y="530451"/>
                    </a:lnTo>
                    <a:cubicBezTo>
                      <a:pt x="1029744" y="590229"/>
                      <a:pt x="981285" y="638688"/>
                      <a:pt x="921507" y="638688"/>
                    </a:cubicBezTo>
                    <a:lnTo>
                      <a:pt x="108237" y="638688"/>
                    </a:lnTo>
                    <a:cubicBezTo>
                      <a:pt x="48459" y="638688"/>
                      <a:pt x="0" y="590229"/>
                      <a:pt x="0" y="530451"/>
                    </a:cubicBezTo>
                    <a:lnTo>
                      <a:pt x="0" y="108237"/>
                    </a:lnTo>
                    <a:cubicBezTo>
                      <a:pt x="0" y="48459"/>
                      <a:pt x="48459" y="0"/>
                      <a:pt x="10823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>
                  <a:buClrTx/>
                  <a:buFontTx/>
                  <a:buNone/>
                </a:pPr>
                <a:endParaRPr lang="en-US"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8EA28AE1-7706-A187-6571-D0AAE60EF4AA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1029744" cy="705363"/>
              </a:xfrm>
              <a:prstGeom prst="rect">
                <a:avLst/>
              </a:prstGeom>
            </p:spPr>
            <p:txBody>
              <a:bodyPr lIns="31104" tIns="31104" rIns="31104" bIns="31104" rtlCol="0" anchor="ctr"/>
              <a:lstStyle/>
              <a:p>
                <a:pPr algn="ctr" defTabSz="609630">
                  <a:lnSpc>
                    <a:spcPts val="168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</p:grpSp>
        <p:grpSp>
          <p:nvGrpSpPr>
            <p:cNvPr id="66" name="Group 45">
              <a:extLst>
                <a:ext uri="{FF2B5EF4-FFF2-40B4-BE49-F238E27FC236}">
                  <a16:creationId xmlns:a16="http://schemas.microsoft.com/office/drawing/2014/main" id="{F1E9402B-D515-DBCF-518C-50338A67791F}"/>
                </a:ext>
              </a:extLst>
            </p:cNvPr>
            <p:cNvGrpSpPr/>
            <p:nvPr/>
          </p:nvGrpSpPr>
          <p:grpSpPr>
            <a:xfrm>
              <a:off x="107003" y="120955"/>
              <a:ext cx="3314679" cy="1946720"/>
              <a:chOff x="0" y="0"/>
              <a:chExt cx="967293" cy="568094"/>
            </a:xfrm>
          </p:grpSpPr>
          <p:sp>
            <p:nvSpPr>
              <p:cNvPr id="68" name="Freeform 46">
                <a:extLst>
                  <a:ext uri="{FF2B5EF4-FFF2-40B4-BE49-F238E27FC236}">
                    <a16:creationId xmlns:a16="http://schemas.microsoft.com/office/drawing/2014/main" id="{D849D0A1-0A02-C069-A896-09D51D5A4074}"/>
                  </a:ext>
                </a:extLst>
              </p:cNvPr>
              <p:cNvSpPr/>
              <p:nvPr/>
            </p:nvSpPr>
            <p:spPr>
              <a:xfrm>
                <a:off x="0" y="0"/>
                <a:ext cx="967293" cy="568094"/>
              </a:xfrm>
              <a:custGeom>
                <a:avLst/>
                <a:gdLst/>
                <a:ahLst/>
                <a:cxnLst/>
                <a:rect l="l" t="t" r="r" b="b"/>
                <a:pathLst>
                  <a:path w="967293" h="568094">
                    <a:moveTo>
                      <a:pt x="93426" y="0"/>
                    </a:moveTo>
                    <a:lnTo>
                      <a:pt x="873867" y="0"/>
                    </a:lnTo>
                    <a:cubicBezTo>
                      <a:pt x="898645" y="0"/>
                      <a:pt x="922409" y="9843"/>
                      <a:pt x="939929" y="27364"/>
                    </a:cubicBezTo>
                    <a:cubicBezTo>
                      <a:pt x="957450" y="44885"/>
                      <a:pt x="967293" y="68648"/>
                      <a:pt x="967293" y="93426"/>
                    </a:cubicBezTo>
                    <a:lnTo>
                      <a:pt x="967293" y="474668"/>
                    </a:lnTo>
                    <a:cubicBezTo>
                      <a:pt x="967293" y="499446"/>
                      <a:pt x="957450" y="523209"/>
                      <a:pt x="939929" y="540730"/>
                    </a:cubicBezTo>
                    <a:cubicBezTo>
                      <a:pt x="922409" y="558251"/>
                      <a:pt x="898645" y="568094"/>
                      <a:pt x="873867" y="568094"/>
                    </a:cubicBezTo>
                    <a:lnTo>
                      <a:pt x="93426" y="568094"/>
                    </a:lnTo>
                    <a:cubicBezTo>
                      <a:pt x="68648" y="568094"/>
                      <a:pt x="44885" y="558251"/>
                      <a:pt x="27364" y="540730"/>
                    </a:cubicBezTo>
                    <a:cubicBezTo>
                      <a:pt x="9843" y="523209"/>
                      <a:pt x="0" y="499446"/>
                      <a:pt x="0" y="474668"/>
                    </a:cubicBezTo>
                    <a:lnTo>
                      <a:pt x="0" y="93426"/>
                    </a:lnTo>
                    <a:cubicBezTo>
                      <a:pt x="0" y="68648"/>
                      <a:pt x="9843" y="44885"/>
                      <a:pt x="27364" y="27364"/>
                    </a:cubicBezTo>
                    <a:cubicBezTo>
                      <a:pt x="44885" y="9843"/>
                      <a:pt x="68648" y="0"/>
                      <a:pt x="9342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 cap="rnd">
                <a:solidFill>
                  <a:schemeClr val="tx1"/>
                </a:solidFill>
                <a:prstDash val="lgDash"/>
                <a:round/>
              </a:ln>
            </p:spPr>
            <p:txBody>
              <a:bodyPr/>
              <a:lstStyle/>
              <a:p>
                <a:pPr defTabSz="609630">
                  <a:buClrTx/>
                  <a:buFontTx/>
                  <a:buNone/>
                </a:pPr>
                <a:endParaRPr lang="en-US"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  <p:sp>
            <p:nvSpPr>
              <p:cNvPr id="69" name="TextBox 47">
                <a:extLst>
                  <a:ext uri="{FF2B5EF4-FFF2-40B4-BE49-F238E27FC236}">
                    <a16:creationId xmlns:a16="http://schemas.microsoft.com/office/drawing/2014/main" id="{1648D4BA-7C5D-240E-DF5B-74150A6ECEFF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967293" cy="634769"/>
              </a:xfrm>
              <a:prstGeom prst="rect">
                <a:avLst/>
              </a:prstGeom>
            </p:spPr>
            <p:txBody>
              <a:bodyPr lIns="31104" tIns="31104" rIns="31104" bIns="31104" rtlCol="0" anchor="ctr"/>
              <a:lstStyle/>
              <a:p>
                <a:pPr algn="ctr" defTabSz="609630">
                  <a:lnSpc>
                    <a:spcPts val="168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</p:grpSp>
        <p:sp>
          <p:nvSpPr>
            <p:cNvPr id="67" name="Freeform 48">
              <a:extLst>
                <a:ext uri="{FF2B5EF4-FFF2-40B4-BE49-F238E27FC236}">
                  <a16:creationId xmlns:a16="http://schemas.microsoft.com/office/drawing/2014/main" id="{C632C8B6-F7B7-2825-62AA-0F3EC6666DD8}"/>
                </a:ext>
              </a:extLst>
            </p:cNvPr>
            <p:cNvSpPr/>
            <p:nvPr/>
          </p:nvSpPr>
          <p:spPr>
            <a:xfrm>
              <a:off x="655730" y="383864"/>
              <a:ext cx="2189065" cy="1420902"/>
            </a:xfrm>
            <a:custGeom>
              <a:avLst/>
              <a:gdLst/>
              <a:ahLst/>
              <a:cxnLst/>
              <a:rect l="l" t="t" r="r" b="b"/>
              <a:pathLst>
                <a:path w="2189065" h="1420902">
                  <a:moveTo>
                    <a:pt x="0" y="0"/>
                  </a:moveTo>
                  <a:lnTo>
                    <a:pt x="2189066" y="0"/>
                  </a:lnTo>
                  <a:lnTo>
                    <a:pt x="2189066" y="1420902"/>
                  </a:lnTo>
                  <a:lnTo>
                    <a:pt x="0" y="14209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pPr defTabSz="609630">
                <a:buClrTx/>
                <a:buFontTx/>
                <a:buNone/>
              </a:pPr>
              <a:endParaRPr lang="en-US" sz="800" kern="1200">
                <a:solidFill>
                  <a:prstClr val="black"/>
                </a:solidFill>
                <a:latin typeface="UTM Avo" panose="02040603050506020204" pitchFamily="18"/>
                <a:cs typeface="+mn-ea"/>
                <a:sym typeface="+mn-lt"/>
              </a:endParaRP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869840F1-15CF-340B-9AFD-76D92C2A3991}"/>
              </a:ext>
            </a:extLst>
          </p:cNvPr>
          <p:cNvSpPr txBox="1"/>
          <p:nvPr/>
        </p:nvSpPr>
        <p:spPr>
          <a:xfrm>
            <a:off x="7406640" y="12954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sp>
        <p:nvSpPr>
          <p:cNvPr id="6" name="AutoShape 48">
            <a:extLst>
              <a:ext uri="{FF2B5EF4-FFF2-40B4-BE49-F238E27FC236}">
                <a16:creationId xmlns:a16="http://schemas.microsoft.com/office/drawing/2014/main" id="{D9FBC1AE-002A-2048-5E8B-FAD641CA2019}"/>
              </a:ext>
            </a:extLst>
          </p:cNvPr>
          <p:cNvSpPr/>
          <p:nvPr/>
        </p:nvSpPr>
        <p:spPr>
          <a:xfrm flipV="1">
            <a:off x="2736475" y="2595027"/>
            <a:ext cx="8935901" cy="12700"/>
          </a:xfrm>
          <a:prstGeom prst="line">
            <a:avLst/>
          </a:prstGeom>
          <a:ln w="63500" cap="flat">
            <a:solidFill>
              <a:srgbClr val="19274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>
              <a:buClrTx/>
              <a:buFontTx/>
              <a:buNone/>
            </a:pPr>
            <a:endParaRPr lang="en-US" sz="700" kern="1200">
              <a:solidFill>
                <a:prstClr val="black"/>
              </a:solidFill>
              <a:latin typeface="UTM Avo" panose="02040603050506020204" pitchFamily="18"/>
              <a:cs typeface="+mn-ea"/>
              <a:sym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BD7604-D93B-7605-6139-9578140EE8F6}"/>
              </a:ext>
            </a:extLst>
          </p:cNvPr>
          <p:cNvSpPr txBox="1"/>
          <p:nvPr/>
        </p:nvSpPr>
        <p:spPr>
          <a:xfrm>
            <a:off x="3126415" y="3202563"/>
            <a:ext cx="4955389" cy="2783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 algn="just" defTabSz="609630">
              <a:lnSpc>
                <a:spcPct val="150000"/>
              </a:lnSpc>
              <a:buClrTx/>
              <a:buFont typeface="Wingdings" panose="05000000000000000000" pitchFamily="2" charset="2"/>
              <a:buChar char="§"/>
            </a:pPr>
            <a:r>
              <a:rPr lang="vi-VN" sz="2400" b="1" kern="1200" dirty="0">
                <a:solidFill>
                  <a:prstClr val="black"/>
                </a:solidFill>
                <a:latin typeface="UTM Avo" panose="02040603050506020204" pitchFamily="18"/>
                <a:cs typeface="+mn-ea"/>
                <a:sym typeface="+mn-lt"/>
              </a:rPr>
              <a:t>Vị trí địa lí: </a:t>
            </a:r>
            <a:r>
              <a:rPr lang="vi-VN" sz="2400" kern="1200" dirty="0">
                <a:solidFill>
                  <a:prstClr val="black"/>
                </a:solidFill>
                <a:latin typeface="UTM Avo" panose="02040603050506020204" pitchFamily="18"/>
                <a:cs typeface="+mn-ea"/>
                <a:sym typeface="+mn-lt"/>
              </a:rPr>
              <a:t>Phía Bắc giáp Thái Nguyên, Vĩnh Phúc; phía Nam giáp Hòa Bình; phía Đông giáp Hưng Yên, Bắc Ninh; phía Tây giáp Phú Thọ.</a:t>
            </a:r>
          </a:p>
        </p:txBody>
      </p:sp>
      <p:sp>
        <p:nvSpPr>
          <p:cNvPr id="8" name="Title 51">
            <a:extLst>
              <a:ext uri="{FF2B5EF4-FFF2-40B4-BE49-F238E27FC236}">
                <a16:creationId xmlns:a16="http://schemas.microsoft.com/office/drawing/2014/main" id="{3DA52565-D5E4-6628-C50F-9687B0F40702}"/>
              </a:ext>
            </a:extLst>
          </p:cNvPr>
          <p:cNvSpPr txBox="1">
            <a:spLocks/>
          </p:cNvSpPr>
          <p:nvPr/>
        </p:nvSpPr>
        <p:spPr>
          <a:xfrm>
            <a:off x="3281008" y="1792478"/>
            <a:ext cx="7796483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vi-VN" sz="2800" b="1" dirty="0">
                <a:latin typeface="UTM Avo" panose="02040603050506020204" pitchFamily="18"/>
                <a:ea typeface="+mn-ea"/>
                <a:cs typeface="+mn-ea"/>
                <a:sym typeface="+mn-lt"/>
              </a:rPr>
              <a:t>Gợi ý thực hiện</a:t>
            </a:r>
            <a:endParaRPr lang="vi-VN" sz="2800" dirty="0">
              <a:latin typeface="UTM Avo" panose="02040603050506020204" pitchFamily="18"/>
              <a:ea typeface="+mn-ea"/>
              <a:cs typeface="+mn-ea"/>
              <a:sym typeface="+mn-lt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EAA7403-7892-07AD-D7B8-78D655B18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95862" y="2913987"/>
            <a:ext cx="2581629" cy="3368752"/>
          </a:xfrm>
          <a:prstGeom prst="rect">
            <a:avLst/>
          </a:prstGeom>
          <a:noFill/>
          <a:ln w="12700">
            <a:solidFill>
              <a:sysClr val="windowText" lastClr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0" y="0"/>
            <a:ext cx="12192000" cy="6008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28695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>
            <a:extLst>
              <a:ext uri="{FF2B5EF4-FFF2-40B4-BE49-F238E27FC236}">
                <a16:creationId xmlns:a16="http://schemas.microsoft.com/office/drawing/2014/main" id="{A9E20DDD-FD0F-29A3-31FE-1C6DACA0C6B2}"/>
              </a:ext>
            </a:extLst>
          </p:cNvPr>
          <p:cNvSpPr/>
          <p:nvPr/>
        </p:nvSpPr>
        <p:spPr>
          <a:xfrm>
            <a:off x="383797" y="1935585"/>
            <a:ext cx="1764342" cy="1094315"/>
          </a:xfrm>
          <a:custGeom>
            <a:avLst/>
            <a:gdLst/>
            <a:ahLst/>
            <a:cxnLst/>
            <a:rect l="l" t="t" r="r" b="b"/>
            <a:pathLst>
              <a:path w="1029744" h="638688">
                <a:moveTo>
                  <a:pt x="108237" y="0"/>
                </a:moveTo>
                <a:lnTo>
                  <a:pt x="921507" y="0"/>
                </a:lnTo>
                <a:cubicBezTo>
                  <a:pt x="981285" y="0"/>
                  <a:pt x="1029744" y="48459"/>
                  <a:pt x="1029744" y="108237"/>
                </a:cubicBezTo>
                <a:lnTo>
                  <a:pt x="1029744" y="530451"/>
                </a:lnTo>
                <a:cubicBezTo>
                  <a:pt x="1029744" y="590229"/>
                  <a:pt x="981285" y="638688"/>
                  <a:pt x="921507" y="638688"/>
                </a:cubicBezTo>
                <a:lnTo>
                  <a:pt x="108237" y="638688"/>
                </a:lnTo>
                <a:cubicBezTo>
                  <a:pt x="48459" y="638688"/>
                  <a:pt x="0" y="590229"/>
                  <a:pt x="0" y="530451"/>
                </a:cubicBezTo>
                <a:lnTo>
                  <a:pt x="0" y="108237"/>
                </a:lnTo>
                <a:cubicBezTo>
                  <a:pt x="0" y="48459"/>
                  <a:pt x="48459" y="0"/>
                  <a:pt x="108237" y="0"/>
                </a:cubicBezTo>
                <a:close/>
              </a:path>
            </a:pathLst>
          </a:custGeom>
          <a:solidFill>
            <a:srgbClr val="BCBEFA"/>
          </a:solidFill>
          <a:ln cap="rnd">
            <a:noFill/>
            <a:prstDash val="solid"/>
            <a:round/>
          </a:ln>
        </p:spPr>
        <p:txBody>
          <a:bodyPr/>
          <a:lstStyle/>
          <a:p>
            <a:pPr defTabSz="609630">
              <a:buClrTx/>
              <a:buFontTx/>
              <a:buNone/>
            </a:pPr>
            <a:endParaRPr lang="en-US" sz="800" kern="1200">
              <a:solidFill>
                <a:prstClr val="black"/>
              </a:solidFill>
              <a:latin typeface="UTM Avo" panose="02040603050506020204" pitchFamily="18"/>
              <a:cs typeface="+mn-ea"/>
              <a:sym typeface="+mn-lt"/>
            </a:endParaRPr>
          </a:p>
        </p:txBody>
      </p:sp>
      <p:sp>
        <p:nvSpPr>
          <p:cNvPr id="35" name="Freeform 4">
            <a:extLst>
              <a:ext uri="{FF2B5EF4-FFF2-40B4-BE49-F238E27FC236}">
                <a16:creationId xmlns:a16="http://schemas.microsoft.com/office/drawing/2014/main" id="{DE35C6BC-FE2F-7065-6AF6-0FF82E39153C}"/>
              </a:ext>
            </a:extLst>
          </p:cNvPr>
          <p:cNvSpPr/>
          <p:nvPr/>
        </p:nvSpPr>
        <p:spPr>
          <a:xfrm>
            <a:off x="288233" y="5572062"/>
            <a:ext cx="2502280" cy="1153141"/>
          </a:xfrm>
          <a:custGeom>
            <a:avLst/>
            <a:gdLst/>
            <a:ahLst/>
            <a:cxnLst/>
            <a:rect l="l" t="t" r="r" b="b"/>
            <a:pathLst>
              <a:path w="1460436" h="638688">
                <a:moveTo>
                  <a:pt x="76317" y="0"/>
                </a:moveTo>
                <a:lnTo>
                  <a:pt x="1384118" y="0"/>
                </a:lnTo>
                <a:cubicBezTo>
                  <a:pt x="1404359" y="0"/>
                  <a:pt x="1423770" y="8041"/>
                  <a:pt x="1438083" y="22353"/>
                </a:cubicBezTo>
                <a:cubicBezTo>
                  <a:pt x="1452395" y="36665"/>
                  <a:pt x="1460436" y="56077"/>
                  <a:pt x="1460436" y="76317"/>
                </a:cubicBezTo>
                <a:lnTo>
                  <a:pt x="1460436" y="562371"/>
                </a:lnTo>
                <a:cubicBezTo>
                  <a:pt x="1460436" y="582612"/>
                  <a:pt x="1452395" y="602023"/>
                  <a:pt x="1438083" y="616335"/>
                </a:cubicBezTo>
                <a:cubicBezTo>
                  <a:pt x="1423770" y="630648"/>
                  <a:pt x="1404359" y="638688"/>
                  <a:pt x="1384118" y="638688"/>
                </a:cubicBezTo>
                <a:lnTo>
                  <a:pt x="76317" y="638688"/>
                </a:lnTo>
                <a:cubicBezTo>
                  <a:pt x="56077" y="638688"/>
                  <a:pt x="36665" y="630648"/>
                  <a:pt x="22353" y="616335"/>
                </a:cubicBezTo>
                <a:cubicBezTo>
                  <a:pt x="8041" y="602023"/>
                  <a:pt x="0" y="582612"/>
                  <a:pt x="0" y="562371"/>
                </a:cubicBezTo>
                <a:lnTo>
                  <a:pt x="0" y="76317"/>
                </a:lnTo>
                <a:cubicBezTo>
                  <a:pt x="0" y="56077"/>
                  <a:pt x="8041" y="36665"/>
                  <a:pt x="22353" y="22353"/>
                </a:cubicBezTo>
                <a:cubicBezTo>
                  <a:pt x="36665" y="8041"/>
                  <a:pt x="56077" y="0"/>
                  <a:pt x="76317" y="0"/>
                </a:cubicBezTo>
                <a:close/>
              </a:path>
            </a:pathLst>
          </a:custGeom>
          <a:solidFill>
            <a:srgbClr val="FBD86A"/>
          </a:solidFill>
          <a:ln cap="rnd">
            <a:noFill/>
            <a:prstDash val="solid"/>
            <a:round/>
          </a:ln>
        </p:spPr>
        <p:txBody>
          <a:bodyPr/>
          <a:lstStyle/>
          <a:p>
            <a:pPr defTabSz="609630">
              <a:buClrTx/>
              <a:buFontTx/>
              <a:buNone/>
            </a:pPr>
            <a:endParaRPr lang="en-US" sz="800" kern="1200">
              <a:solidFill>
                <a:prstClr val="black"/>
              </a:solidFill>
              <a:latin typeface="UTM Avo" panose="02040603050506020204" pitchFamily="18"/>
              <a:cs typeface="+mn-ea"/>
              <a:sym typeface="+mn-lt"/>
            </a:endParaRPr>
          </a:p>
        </p:txBody>
      </p:sp>
      <p:grpSp>
        <p:nvGrpSpPr>
          <p:cNvPr id="36" name="Group 2">
            <a:extLst>
              <a:ext uri="{FF2B5EF4-FFF2-40B4-BE49-F238E27FC236}">
                <a16:creationId xmlns:a16="http://schemas.microsoft.com/office/drawing/2014/main" id="{EE71B26B-B613-8AFA-110C-6BFCBDF2558B}"/>
              </a:ext>
            </a:extLst>
          </p:cNvPr>
          <p:cNvGrpSpPr/>
          <p:nvPr/>
        </p:nvGrpSpPr>
        <p:grpSpPr>
          <a:xfrm>
            <a:off x="379113" y="590207"/>
            <a:ext cx="11433774" cy="6142467"/>
            <a:chOff x="0" y="-228479"/>
            <a:chExt cx="22867547" cy="12284933"/>
          </a:xfrm>
        </p:grpSpPr>
        <p:sp>
          <p:nvSpPr>
            <p:cNvPr id="37" name="TextBox 5">
              <a:extLst>
                <a:ext uri="{FF2B5EF4-FFF2-40B4-BE49-F238E27FC236}">
                  <a16:creationId xmlns:a16="http://schemas.microsoft.com/office/drawing/2014/main" id="{28196412-E3DE-C98A-C8AF-516815CFB8C6}"/>
                </a:ext>
              </a:extLst>
            </p:cNvPr>
            <p:cNvSpPr txBox="1"/>
            <p:nvPr/>
          </p:nvSpPr>
          <p:spPr>
            <a:xfrm>
              <a:off x="0" y="2238389"/>
              <a:ext cx="5004560" cy="2417110"/>
            </a:xfrm>
            <a:prstGeom prst="rect">
              <a:avLst/>
            </a:prstGeom>
          </p:spPr>
          <p:txBody>
            <a:bodyPr lIns="31104" tIns="31104" rIns="31104" bIns="31104" rtlCol="0" anchor="ctr"/>
            <a:lstStyle/>
            <a:p>
              <a:pPr algn="ctr" defTabSz="609630">
                <a:lnSpc>
                  <a:spcPts val="1680"/>
                </a:lnSpc>
                <a:spcBef>
                  <a:spcPct val="0"/>
                </a:spcBef>
                <a:buClrTx/>
                <a:buFontTx/>
                <a:buNone/>
              </a:pPr>
              <a:endParaRPr sz="800" kern="1200">
                <a:solidFill>
                  <a:prstClr val="black"/>
                </a:solidFill>
                <a:latin typeface="UTM Avo" panose="02040603050506020204" pitchFamily="18"/>
                <a:cs typeface="+mn-ea"/>
                <a:sym typeface="+mn-lt"/>
              </a:endParaRPr>
            </a:p>
          </p:txBody>
        </p:sp>
        <p:grpSp>
          <p:nvGrpSpPr>
            <p:cNvPr id="38" name="Group 6">
              <a:extLst>
                <a:ext uri="{FF2B5EF4-FFF2-40B4-BE49-F238E27FC236}">
                  <a16:creationId xmlns:a16="http://schemas.microsoft.com/office/drawing/2014/main" id="{151A0B13-BF33-5ED4-FE34-CE3A699E6435}"/>
                </a:ext>
              </a:extLst>
            </p:cNvPr>
            <p:cNvGrpSpPr/>
            <p:nvPr/>
          </p:nvGrpSpPr>
          <p:grpSpPr>
            <a:xfrm>
              <a:off x="4337282" y="-228479"/>
              <a:ext cx="18530265" cy="12284933"/>
              <a:chOff x="0" y="-66675"/>
              <a:chExt cx="5407522" cy="3585002"/>
            </a:xfrm>
          </p:grpSpPr>
          <p:sp>
            <p:nvSpPr>
              <p:cNvPr id="46" name="Freeform 7">
                <a:extLst>
                  <a:ext uri="{FF2B5EF4-FFF2-40B4-BE49-F238E27FC236}">
                    <a16:creationId xmlns:a16="http://schemas.microsoft.com/office/drawing/2014/main" id="{22A5BD2D-FF5E-F7D0-3817-58F0BC321AD1}"/>
                  </a:ext>
                </a:extLst>
              </p:cNvPr>
              <p:cNvSpPr/>
              <p:nvPr/>
            </p:nvSpPr>
            <p:spPr>
              <a:xfrm>
                <a:off x="0" y="558378"/>
                <a:ext cx="5407521" cy="2959949"/>
              </a:xfrm>
              <a:custGeom>
                <a:avLst/>
                <a:gdLst/>
                <a:ahLst/>
                <a:cxnLst/>
                <a:rect l="l" t="t" r="r" b="b"/>
                <a:pathLst>
                  <a:path w="5407521" h="3518327">
                    <a:moveTo>
                      <a:pt x="20611" y="0"/>
                    </a:moveTo>
                    <a:lnTo>
                      <a:pt x="5386910" y="0"/>
                    </a:lnTo>
                    <a:cubicBezTo>
                      <a:pt x="5392377" y="0"/>
                      <a:pt x="5397619" y="2172"/>
                      <a:pt x="5401485" y="6037"/>
                    </a:cubicBezTo>
                    <a:cubicBezTo>
                      <a:pt x="5405350" y="9902"/>
                      <a:pt x="5407521" y="15145"/>
                      <a:pt x="5407521" y="20611"/>
                    </a:cubicBezTo>
                    <a:lnTo>
                      <a:pt x="5407521" y="3497716"/>
                    </a:lnTo>
                    <a:cubicBezTo>
                      <a:pt x="5407521" y="3509099"/>
                      <a:pt x="5398293" y="3518327"/>
                      <a:pt x="5386910" y="3518327"/>
                    </a:cubicBezTo>
                    <a:lnTo>
                      <a:pt x="20611" y="3518327"/>
                    </a:lnTo>
                    <a:cubicBezTo>
                      <a:pt x="15145" y="3518327"/>
                      <a:pt x="9902" y="3516156"/>
                      <a:pt x="6037" y="3512290"/>
                    </a:cubicBezTo>
                    <a:cubicBezTo>
                      <a:pt x="2172" y="3508425"/>
                      <a:pt x="0" y="3503182"/>
                      <a:pt x="0" y="3497716"/>
                    </a:cubicBezTo>
                    <a:lnTo>
                      <a:pt x="0" y="20611"/>
                    </a:lnTo>
                    <a:cubicBezTo>
                      <a:pt x="0" y="15145"/>
                      <a:pt x="2172" y="9902"/>
                      <a:pt x="6037" y="6037"/>
                    </a:cubicBezTo>
                    <a:cubicBezTo>
                      <a:pt x="9902" y="2172"/>
                      <a:pt x="15145" y="0"/>
                      <a:pt x="20611" y="0"/>
                    </a:cubicBezTo>
                    <a:close/>
                  </a:path>
                </a:pathLst>
              </a:custGeom>
              <a:solidFill>
                <a:srgbClr val="FBD86A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>
                  <a:buClrTx/>
                  <a:buFontTx/>
                  <a:buNone/>
                </a:pPr>
                <a:endParaRPr lang="en-US"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  <p:sp>
            <p:nvSpPr>
              <p:cNvPr id="47" name="TextBox 8">
                <a:extLst>
                  <a:ext uri="{FF2B5EF4-FFF2-40B4-BE49-F238E27FC236}">
                    <a16:creationId xmlns:a16="http://schemas.microsoft.com/office/drawing/2014/main" id="{DA898BE4-1235-C4E4-FA15-FD67BF3B37A9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5407522" cy="3585002"/>
              </a:xfrm>
              <a:prstGeom prst="rect">
                <a:avLst/>
              </a:prstGeom>
            </p:spPr>
            <p:txBody>
              <a:bodyPr lIns="31104" tIns="31104" rIns="31104" bIns="31104" rtlCol="0" anchor="ctr"/>
              <a:lstStyle/>
              <a:p>
                <a:pPr algn="ctr" defTabSz="609630">
                  <a:lnSpc>
                    <a:spcPts val="168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</p:grpSp>
        <p:grpSp>
          <p:nvGrpSpPr>
            <p:cNvPr id="39" name="Group 9">
              <a:extLst>
                <a:ext uri="{FF2B5EF4-FFF2-40B4-BE49-F238E27FC236}">
                  <a16:creationId xmlns:a16="http://schemas.microsoft.com/office/drawing/2014/main" id="{6F34A87F-33F3-4F9D-9785-1765384864C8}"/>
                </a:ext>
              </a:extLst>
            </p:cNvPr>
            <p:cNvGrpSpPr/>
            <p:nvPr/>
          </p:nvGrpSpPr>
          <p:grpSpPr>
            <a:xfrm>
              <a:off x="4666487" y="55696"/>
              <a:ext cx="17871855" cy="11716584"/>
              <a:chOff x="0" y="-66675"/>
              <a:chExt cx="5215384" cy="3419146"/>
            </a:xfrm>
          </p:grpSpPr>
          <p:sp>
            <p:nvSpPr>
              <p:cNvPr id="44" name="Freeform 10">
                <a:extLst>
                  <a:ext uri="{FF2B5EF4-FFF2-40B4-BE49-F238E27FC236}">
                    <a16:creationId xmlns:a16="http://schemas.microsoft.com/office/drawing/2014/main" id="{CFE73744-B475-7827-9FAD-1BBE3450ADC3}"/>
                  </a:ext>
                </a:extLst>
              </p:cNvPr>
              <p:cNvSpPr/>
              <p:nvPr/>
            </p:nvSpPr>
            <p:spPr>
              <a:xfrm>
                <a:off x="0" y="570281"/>
                <a:ext cx="5215384" cy="2782190"/>
              </a:xfrm>
              <a:custGeom>
                <a:avLst/>
                <a:gdLst/>
                <a:ahLst/>
                <a:cxnLst/>
                <a:rect l="l" t="t" r="r" b="b"/>
                <a:pathLst>
                  <a:path w="5215384" h="3352471">
                    <a:moveTo>
                      <a:pt x="17328" y="0"/>
                    </a:moveTo>
                    <a:lnTo>
                      <a:pt x="5198056" y="0"/>
                    </a:lnTo>
                    <a:cubicBezTo>
                      <a:pt x="5207626" y="0"/>
                      <a:pt x="5215384" y="7758"/>
                      <a:pt x="5215384" y="17328"/>
                    </a:cubicBezTo>
                    <a:lnTo>
                      <a:pt x="5215384" y="3335143"/>
                    </a:lnTo>
                    <a:cubicBezTo>
                      <a:pt x="5215384" y="3339739"/>
                      <a:pt x="5213558" y="3344146"/>
                      <a:pt x="5210308" y="3347396"/>
                    </a:cubicBezTo>
                    <a:cubicBezTo>
                      <a:pt x="5207059" y="3350645"/>
                      <a:pt x="5202651" y="3352471"/>
                      <a:pt x="5198056" y="3352471"/>
                    </a:cubicBezTo>
                    <a:lnTo>
                      <a:pt x="17328" y="3352471"/>
                    </a:lnTo>
                    <a:cubicBezTo>
                      <a:pt x="7758" y="3352471"/>
                      <a:pt x="0" y="3344713"/>
                      <a:pt x="0" y="3335143"/>
                    </a:cubicBezTo>
                    <a:lnTo>
                      <a:pt x="0" y="17328"/>
                    </a:lnTo>
                    <a:cubicBezTo>
                      <a:pt x="0" y="7758"/>
                      <a:pt x="7758" y="0"/>
                      <a:pt x="173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7625" cap="rnd">
                <a:solidFill>
                  <a:srgbClr val="19274F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>
                  <a:buClrTx/>
                  <a:buFontTx/>
                  <a:buNone/>
                </a:pPr>
                <a:endParaRPr lang="en-US" sz="800" kern="1200" dirty="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  <p:sp>
            <p:nvSpPr>
              <p:cNvPr id="45" name="TextBox 11">
                <a:extLst>
                  <a:ext uri="{FF2B5EF4-FFF2-40B4-BE49-F238E27FC236}">
                    <a16:creationId xmlns:a16="http://schemas.microsoft.com/office/drawing/2014/main" id="{F6AFACB4-DE99-6579-C1E1-4FBC9995F042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5215384" cy="3419146"/>
              </a:xfrm>
              <a:prstGeom prst="rect">
                <a:avLst/>
              </a:prstGeom>
            </p:spPr>
            <p:txBody>
              <a:bodyPr lIns="31104" tIns="31104" rIns="31104" bIns="31104" rtlCol="0" anchor="ctr"/>
              <a:lstStyle/>
              <a:p>
                <a:pPr algn="ctr" defTabSz="609630">
                  <a:lnSpc>
                    <a:spcPts val="168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</p:grpSp>
        <p:grpSp>
          <p:nvGrpSpPr>
            <p:cNvPr id="40" name="Group 12">
              <a:extLst>
                <a:ext uri="{FF2B5EF4-FFF2-40B4-BE49-F238E27FC236}">
                  <a16:creationId xmlns:a16="http://schemas.microsoft.com/office/drawing/2014/main" id="{8D3A77E8-561A-10EA-7B17-6EA067E00636}"/>
                </a:ext>
              </a:extLst>
            </p:cNvPr>
            <p:cNvGrpSpPr/>
            <p:nvPr/>
          </p:nvGrpSpPr>
          <p:grpSpPr>
            <a:xfrm>
              <a:off x="107003" y="2359344"/>
              <a:ext cx="3314679" cy="2175199"/>
              <a:chOff x="0" y="-66675"/>
              <a:chExt cx="967293" cy="634769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B5DEAF1C-8976-0F02-1449-413B0EEBD8F5}"/>
                  </a:ext>
                </a:extLst>
              </p:cNvPr>
              <p:cNvSpPr/>
              <p:nvPr/>
            </p:nvSpPr>
            <p:spPr>
              <a:xfrm>
                <a:off x="0" y="0"/>
                <a:ext cx="967293" cy="568094"/>
              </a:xfrm>
              <a:custGeom>
                <a:avLst/>
                <a:gdLst/>
                <a:ahLst/>
                <a:cxnLst/>
                <a:rect l="l" t="t" r="r" b="b"/>
                <a:pathLst>
                  <a:path w="967293" h="568094">
                    <a:moveTo>
                      <a:pt x="93426" y="0"/>
                    </a:moveTo>
                    <a:lnTo>
                      <a:pt x="873867" y="0"/>
                    </a:lnTo>
                    <a:cubicBezTo>
                      <a:pt x="898645" y="0"/>
                      <a:pt x="922409" y="9843"/>
                      <a:pt x="939929" y="27364"/>
                    </a:cubicBezTo>
                    <a:cubicBezTo>
                      <a:pt x="957450" y="44885"/>
                      <a:pt x="967293" y="68648"/>
                      <a:pt x="967293" y="93426"/>
                    </a:cubicBezTo>
                    <a:lnTo>
                      <a:pt x="967293" y="474668"/>
                    </a:lnTo>
                    <a:cubicBezTo>
                      <a:pt x="967293" y="499446"/>
                      <a:pt x="957450" y="523209"/>
                      <a:pt x="939929" y="540730"/>
                    </a:cubicBezTo>
                    <a:cubicBezTo>
                      <a:pt x="922409" y="558251"/>
                      <a:pt x="898645" y="568094"/>
                      <a:pt x="873867" y="568094"/>
                    </a:cubicBezTo>
                    <a:lnTo>
                      <a:pt x="93426" y="568094"/>
                    </a:lnTo>
                    <a:cubicBezTo>
                      <a:pt x="68648" y="568094"/>
                      <a:pt x="44885" y="558251"/>
                      <a:pt x="27364" y="540730"/>
                    </a:cubicBezTo>
                    <a:cubicBezTo>
                      <a:pt x="9843" y="523209"/>
                      <a:pt x="0" y="499446"/>
                      <a:pt x="0" y="474668"/>
                    </a:cubicBezTo>
                    <a:lnTo>
                      <a:pt x="0" y="93426"/>
                    </a:lnTo>
                    <a:cubicBezTo>
                      <a:pt x="0" y="68648"/>
                      <a:pt x="9843" y="44885"/>
                      <a:pt x="27364" y="27364"/>
                    </a:cubicBezTo>
                    <a:cubicBezTo>
                      <a:pt x="44885" y="9843"/>
                      <a:pt x="68648" y="0"/>
                      <a:pt x="93426" y="0"/>
                    </a:cubicBezTo>
                    <a:close/>
                  </a:path>
                </a:pathLst>
              </a:custGeom>
              <a:solidFill>
                <a:srgbClr val="BCBEFA"/>
              </a:solidFill>
              <a:ln w="38100" cap="rnd">
                <a:solidFill>
                  <a:schemeClr val="bg1"/>
                </a:solidFill>
                <a:prstDash val="lgDash"/>
                <a:round/>
              </a:ln>
            </p:spPr>
            <p:txBody>
              <a:bodyPr/>
              <a:lstStyle/>
              <a:p>
                <a:pPr defTabSz="609630">
                  <a:buClrTx/>
                  <a:buFontTx/>
                  <a:buNone/>
                </a:pPr>
                <a:endParaRPr lang="en-US"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0BD72B0-201E-1F66-D5E2-127113FCCF65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967293" cy="634769"/>
              </a:xfrm>
              <a:prstGeom prst="rect">
                <a:avLst/>
              </a:prstGeom>
            </p:spPr>
            <p:txBody>
              <a:bodyPr lIns="31104" tIns="31104" rIns="31104" bIns="31104" rtlCol="0" anchor="ctr"/>
              <a:lstStyle/>
              <a:p>
                <a:pPr algn="ctr" defTabSz="609630">
                  <a:lnSpc>
                    <a:spcPts val="168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</p:grpSp>
        <p:sp>
          <p:nvSpPr>
            <p:cNvPr id="41" name="Freeform 15">
              <a:extLst>
                <a:ext uri="{FF2B5EF4-FFF2-40B4-BE49-F238E27FC236}">
                  <a16:creationId xmlns:a16="http://schemas.microsoft.com/office/drawing/2014/main" id="{26EE8B49-94DF-A050-D58E-1783749F64BB}"/>
                </a:ext>
              </a:extLst>
            </p:cNvPr>
            <p:cNvSpPr/>
            <p:nvPr/>
          </p:nvSpPr>
          <p:spPr>
            <a:xfrm>
              <a:off x="956564" y="2806574"/>
              <a:ext cx="1680434" cy="1509335"/>
            </a:xfrm>
            <a:custGeom>
              <a:avLst/>
              <a:gdLst/>
              <a:ahLst/>
              <a:cxnLst/>
              <a:rect l="l" t="t" r="r" b="b"/>
              <a:pathLst>
                <a:path w="1680434" h="1509335">
                  <a:moveTo>
                    <a:pt x="0" y="0"/>
                  </a:moveTo>
                  <a:lnTo>
                    <a:pt x="1680434" y="0"/>
                  </a:lnTo>
                  <a:lnTo>
                    <a:pt x="1680434" y="1509335"/>
                  </a:lnTo>
                  <a:lnTo>
                    <a:pt x="0" y="15093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>
                <a:buClrTx/>
                <a:buFontTx/>
                <a:buNone/>
              </a:pPr>
              <a:endParaRPr lang="en-US" sz="800" kern="1200">
                <a:solidFill>
                  <a:prstClr val="black"/>
                </a:solidFill>
                <a:latin typeface="UTM Avo" panose="02040603050506020204" pitchFamily="18"/>
                <a:cs typeface="+mn-ea"/>
                <a:sym typeface="+mn-lt"/>
              </a:endParaRPr>
            </a:p>
          </p:txBody>
        </p:sp>
      </p:grpSp>
      <p:grpSp>
        <p:nvGrpSpPr>
          <p:cNvPr id="48" name="Group 25">
            <a:extLst>
              <a:ext uri="{FF2B5EF4-FFF2-40B4-BE49-F238E27FC236}">
                <a16:creationId xmlns:a16="http://schemas.microsoft.com/office/drawing/2014/main" id="{8DC7C2C2-8D95-3D1D-4491-CA9B05E8EBA7}"/>
              </a:ext>
            </a:extLst>
          </p:cNvPr>
          <p:cNvGrpSpPr/>
          <p:nvPr/>
        </p:nvGrpSpPr>
        <p:grpSpPr>
          <a:xfrm>
            <a:off x="379113" y="3171374"/>
            <a:ext cx="1764342" cy="1094315"/>
            <a:chOff x="0" y="0"/>
            <a:chExt cx="3528684" cy="2188630"/>
          </a:xfrm>
        </p:grpSpPr>
        <p:grpSp>
          <p:nvGrpSpPr>
            <p:cNvPr id="49" name="Group 26">
              <a:extLst>
                <a:ext uri="{FF2B5EF4-FFF2-40B4-BE49-F238E27FC236}">
                  <a16:creationId xmlns:a16="http://schemas.microsoft.com/office/drawing/2014/main" id="{6C2C682B-43A5-AA84-5545-D8E3A1857413}"/>
                </a:ext>
              </a:extLst>
            </p:cNvPr>
            <p:cNvGrpSpPr/>
            <p:nvPr/>
          </p:nvGrpSpPr>
          <p:grpSpPr>
            <a:xfrm>
              <a:off x="0" y="0"/>
              <a:ext cx="3528684" cy="2188630"/>
              <a:chOff x="0" y="0"/>
              <a:chExt cx="1029744" cy="638688"/>
            </a:xfrm>
          </p:grpSpPr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0E7C43C6-2713-1CD2-EE66-0CD3A25E7365}"/>
                  </a:ext>
                </a:extLst>
              </p:cNvPr>
              <p:cNvSpPr/>
              <p:nvPr/>
            </p:nvSpPr>
            <p:spPr>
              <a:xfrm>
                <a:off x="0" y="0"/>
                <a:ext cx="1029744" cy="638688"/>
              </a:xfrm>
              <a:custGeom>
                <a:avLst/>
                <a:gdLst/>
                <a:ahLst/>
                <a:cxnLst/>
                <a:rect l="l" t="t" r="r" b="b"/>
                <a:pathLst>
                  <a:path w="1029744" h="638688">
                    <a:moveTo>
                      <a:pt x="108237" y="0"/>
                    </a:moveTo>
                    <a:lnTo>
                      <a:pt x="921507" y="0"/>
                    </a:lnTo>
                    <a:cubicBezTo>
                      <a:pt x="981285" y="0"/>
                      <a:pt x="1029744" y="48459"/>
                      <a:pt x="1029744" y="108237"/>
                    </a:cubicBezTo>
                    <a:lnTo>
                      <a:pt x="1029744" y="530451"/>
                    </a:lnTo>
                    <a:cubicBezTo>
                      <a:pt x="1029744" y="590229"/>
                      <a:pt x="981285" y="638688"/>
                      <a:pt x="921507" y="638688"/>
                    </a:cubicBezTo>
                    <a:lnTo>
                      <a:pt x="108237" y="638688"/>
                    </a:lnTo>
                    <a:cubicBezTo>
                      <a:pt x="48459" y="638688"/>
                      <a:pt x="0" y="590229"/>
                      <a:pt x="0" y="530451"/>
                    </a:cubicBezTo>
                    <a:lnTo>
                      <a:pt x="0" y="108237"/>
                    </a:lnTo>
                    <a:cubicBezTo>
                      <a:pt x="0" y="48459"/>
                      <a:pt x="48459" y="0"/>
                      <a:pt x="108237" y="0"/>
                    </a:cubicBezTo>
                    <a:close/>
                  </a:path>
                </a:pathLst>
              </a:custGeom>
              <a:solidFill>
                <a:srgbClr val="BCBEFA"/>
              </a:solidFill>
              <a:ln cap="rnd">
                <a:solidFill>
                  <a:schemeClr val="tx1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>
                  <a:buClrTx/>
                  <a:buFontTx/>
                  <a:buNone/>
                </a:pPr>
                <a:endParaRPr lang="en-US"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9DF8F85-8B5A-BA77-3C41-B22B03B74877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1029744" cy="705363"/>
              </a:xfrm>
              <a:prstGeom prst="rect">
                <a:avLst/>
              </a:prstGeom>
            </p:spPr>
            <p:txBody>
              <a:bodyPr lIns="31104" tIns="31104" rIns="31104" bIns="31104" rtlCol="0" anchor="ctr"/>
              <a:lstStyle/>
              <a:p>
                <a:pPr algn="ctr" defTabSz="609630">
                  <a:lnSpc>
                    <a:spcPts val="168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</p:grpSp>
        <p:grpSp>
          <p:nvGrpSpPr>
            <p:cNvPr id="50" name="Group 29">
              <a:extLst>
                <a:ext uri="{FF2B5EF4-FFF2-40B4-BE49-F238E27FC236}">
                  <a16:creationId xmlns:a16="http://schemas.microsoft.com/office/drawing/2014/main" id="{290D24A5-A8CF-7062-D7C4-E43167D778F7}"/>
                </a:ext>
              </a:extLst>
            </p:cNvPr>
            <p:cNvGrpSpPr/>
            <p:nvPr/>
          </p:nvGrpSpPr>
          <p:grpSpPr>
            <a:xfrm>
              <a:off x="107003" y="120955"/>
              <a:ext cx="3314679" cy="1946720"/>
              <a:chOff x="0" y="0"/>
              <a:chExt cx="967293" cy="568094"/>
            </a:xfrm>
          </p:grpSpPr>
          <p:sp>
            <p:nvSpPr>
              <p:cNvPr id="52" name="Freeform 30">
                <a:extLst>
                  <a:ext uri="{FF2B5EF4-FFF2-40B4-BE49-F238E27FC236}">
                    <a16:creationId xmlns:a16="http://schemas.microsoft.com/office/drawing/2014/main" id="{3989F850-F989-5CDA-E3C7-1F14DEA37DD1}"/>
                  </a:ext>
                </a:extLst>
              </p:cNvPr>
              <p:cNvSpPr/>
              <p:nvPr/>
            </p:nvSpPr>
            <p:spPr>
              <a:xfrm>
                <a:off x="0" y="0"/>
                <a:ext cx="967293" cy="568094"/>
              </a:xfrm>
              <a:custGeom>
                <a:avLst/>
                <a:gdLst/>
                <a:ahLst/>
                <a:cxnLst/>
                <a:rect l="l" t="t" r="r" b="b"/>
                <a:pathLst>
                  <a:path w="967293" h="568094">
                    <a:moveTo>
                      <a:pt x="93426" y="0"/>
                    </a:moveTo>
                    <a:lnTo>
                      <a:pt x="873867" y="0"/>
                    </a:lnTo>
                    <a:cubicBezTo>
                      <a:pt x="898645" y="0"/>
                      <a:pt x="922409" y="9843"/>
                      <a:pt x="939929" y="27364"/>
                    </a:cubicBezTo>
                    <a:cubicBezTo>
                      <a:pt x="957450" y="44885"/>
                      <a:pt x="967293" y="68648"/>
                      <a:pt x="967293" y="93426"/>
                    </a:cubicBezTo>
                    <a:lnTo>
                      <a:pt x="967293" y="474668"/>
                    </a:lnTo>
                    <a:cubicBezTo>
                      <a:pt x="967293" y="499446"/>
                      <a:pt x="957450" y="523209"/>
                      <a:pt x="939929" y="540730"/>
                    </a:cubicBezTo>
                    <a:cubicBezTo>
                      <a:pt x="922409" y="558251"/>
                      <a:pt x="898645" y="568094"/>
                      <a:pt x="873867" y="568094"/>
                    </a:cubicBezTo>
                    <a:lnTo>
                      <a:pt x="93426" y="568094"/>
                    </a:lnTo>
                    <a:cubicBezTo>
                      <a:pt x="68648" y="568094"/>
                      <a:pt x="44885" y="558251"/>
                      <a:pt x="27364" y="540730"/>
                    </a:cubicBezTo>
                    <a:cubicBezTo>
                      <a:pt x="9843" y="523209"/>
                      <a:pt x="0" y="499446"/>
                      <a:pt x="0" y="474668"/>
                    </a:cubicBezTo>
                    <a:lnTo>
                      <a:pt x="0" y="93426"/>
                    </a:lnTo>
                    <a:cubicBezTo>
                      <a:pt x="0" y="68648"/>
                      <a:pt x="9843" y="44885"/>
                      <a:pt x="27364" y="27364"/>
                    </a:cubicBezTo>
                    <a:cubicBezTo>
                      <a:pt x="44885" y="9843"/>
                      <a:pt x="68648" y="0"/>
                      <a:pt x="93426" y="0"/>
                    </a:cubicBezTo>
                    <a:close/>
                  </a:path>
                </a:pathLst>
              </a:custGeom>
              <a:solidFill>
                <a:srgbClr val="BCBEFA"/>
              </a:solidFill>
              <a:ln w="38100" cap="rnd">
                <a:solidFill>
                  <a:schemeClr val="bg1"/>
                </a:solidFill>
                <a:prstDash val="lgDash"/>
                <a:round/>
              </a:ln>
            </p:spPr>
            <p:txBody>
              <a:bodyPr/>
              <a:lstStyle/>
              <a:p>
                <a:pPr defTabSz="609630">
                  <a:buClrTx/>
                  <a:buFontTx/>
                  <a:buNone/>
                </a:pPr>
                <a:endParaRPr lang="en-US"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  <p:sp>
            <p:nvSpPr>
              <p:cNvPr id="53" name="TextBox 31">
                <a:extLst>
                  <a:ext uri="{FF2B5EF4-FFF2-40B4-BE49-F238E27FC236}">
                    <a16:creationId xmlns:a16="http://schemas.microsoft.com/office/drawing/2014/main" id="{D0E161F7-EA21-FEFF-CCFF-0CAAFDDD3D9E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967293" cy="634769"/>
              </a:xfrm>
              <a:prstGeom prst="rect">
                <a:avLst/>
              </a:prstGeom>
            </p:spPr>
            <p:txBody>
              <a:bodyPr lIns="31104" tIns="31104" rIns="31104" bIns="31104" rtlCol="0" anchor="ctr"/>
              <a:lstStyle/>
              <a:p>
                <a:pPr algn="ctr" defTabSz="609630">
                  <a:lnSpc>
                    <a:spcPts val="168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</p:grpSp>
        <p:sp>
          <p:nvSpPr>
            <p:cNvPr id="51" name="Freeform 32">
              <a:extLst>
                <a:ext uri="{FF2B5EF4-FFF2-40B4-BE49-F238E27FC236}">
                  <a16:creationId xmlns:a16="http://schemas.microsoft.com/office/drawing/2014/main" id="{BA5C2ACA-CE49-2B74-2AB7-09052C4413F2}"/>
                </a:ext>
              </a:extLst>
            </p:cNvPr>
            <p:cNvSpPr/>
            <p:nvPr/>
          </p:nvSpPr>
          <p:spPr>
            <a:xfrm>
              <a:off x="1057907" y="312644"/>
              <a:ext cx="1412870" cy="1563342"/>
            </a:xfrm>
            <a:custGeom>
              <a:avLst/>
              <a:gdLst/>
              <a:ahLst/>
              <a:cxnLst/>
              <a:rect l="l" t="t" r="r" b="b"/>
              <a:pathLst>
                <a:path w="1412870" h="1563342">
                  <a:moveTo>
                    <a:pt x="0" y="0"/>
                  </a:moveTo>
                  <a:lnTo>
                    <a:pt x="1412870" y="0"/>
                  </a:lnTo>
                  <a:lnTo>
                    <a:pt x="1412870" y="1563342"/>
                  </a:lnTo>
                  <a:lnTo>
                    <a:pt x="0" y="1563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>
                <a:buClrTx/>
                <a:buFontTx/>
                <a:buNone/>
              </a:pPr>
              <a:endParaRPr lang="en-US" sz="800" kern="1200">
                <a:solidFill>
                  <a:prstClr val="black"/>
                </a:solidFill>
                <a:latin typeface="UTM Avo" panose="02040603050506020204" pitchFamily="18"/>
                <a:cs typeface="+mn-ea"/>
                <a:sym typeface="+mn-lt"/>
              </a:endParaRPr>
            </a:p>
          </p:txBody>
        </p:sp>
      </p:grpSp>
      <p:grpSp>
        <p:nvGrpSpPr>
          <p:cNvPr id="56" name="Group 33">
            <a:extLst>
              <a:ext uri="{FF2B5EF4-FFF2-40B4-BE49-F238E27FC236}">
                <a16:creationId xmlns:a16="http://schemas.microsoft.com/office/drawing/2014/main" id="{1D51CE61-1A2F-9910-4D64-83DD8101D4DC}"/>
              </a:ext>
            </a:extLst>
          </p:cNvPr>
          <p:cNvGrpSpPr/>
          <p:nvPr/>
        </p:nvGrpSpPr>
        <p:grpSpPr>
          <a:xfrm>
            <a:off x="379113" y="4404866"/>
            <a:ext cx="1764342" cy="1124148"/>
            <a:chOff x="0" y="0"/>
            <a:chExt cx="3528684" cy="2248295"/>
          </a:xfrm>
        </p:grpSpPr>
        <p:grpSp>
          <p:nvGrpSpPr>
            <p:cNvPr id="57" name="Group 34">
              <a:extLst>
                <a:ext uri="{FF2B5EF4-FFF2-40B4-BE49-F238E27FC236}">
                  <a16:creationId xmlns:a16="http://schemas.microsoft.com/office/drawing/2014/main" id="{72E8E70D-C03E-5B79-0DBD-0695F56E4AE1}"/>
                </a:ext>
              </a:extLst>
            </p:cNvPr>
            <p:cNvGrpSpPr/>
            <p:nvPr/>
          </p:nvGrpSpPr>
          <p:grpSpPr>
            <a:xfrm>
              <a:off x="0" y="0"/>
              <a:ext cx="3528684" cy="2188630"/>
              <a:chOff x="0" y="0"/>
              <a:chExt cx="1029744" cy="638688"/>
            </a:xfrm>
          </p:grpSpPr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207CACC2-88F6-3D3D-448D-8C598E9D7C4C}"/>
                  </a:ext>
                </a:extLst>
              </p:cNvPr>
              <p:cNvSpPr/>
              <p:nvPr/>
            </p:nvSpPr>
            <p:spPr>
              <a:xfrm>
                <a:off x="0" y="0"/>
                <a:ext cx="1029744" cy="638688"/>
              </a:xfrm>
              <a:custGeom>
                <a:avLst/>
                <a:gdLst/>
                <a:ahLst/>
                <a:cxnLst/>
                <a:rect l="l" t="t" r="r" b="b"/>
                <a:pathLst>
                  <a:path w="1029744" h="638688">
                    <a:moveTo>
                      <a:pt x="108237" y="0"/>
                    </a:moveTo>
                    <a:lnTo>
                      <a:pt x="921507" y="0"/>
                    </a:lnTo>
                    <a:cubicBezTo>
                      <a:pt x="981285" y="0"/>
                      <a:pt x="1029744" y="48459"/>
                      <a:pt x="1029744" y="108237"/>
                    </a:cubicBezTo>
                    <a:lnTo>
                      <a:pt x="1029744" y="530451"/>
                    </a:lnTo>
                    <a:cubicBezTo>
                      <a:pt x="1029744" y="590229"/>
                      <a:pt x="981285" y="638688"/>
                      <a:pt x="921507" y="638688"/>
                    </a:cubicBezTo>
                    <a:lnTo>
                      <a:pt x="108237" y="638688"/>
                    </a:lnTo>
                    <a:cubicBezTo>
                      <a:pt x="48459" y="638688"/>
                      <a:pt x="0" y="590229"/>
                      <a:pt x="0" y="530451"/>
                    </a:cubicBezTo>
                    <a:lnTo>
                      <a:pt x="0" y="108237"/>
                    </a:lnTo>
                    <a:cubicBezTo>
                      <a:pt x="0" y="48459"/>
                      <a:pt x="48459" y="0"/>
                      <a:pt x="108237" y="0"/>
                    </a:cubicBezTo>
                    <a:close/>
                  </a:path>
                </a:pathLst>
              </a:custGeom>
              <a:solidFill>
                <a:srgbClr val="BCBEFA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>
                  <a:buClrTx/>
                  <a:buFontTx/>
                  <a:buNone/>
                </a:pPr>
                <a:endParaRPr lang="en-US"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A6809F6B-8877-26C8-BA17-C8DBAEDFD0C7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1029744" cy="705363"/>
              </a:xfrm>
              <a:prstGeom prst="rect">
                <a:avLst/>
              </a:prstGeom>
            </p:spPr>
            <p:txBody>
              <a:bodyPr lIns="31104" tIns="31104" rIns="31104" bIns="31104" rtlCol="0" anchor="ctr"/>
              <a:lstStyle/>
              <a:p>
                <a:pPr algn="ctr" defTabSz="609630">
                  <a:lnSpc>
                    <a:spcPts val="168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</p:grpSp>
        <p:grpSp>
          <p:nvGrpSpPr>
            <p:cNvPr id="58" name="Group 37">
              <a:extLst>
                <a:ext uri="{FF2B5EF4-FFF2-40B4-BE49-F238E27FC236}">
                  <a16:creationId xmlns:a16="http://schemas.microsoft.com/office/drawing/2014/main" id="{8B32F0F5-B60D-EEA5-8B04-E363BB41A4ED}"/>
                </a:ext>
              </a:extLst>
            </p:cNvPr>
            <p:cNvGrpSpPr/>
            <p:nvPr/>
          </p:nvGrpSpPr>
          <p:grpSpPr>
            <a:xfrm>
              <a:off x="107003" y="120955"/>
              <a:ext cx="3314679" cy="1946720"/>
              <a:chOff x="0" y="0"/>
              <a:chExt cx="967293" cy="568094"/>
            </a:xfrm>
          </p:grpSpPr>
          <p:sp>
            <p:nvSpPr>
              <p:cNvPr id="60" name="Freeform 38">
                <a:extLst>
                  <a:ext uri="{FF2B5EF4-FFF2-40B4-BE49-F238E27FC236}">
                    <a16:creationId xmlns:a16="http://schemas.microsoft.com/office/drawing/2014/main" id="{DDB01286-844A-CF21-12D7-5138F88E9ADD}"/>
                  </a:ext>
                </a:extLst>
              </p:cNvPr>
              <p:cNvSpPr/>
              <p:nvPr/>
            </p:nvSpPr>
            <p:spPr>
              <a:xfrm>
                <a:off x="0" y="0"/>
                <a:ext cx="967293" cy="568094"/>
              </a:xfrm>
              <a:custGeom>
                <a:avLst/>
                <a:gdLst/>
                <a:ahLst/>
                <a:cxnLst/>
                <a:rect l="l" t="t" r="r" b="b"/>
                <a:pathLst>
                  <a:path w="967293" h="568094">
                    <a:moveTo>
                      <a:pt x="93426" y="0"/>
                    </a:moveTo>
                    <a:lnTo>
                      <a:pt x="873867" y="0"/>
                    </a:lnTo>
                    <a:cubicBezTo>
                      <a:pt x="898645" y="0"/>
                      <a:pt x="922409" y="9843"/>
                      <a:pt x="939929" y="27364"/>
                    </a:cubicBezTo>
                    <a:cubicBezTo>
                      <a:pt x="957450" y="44885"/>
                      <a:pt x="967293" y="68648"/>
                      <a:pt x="967293" y="93426"/>
                    </a:cubicBezTo>
                    <a:lnTo>
                      <a:pt x="967293" y="474668"/>
                    </a:lnTo>
                    <a:cubicBezTo>
                      <a:pt x="967293" y="499446"/>
                      <a:pt x="957450" y="523209"/>
                      <a:pt x="939929" y="540730"/>
                    </a:cubicBezTo>
                    <a:cubicBezTo>
                      <a:pt x="922409" y="558251"/>
                      <a:pt x="898645" y="568094"/>
                      <a:pt x="873867" y="568094"/>
                    </a:cubicBezTo>
                    <a:lnTo>
                      <a:pt x="93426" y="568094"/>
                    </a:lnTo>
                    <a:cubicBezTo>
                      <a:pt x="68648" y="568094"/>
                      <a:pt x="44885" y="558251"/>
                      <a:pt x="27364" y="540730"/>
                    </a:cubicBezTo>
                    <a:cubicBezTo>
                      <a:pt x="9843" y="523209"/>
                      <a:pt x="0" y="499446"/>
                      <a:pt x="0" y="474668"/>
                    </a:cubicBezTo>
                    <a:lnTo>
                      <a:pt x="0" y="93426"/>
                    </a:lnTo>
                    <a:cubicBezTo>
                      <a:pt x="0" y="68648"/>
                      <a:pt x="9843" y="44885"/>
                      <a:pt x="27364" y="27364"/>
                    </a:cubicBezTo>
                    <a:cubicBezTo>
                      <a:pt x="44885" y="9843"/>
                      <a:pt x="68648" y="0"/>
                      <a:pt x="93426" y="0"/>
                    </a:cubicBezTo>
                    <a:close/>
                  </a:path>
                </a:pathLst>
              </a:custGeom>
              <a:solidFill>
                <a:srgbClr val="BCBEFA"/>
              </a:solidFill>
              <a:ln w="38100" cap="rnd">
                <a:solidFill>
                  <a:srgbClr val="FFFFFF"/>
                </a:solidFill>
                <a:prstDash val="lgDash"/>
                <a:round/>
              </a:ln>
            </p:spPr>
            <p:txBody>
              <a:bodyPr/>
              <a:lstStyle/>
              <a:p>
                <a:pPr defTabSz="609630">
                  <a:buClrTx/>
                  <a:buFontTx/>
                  <a:buNone/>
                </a:pPr>
                <a:endParaRPr lang="en-US"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  <p:sp>
            <p:nvSpPr>
              <p:cNvPr id="61" name="TextBox 39">
                <a:extLst>
                  <a:ext uri="{FF2B5EF4-FFF2-40B4-BE49-F238E27FC236}">
                    <a16:creationId xmlns:a16="http://schemas.microsoft.com/office/drawing/2014/main" id="{43F17AB7-1BBC-F115-C2B7-11D54CF96088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967293" cy="634769"/>
              </a:xfrm>
              <a:prstGeom prst="rect">
                <a:avLst/>
              </a:prstGeom>
            </p:spPr>
            <p:txBody>
              <a:bodyPr lIns="31104" tIns="31104" rIns="31104" bIns="31104" rtlCol="0" anchor="ctr"/>
              <a:lstStyle/>
              <a:p>
                <a:pPr algn="ctr" defTabSz="609630">
                  <a:lnSpc>
                    <a:spcPts val="168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</p:grpSp>
        <p:sp>
          <p:nvSpPr>
            <p:cNvPr id="59" name="Freeform 40">
              <a:extLst>
                <a:ext uri="{FF2B5EF4-FFF2-40B4-BE49-F238E27FC236}">
                  <a16:creationId xmlns:a16="http://schemas.microsoft.com/office/drawing/2014/main" id="{DF832DBC-12E6-7D04-AFF0-7EE92AB6BA3F}"/>
                </a:ext>
              </a:extLst>
            </p:cNvPr>
            <p:cNvSpPr/>
            <p:nvPr/>
          </p:nvSpPr>
          <p:spPr>
            <a:xfrm rot="-1173271">
              <a:off x="1057907" y="295243"/>
              <a:ext cx="1384713" cy="1772432"/>
            </a:xfrm>
            <a:custGeom>
              <a:avLst/>
              <a:gdLst/>
              <a:ahLst/>
              <a:cxnLst/>
              <a:rect l="l" t="t" r="r" b="b"/>
              <a:pathLst>
                <a:path w="1384713" h="1772432">
                  <a:moveTo>
                    <a:pt x="0" y="0"/>
                  </a:moveTo>
                  <a:lnTo>
                    <a:pt x="1384712" y="0"/>
                  </a:lnTo>
                  <a:lnTo>
                    <a:pt x="1384712" y="1772432"/>
                  </a:lnTo>
                  <a:lnTo>
                    <a:pt x="0" y="1772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>
                <a:buClrTx/>
                <a:buFontTx/>
                <a:buNone/>
              </a:pPr>
              <a:endParaRPr lang="en-US" sz="800" kern="1200">
                <a:solidFill>
                  <a:prstClr val="black"/>
                </a:solidFill>
                <a:latin typeface="UTM Avo" panose="02040603050506020204" pitchFamily="18"/>
                <a:cs typeface="+mn-ea"/>
                <a:sym typeface="+mn-lt"/>
              </a:endParaRPr>
            </a:p>
          </p:txBody>
        </p:sp>
      </p:grpSp>
      <p:grpSp>
        <p:nvGrpSpPr>
          <p:cNvPr id="64" name="Group 41">
            <a:extLst>
              <a:ext uri="{FF2B5EF4-FFF2-40B4-BE49-F238E27FC236}">
                <a16:creationId xmlns:a16="http://schemas.microsoft.com/office/drawing/2014/main" id="{6044069B-47E7-2C7F-1AFB-48B9F799FE9C}"/>
              </a:ext>
            </a:extLst>
          </p:cNvPr>
          <p:cNvGrpSpPr/>
          <p:nvPr/>
        </p:nvGrpSpPr>
        <p:grpSpPr>
          <a:xfrm>
            <a:off x="379113" y="5600259"/>
            <a:ext cx="1764342" cy="1094315"/>
            <a:chOff x="0" y="0"/>
            <a:chExt cx="3528684" cy="2188630"/>
          </a:xfrm>
        </p:grpSpPr>
        <p:grpSp>
          <p:nvGrpSpPr>
            <p:cNvPr id="65" name="Group 42">
              <a:extLst>
                <a:ext uri="{FF2B5EF4-FFF2-40B4-BE49-F238E27FC236}">
                  <a16:creationId xmlns:a16="http://schemas.microsoft.com/office/drawing/2014/main" id="{3EB71BCF-2108-B64A-67BD-2B61F33D6AD9}"/>
                </a:ext>
              </a:extLst>
            </p:cNvPr>
            <p:cNvGrpSpPr/>
            <p:nvPr/>
          </p:nvGrpSpPr>
          <p:grpSpPr>
            <a:xfrm>
              <a:off x="0" y="0"/>
              <a:ext cx="3528684" cy="2188630"/>
              <a:chOff x="0" y="0"/>
              <a:chExt cx="1029744" cy="638688"/>
            </a:xfrm>
          </p:grpSpPr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B24BF015-EEC1-6324-D80E-8F54A6EC8964}"/>
                  </a:ext>
                </a:extLst>
              </p:cNvPr>
              <p:cNvSpPr/>
              <p:nvPr/>
            </p:nvSpPr>
            <p:spPr>
              <a:xfrm>
                <a:off x="0" y="0"/>
                <a:ext cx="1029744" cy="638688"/>
              </a:xfrm>
              <a:custGeom>
                <a:avLst/>
                <a:gdLst/>
                <a:ahLst/>
                <a:cxnLst/>
                <a:rect l="l" t="t" r="r" b="b"/>
                <a:pathLst>
                  <a:path w="1029744" h="638688">
                    <a:moveTo>
                      <a:pt x="108237" y="0"/>
                    </a:moveTo>
                    <a:lnTo>
                      <a:pt x="921507" y="0"/>
                    </a:lnTo>
                    <a:cubicBezTo>
                      <a:pt x="981285" y="0"/>
                      <a:pt x="1029744" y="48459"/>
                      <a:pt x="1029744" y="108237"/>
                    </a:cubicBezTo>
                    <a:lnTo>
                      <a:pt x="1029744" y="530451"/>
                    </a:lnTo>
                    <a:cubicBezTo>
                      <a:pt x="1029744" y="590229"/>
                      <a:pt x="981285" y="638688"/>
                      <a:pt x="921507" y="638688"/>
                    </a:cubicBezTo>
                    <a:lnTo>
                      <a:pt x="108237" y="638688"/>
                    </a:lnTo>
                    <a:cubicBezTo>
                      <a:pt x="48459" y="638688"/>
                      <a:pt x="0" y="590229"/>
                      <a:pt x="0" y="530451"/>
                    </a:cubicBezTo>
                    <a:lnTo>
                      <a:pt x="0" y="108237"/>
                    </a:lnTo>
                    <a:cubicBezTo>
                      <a:pt x="0" y="48459"/>
                      <a:pt x="48459" y="0"/>
                      <a:pt x="10823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>
                  <a:buClrTx/>
                  <a:buFontTx/>
                  <a:buNone/>
                </a:pPr>
                <a:endParaRPr lang="en-US"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8EA28AE1-7706-A187-6571-D0AAE60EF4AA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1029744" cy="705363"/>
              </a:xfrm>
              <a:prstGeom prst="rect">
                <a:avLst/>
              </a:prstGeom>
            </p:spPr>
            <p:txBody>
              <a:bodyPr lIns="31104" tIns="31104" rIns="31104" bIns="31104" rtlCol="0" anchor="ctr"/>
              <a:lstStyle/>
              <a:p>
                <a:pPr algn="ctr" defTabSz="609630">
                  <a:lnSpc>
                    <a:spcPts val="168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</p:grpSp>
        <p:grpSp>
          <p:nvGrpSpPr>
            <p:cNvPr id="66" name="Group 45">
              <a:extLst>
                <a:ext uri="{FF2B5EF4-FFF2-40B4-BE49-F238E27FC236}">
                  <a16:creationId xmlns:a16="http://schemas.microsoft.com/office/drawing/2014/main" id="{F1E9402B-D515-DBCF-518C-50338A67791F}"/>
                </a:ext>
              </a:extLst>
            </p:cNvPr>
            <p:cNvGrpSpPr/>
            <p:nvPr/>
          </p:nvGrpSpPr>
          <p:grpSpPr>
            <a:xfrm>
              <a:off x="107003" y="120955"/>
              <a:ext cx="3314679" cy="1946720"/>
              <a:chOff x="0" y="0"/>
              <a:chExt cx="967293" cy="568094"/>
            </a:xfrm>
          </p:grpSpPr>
          <p:sp>
            <p:nvSpPr>
              <p:cNvPr id="68" name="Freeform 46">
                <a:extLst>
                  <a:ext uri="{FF2B5EF4-FFF2-40B4-BE49-F238E27FC236}">
                    <a16:creationId xmlns:a16="http://schemas.microsoft.com/office/drawing/2014/main" id="{D849D0A1-0A02-C069-A896-09D51D5A4074}"/>
                  </a:ext>
                </a:extLst>
              </p:cNvPr>
              <p:cNvSpPr/>
              <p:nvPr/>
            </p:nvSpPr>
            <p:spPr>
              <a:xfrm>
                <a:off x="0" y="0"/>
                <a:ext cx="967293" cy="568094"/>
              </a:xfrm>
              <a:custGeom>
                <a:avLst/>
                <a:gdLst/>
                <a:ahLst/>
                <a:cxnLst/>
                <a:rect l="l" t="t" r="r" b="b"/>
                <a:pathLst>
                  <a:path w="967293" h="568094">
                    <a:moveTo>
                      <a:pt x="93426" y="0"/>
                    </a:moveTo>
                    <a:lnTo>
                      <a:pt x="873867" y="0"/>
                    </a:lnTo>
                    <a:cubicBezTo>
                      <a:pt x="898645" y="0"/>
                      <a:pt x="922409" y="9843"/>
                      <a:pt x="939929" y="27364"/>
                    </a:cubicBezTo>
                    <a:cubicBezTo>
                      <a:pt x="957450" y="44885"/>
                      <a:pt x="967293" y="68648"/>
                      <a:pt x="967293" y="93426"/>
                    </a:cubicBezTo>
                    <a:lnTo>
                      <a:pt x="967293" y="474668"/>
                    </a:lnTo>
                    <a:cubicBezTo>
                      <a:pt x="967293" y="499446"/>
                      <a:pt x="957450" y="523209"/>
                      <a:pt x="939929" y="540730"/>
                    </a:cubicBezTo>
                    <a:cubicBezTo>
                      <a:pt x="922409" y="558251"/>
                      <a:pt x="898645" y="568094"/>
                      <a:pt x="873867" y="568094"/>
                    </a:cubicBezTo>
                    <a:lnTo>
                      <a:pt x="93426" y="568094"/>
                    </a:lnTo>
                    <a:cubicBezTo>
                      <a:pt x="68648" y="568094"/>
                      <a:pt x="44885" y="558251"/>
                      <a:pt x="27364" y="540730"/>
                    </a:cubicBezTo>
                    <a:cubicBezTo>
                      <a:pt x="9843" y="523209"/>
                      <a:pt x="0" y="499446"/>
                      <a:pt x="0" y="474668"/>
                    </a:cubicBezTo>
                    <a:lnTo>
                      <a:pt x="0" y="93426"/>
                    </a:lnTo>
                    <a:cubicBezTo>
                      <a:pt x="0" y="68648"/>
                      <a:pt x="9843" y="44885"/>
                      <a:pt x="27364" y="27364"/>
                    </a:cubicBezTo>
                    <a:cubicBezTo>
                      <a:pt x="44885" y="9843"/>
                      <a:pt x="68648" y="0"/>
                      <a:pt x="9342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 cap="rnd">
                <a:solidFill>
                  <a:schemeClr val="tx1"/>
                </a:solidFill>
                <a:prstDash val="lgDash"/>
                <a:round/>
              </a:ln>
            </p:spPr>
            <p:txBody>
              <a:bodyPr/>
              <a:lstStyle/>
              <a:p>
                <a:pPr defTabSz="609630">
                  <a:buClrTx/>
                  <a:buFontTx/>
                  <a:buNone/>
                </a:pPr>
                <a:endParaRPr lang="en-US"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  <p:sp>
            <p:nvSpPr>
              <p:cNvPr id="69" name="TextBox 47">
                <a:extLst>
                  <a:ext uri="{FF2B5EF4-FFF2-40B4-BE49-F238E27FC236}">
                    <a16:creationId xmlns:a16="http://schemas.microsoft.com/office/drawing/2014/main" id="{1648D4BA-7C5D-240E-DF5B-74150A6ECEFF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967293" cy="634769"/>
              </a:xfrm>
              <a:prstGeom prst="rect">
                <a:avLst/>
              </a:prstGeom>
            </p:spPr>
            <p:txBody>
              <a:bodyPr lIns="31104" tIns="31104" rIns="31104" bIns="31104" rtlCol="0" anchor="ctr"/>
              <a:lstStyle/>
              <a:p>
                <a:pPr algn="ctr" defTabSz="609630">
                  <a:lnSpc>
                    <a:spcPts val="168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</p:grpSp>
        <p:sp>
          <p:nvSpPr>
            <p:cNvPr id="67" name="Freeform 48">
              <a:extLst>
                <a:ext uri="{FF2B5EF4-FFF2-40B4-BE49-F238E27FC236}">
                  <a16:creationId xmlns:a16="http://schemas.microsoft.com/office/drawing/2014/main" id="{C632C8B6-F7B7-2825-62AA-0F3EC6666DD8}"/>
                </a:ext>
              </a:extLst>
            </p:cNvPr>
            <p:cNvSpPr/>
            <p:nvPr/>
          </p:nvSpPr>
          <p:spPr>
            <a:xfrm>
              <a:off x="655730" y="383864"/>
              <a:ext cx="2189065" cy="1420902"/>
            </a:xfrm>
            <a:custGeom>
              <a:avLst/>
              <a:gdLst/>
              <a:ahLst/>
              <a:cxnLst/>
              <a:rect l="l" t="t" r="r" b="b"/>
              <a:pathLst>
                <a:path w="2189065" h="1420902">
                  <a:moveTo>
                    <a:pt x="0" y="0"/>
                  </a:moveTo>
                  <a:lnTo>
                    <a:pt x="2189066" y="0"/>
                  </a:lnTo>
                  <a:lnTo>
                    <a:pt x="2189066" y="1420902"/>
                  </a:lnTo>
                  <a:lnTo>
                    <a:pt x="0" y="14209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pPr defTabSz="609630">
                <a:buClrTx/>
                <a:buFontTx/>
                <a:buNone/>
              </a:pPr>
              <a:endParaRPr lang="en-US" sz="800" kern="1200">
                <a:solidFill>
                  <a:prstClr val="black"/>
                </a:solidFill>
                <a:latin typeface="UTM Avo" panose="02040603050506020204" pitchFamily="18"/>
                <a:cs typeface="+mn-ea"/>
                <a:sym typeface="+mn-lt"/>
              </a:endParaRP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869840F1-15CF-340B-9AFD-76D92C2A3991}"/>
              </a:ext>
            </a:extLst>
          </p:cNvPr>
          <p:cNvSpPr txBox="1"/>
          <p:nvPr/>
        </p:nvSpPr>
        <p:spPr>
          <a:xfrm>
            <a:off x="7406640" y="12954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sp>
        <p:nvSpPr>
          <p:cNvPr id="6" name="AutoShape 48">
            <a:extLst>
              <a:ext uri="{FF2B5EF4-FFF2-40B4-BE49-F238E27FC236}">
                <a16:creationId xmlns:a16="http://schemas.microsoft.com/office/drawing/2014/main" id="{D9FBC1AE-002A-2048-5E8B-FAD641CA2019}"/>
              </a:ext>
            </a:extLst>
          </p:cNvPr>
          <p:cNvSpPr/>
          <p:nvPr/>
        </p:nvSpPr>
        <p:spPr>
          <a:xfrm flipV="1">
            <a:off x="2736475" y="2595027"/>
            <a:ext cx="8935901" cy="12700"/>
          </a:xfrm>
          <a:prstGeom prst="line">
            <a:avLst/>
          </a:prstGeom>
          <a:ln w="63500" cap="flat">
            <a:solidFill>
              <a:srgbClr val="19274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>
              <a:buClrTx/>
              <a:buFontTx/>
              <a:buNone/>
            </a:pPr>
            <a:endParaRPr lang="en-US" sz="700" kern="1200">
              <a:solidFill>
                <a:prstClr val="black"/>
              </a:solidFill>
              <a:latin typeface="UTM Avo" panose="02040603050506020204" pitchFamily="18"/>
              <a:cs typeface="+mn-ea"/>
              <a:sym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BD7604-D93B-7605-6139-9578140EE8F6}"/>
              </a:ext>
            </a:extLst>
          </p:cNvPr>
          <p:cNvSpPr txBox="1"/>
          <p:nvPr/>
        </p:nvSpPr>
        <p:spPr>
          <a:xfrm>
            <a:off x="3120053" y="2913987"/>
            <a:ext cx="4955389" cy="3347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400" b="1" dirty="0">
                <a:latin typeface="UTM Avo" panose="02040603050506020204" pitchFamily="18"/>
                <a:cs typeface="+mn-ea"/>
                <a:sym typeface="+mn-lt"/>
              </a:rPr>
              <a:t>Khí hậu: </a:t>
            </a:r>
            <a:r>
              <a:rPr lang="vi-VN" sz="2400" dirty="0">
                <a:latin typeface="UTM Avo" panose="02040603050506020204" pitchFamily="18"/>
                <a:cs typeface="+mn-ea"/>
                <a:sym typeface="+mn-lt"/>
              </a:rPr>
              <a:t>Nền khí hậu nhiệt đới gió mùa.</a:t>
            </a:r>
          </a:p>
          <a:p>
            <a:pPr marL="381019" indent="-381019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400" b="1" dirty="0">
                <a:latin typeface="UTM Avo" panose="02040603050506020204" pitchFamily="18"/>
                <a:cs typeface="+mn-ea"/>
                <a:sym typeface="+mn-lt"/>
              </a:rPr>
              <a:t>Văn hóa: </a:t>
            </a:r>
            <a:r>
              <a:rPr lang="vi-VN" sz="2400" dirty="0">
                <a:latin typeface="UTM Avo" panose="02040603050506020204" pitchFamily="18"/>
                <a:cs typeface="+mn-ea"/>
                <a:sym typeface="+mn-lt"/>
              </a:rPr>
              <a:t>Gắn với nền văn hóa dân gian, các câu chuyện, ca dao tục ngữ,….</a:t>
            </a:r>
          </a:p>
          <a:p>
            <a:pPr marL="381019" indent="-381019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400" b="1" dirty="0">
                <a:latin typeface="UTM Avo" panose="02040603050506020204" pitchFamily="18"/>
                <a:cs typeface="+mn-ea"/>
                <a:sym typeface="+mn-lt"/>
              </a:rPr>
              <a:t>Công trình kiến trúc: </a:t>
            </a:r>
            <a:r>
              <a:rPr lang="vi-VN" sz="2400" dirty="0">
                <a:latin typeface="UTM Avo" panose="02040603050506020204" pitchFamily="18"/>
                <a:cs typeface="+mn-ea"/>
                <a:sym typeface="+mn-lt"/>
              </a:rPr>
              <a:t>....</a:t>
            </a:r>
          </a:p>
        </p:txBody>
      </p:sp>
      <p:sp>
        <p:nvSpPr>
          <p:cNvPr id="8" name="Title 51">
            <a:extLst>
              <a:ext uri="{FF2B5EF4-FFF2-40B4-BE49-F238E27FC236}">
                <a16:creationId xmlns:a16="http://schemas.microsoft.com/office/drawing/2014/main" id="{3DA52565-D5E4-6628-C50F-9687B0F40702}"/>
              </a:ext>
            </a:extLst>
          </p:cNvPr>
          <p:cNvSpPr txBox="1">
            <a:spLocks/>
          </p:cNvSpPr>
          <p:nvPr/>
        </p:nvSpPr>
        <p:spPr>
          <a:xfrm>
            <a:off x="3281008" y="1792478"/>
            <a:ext cx="7796483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vi-VN" sz="2800" b="1" dirty="0">
                <a:latin typeface="UTM Avo" panose="02040603050506020204" pitchFamily="18"/>
                <a:ea typeface="+mn-ea"/>
                <a:cs typeface="+mn-ea"/>
                <a:sym typeface="+mn-lt"/>
              </a:rPr>
              <a:t>Gợi ý thực hiện</a:t>
            </a:r>
            <a:endParaRPr lang="vi-VN" sz="2800" dirty="0">
              <a:latin typeface="UTM Avo" panose="02040603050506020204" pitchFamily="18"/>
              <a:ea typeface="+mn-ea"/>
              <a:cs typeface="+mn-ea"/>
              <a:sym typeface="+mn-lt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2CCE4FE-C48B-AB49-E4FE-656D44823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04982" y="2862402"/>
            <a:ext cx="2713359" cy="354064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0" y="0"/>
            <a:ext cx="12192000" cy="6008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24426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2">
            <a:extLst>
              <a:ext uri="{FF2B5EF4-FFF2-40B4-BE49-F238E27FC236}">
                <a16:creationId xmlns:a16="http://schemas.microsoft.com/office/drawing/2014/main" id="{6EE80547-267D-F14E-6AAD-2A37671B7723}"/>
              </a:ext>
            </a:extLst>
          </p:cNvPr>
          <p:cNvGrpSpPr/>
          <p:nvPr/>
        </p:nvGrpSpPr>
        <p:grpSpPr>
          <a:xfrm>
            <a:off x="457200" y="956733"/>
            <a:ext cx="11277600" cy="5486400"/>
            <a:chOff x="0" y="0"/>
            <a:chExt cx="6315241" cy="3202094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CD919317-11E9-8F20-19BB-660795E664F2}"/>
                </a:ext>
              </a:extLst>
            </p:cNvPr>
            <p:cNvSpPr/>
            <p:nvPr/>
          </p:nvSpPr>
          <p:spPr>
            <a:xfrm>
              <a:off x="0" y="0"/>
              <a:ext cx="6315241" cy="3202094"/>
            </a:xfrm>
            <a:custGeom>
              <a:avLst/>
              <a:gdLst/>
              <a:ahLst/>
              <a:cxnLst/>
              <a:rect l="l" t="t" r="r" b="b"/>
              <a:pathLst>
                <a:path w="6315241" h="3202094">
                  <a:moveTo>
                    <a:pt x="17649" y="0"/>
                  </a:moveTo>
                  <a:lnTo>
                    <a:pt x="6297592" y="0"/>
                  </a:lnTo>
                  <a:cubicBezTo>
                    <a:pt x="6302273" y="0"/>
                    <a:pt x="6306762" y="1859"/>
                    <a:pt x="6310072" y="5169"/>
                  </a:cubicBezTo>
                  <a:cubicBezTo>
                    <a:pt x="6313382" y="8479"/>
                    <a:pt x="6315241" y="12968"/>
                    <a:pt x="6315241" y="17649"/>
                  </a:cubicBezTo>
                  <a:lnTo>
                    <a:pt x="6315241" y="3184445"/>
                  </a:lnTo>
                  <a:cubicBezTo>
                    <a:pt x="6315241" y="3194192"/>
                    <a:pt x="6307340" y="3202094"/>
                    <a:pt x="6297592" y="3202094"/>
                  </a:cubicBezTo>
                  <a:lnTo>
                    <a:pt x="17649" y="3202094"/>
                  </a:lnTo>
                  <a:cubicBezTo>
                    <a:pt x="12968" y="3202094"/>
                    <a:pt x="8479" y="3200235"/>
                    <a:pt x="5169" y="3196925"/>
                  </a:cubicBezTo>
                  <a:cubicBezTo>
                    <a:pt x="1859" y="3193615"/>
                    <a:pt x="0" y="3189126"/>
                    <a:pt x="0" y="3184445"/>
                  </a:cubicBezTo>
                  <a:lnTo>
                    <a:pt x="0" y="17649"/>
                  </a:lnTo>
                  <a:cubicBezTo>
                    <a:pt x="0" y="12968"/>
                    <a:pt x="1859" y="8479"/>
                    <a:pt x="5169" y="5169"/>
                  </a:cubicBezTo>
                  <a:cubicBezTo>
                    <a:pt x="8479" y="1859"/>
                    <a:pt x="12968" y="0"/>
                    <a:pt x="17649" y="0"/>
                  </a:cubicBezTo>
                  <a:close/>
                </a:path>
              </a:pathLst>
            </a:custGeom>
            <a:solidFill>
              <a:srgbClr val="BCBEFA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pPr defTabSz="609630">
                <a:buClrTx/>
                <a:buFontTx/>
                <a:buNone/>
              </a:pPr>
              <a:endParaRPr lang="en-US" sz="800" kern="1200">
                <a:solidFill>
                  <a:prstClr val="black"/>
                </a:solidFill>
                <a:latin typeface="UTM Avo" panose="02040603050506020204" pitchFamily="18"/>
                <a:cs typeface="+mn-ea"/>
                <a:sym typeface="+mn-lt"/>
              </a:endParaRPr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68B351C5-0D02-8C3D-4AF3-C4FAEC8E5F3E}"/>
                </a:ext>
              </a:extLst>
            </p:cNvPr>
            <p:cNvSpPr txBox="1"/>
            <p:nvPr/>
          </p:nvSpPr>
          <p:spPr>
            <a:xfrm>
              <a:off x="0" y="-66675"/>
              <a:ext cx="6315241" cy="3268769"/>
            </a:xfrm>
            <a:prstGeom prst="rect">
              <a:avLst/>
            </a:prstGeom>
          </p:spPr>
          <p:txBody>
            <a:bodyPr lIns="31104" tIns="31104" rIns="31104" bIns="31104" rtlCol="0" anchor="ctr"/>
            <a:lstStyle/>
            <a:p>
              <a:pPr algn="ctr" defTabSz="609630">
                <a:lnSpc>
                  <a:spcPts val="1680"/>
                </a:lnSpc>
                <a:spcBef>
                  <a:spcPct val="0"/>
                </a:spcBef>
                <a:buClrTx/>
                <a:buFontTx/>
                <a:buNone/>
              </a:pPr>
              <a:endParaRPr sz="800" kern="1200">
                <a:solidFill>
                  <a:prstClr val="black"/>
                </a:solidFill>
                <a:latin typeface="UTM Avo" panose="02040603050506020204" pitchFamily="18"/>
                <a:cs typeface="+mn-ea"/>
                <a:sym typeface="+mn-lt"/>
              </a:endParaRPr>
            </a:p>
          </p:txBody>
        </p:sp>
      </p:grpSp>
      <p:sp>
        <p:nvSpPr>
          <p:cNvPr id="16" name="Freeform 6">
            <a:extLst>
              <a:ext uri="{FF2B5EF4-FFF2-40B4-BE49-F238E27FC236}">
                <a16:creationId xmlns:a16="http://schemas.microsoft.com/office/drawing/2014/main" id="{857EE946-8019-B9B0-A4F9-CF5C0FED4344}"/>
              </a:ext>
            </a:extLst>
          </p:cNvPr>
          <p:cNvSpPr/>
          <p:nvPr/>
        </p:nvSpPr>
        <p:spPr>
          <a:xfrm>
            <a:off x="722065" y="1197001"/>
            <a:ext cx="5886208" cy="5042150"/>
          </a:xfrm>
          <a:custGeom>
            <a:avLst/>
            <a:gdLst/>
            <a:ahLst/>
            <a:cxnLst/>
            <a:rect l="l" t="t" r="r" b="b"/>
            <a:pathLst>
              <a:path w="3022313" h="2942811">
                <a:moveTo>
                  <a:pt x="29901" y="0"/>
                </a:moveTo>
                <a:lnTo>
                  <a:pt x="2992412" y="0"/>
                </a:lnTo>
                <a:cubicBezTo>
                  <a:pt x="3000342" y="0"/>
                  <a:pt x="3007947" y="3150"/>
                  <a:pt x="3013555" y="8758"/>
                </a:cubicBezTo>
                <a:cubicBezTo>
                  <a:pt x="3019163" y="14365"/>
                  <a:pt x="3022313" y="21971"/>
                  <a:pt x="3022313" y="29901"/>
                </a:cubicBezTo>
                <a:lnTo>
                  <a:pt x="3022313" y="2912910"/>
                </a:lnTo>
                <a:cubicBezTo>
                  <a:pt x="3022313" y="2920841"/>
                  <a:pt x="3019163" y="2928446"/>
                  <a:pt x="3013555" y="2934053"/>
                </a:cubicBezTo>
                <a:cubicBezTo>
                  <a:pt x="3007947" y="2939661"/>
                  <a:pt x="3000342" y="2942811"/>
                  <a:pt x="2992412" y="2942811"/>
                </a:cubicBezTo>
                <a:lnTo>
                  <a:pt x="29901" y="2942811"/>
                </a:lnTo>
                <a:cubicBezTo>
                  <a:pt x="21971" y="2942811"/>
                  <a:pt x="14365" y="2939661"/>
                  <a:pt x="8758" y="2934053"/>
                </a:cubicBezTo>
                <a:cubicBezTo>
                  <a:pt x="3150" y="2928446"/>
                  <a:pt x="0" y="2920841"/>
                  <a:pt x="0" y="2912910"/>
                </a:cubicBezTo>
                <a:lnTo>
                  <a:pt x="0" y="29901"/>
                </a:lnTo>
                <a:cubicBezTo>
                  <a:pt x="0" y="21971"/>
                  <a:pt x="3150" y="14365"/>
                  <a:pt x="8758" y="8758"/>
                </a:cubicBezTo>
                <a:cubicBezTo>
                  <a:pt x="14365" y="3150"/>
                  <a:pt x="21971" y="0"/>
                  <a:pt x="29901" y="0"/>
                </a:cubicBezTo>
                <a:close/>
              </a:path>
            </a:pathLst>
          </a:custGeom>
          <a:solidFill>
            <a:srgbClr val="FBD86A"/>
          </a:solidFill>
          <a:ln w="47625" cap="rnd">
            <a:solidFill>
              <a:srgbClr val="FFFFFF"/>
            </a:solidFill>
            <a:prstDash val="solid"/>
            <a:round/>
          </a:ln>
        </p:spPr>
        <p:txBody>
          <a:bodyPr/>
          <a:lstStyle/>
          <a:p>
            <a:pPr defTabSz="609630">
              <a:buClrTx/>
              <a:buFontTx/>
              <a:buNone/>
            </a:pPr>
            <a:endParaRPr lang="en-US" sz="800" kern="1200">
              <a:solidFill>
                <a:prstClr val="black"/>
              </a:solidFill>
              <a:latin typeface="UTM Avo" panose="02040603050506020204" pitchFamily="18"/>
              <a:cs typeface="+mn-ea"/>
              <a:sym typeface="+mn-lt"/>
            </a:endParaRPr>
          </a:p>
        </p:txBody>
      </p:sp>
      <p:grpSp>
        <p:nvGrpSpPr>
          <p:cNvPr id="17" name="Group 8">
            <a:extLst>
              <a:ext uri="{FF2B5EF4-FFF2-40B4-BE49-F238E27FC236}">
                <a16:creationId xmlns:a16="http://schemas.microsoft.com/office/drawing/2014/main" id="{6514A224-82AF-1D5C-1CF9-84AA2113AB97}"/>
              </a:ext>
            </a:extLst>
          </p:cNvPr>
          <p:cNvGrpSpPr/>
          <p:nvPr/>
        </p:nvGrpSpPr>
        <p:grpSpPr>
          <a:xfrm>
            <a:off x="6820778" y="1178858"/>
            <a:ext cx="4535188" cy="5042150"/>
            <a:chOff x="0" y="0"/>
            <a:chExt cx="2894428" cy="2942811"/>
          </a:xfrm>
        </p:grpSpPr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F9ED2D05-604E-D16C-FA2C-787DFF978EAA}"/>
                </a:ext>
              </a:extLst>
            </p:cNvPr>
            <p:cNvSpPr/>
            <p:nvPr/>
          </p:nvSpPr>
          <p:spPr>
            <a:xfrm>
              <a:off x="0" y="0"/>
              <a:ext cx="2894428" cy="2942811"/>
            </a:xfrm>
            <a:custGeom>
              <a:avLst/>
              <a:gdLst/>
              <a:ahLst/>
              <a:cxnLst/>
              <a:rect l="l" t="t" r="r" b="b"/>
              <a:pathLst>
                <a:path w="2894428" h="2942811">
                  <a:moveTo>
                    <a:pt x="31222" y="0"/>
                  </a:moveTo>
                  <a:lnTo>
                    <a:pt x="2863206" y="0"/>
                  </a:lnTo>
                  <a:cubicBezTo>
                    <a:pt x="2871487" y="0"/>
                    <a:pt x="2879428" y="3289"/>
                    <a:pt x="2885283" y="9145"/>
                  </a:cubicBezTo>
                  <a:cubicBezTo>
                    <a:pt x="2891139" y="15000"/>
                    <a:pt x="2894428" y="22942"/>
                    <a:pt x="2894428" y="31222"/>
                  </a:cubicBezTo>
                  <a:lnTo>
                    <a:pt x="2894428" y="2911589"/>
                  </a:lnTo>
                  <a:cubicBezTo>
                    <a:pt x="2894428" y="2919870"/>
                    <a:pt x="2891139" y="2927811"/>
                    <a:pt x="2885283" y="2933666"/>
                  </a:cubicBezTo>
                  <a:cubicBezTo>
                    <a:pt x="2879428" y="2939522"/>
                    <a:pt x="2871487" y="2942811"/>
                    <a:pt x="2863206" y="2942811"/>
                  </a:cubicBezTo>
                  <a:lnTo>
                    <a:pt x="31222" y="2942811"/>
                  </a:lnTo>
                  <a:cubicBezTo>
                    <a:pt x="22942" y="2942811"/>
                    <a:pt x="15000" y="2939522"/>
                    <a:pt x="9145" y="2933666"/>
                  </a:cubicBezTo>
                  <a:cubicBezTo>
                    <a:pt x="3289" y="2927811"/>
                    <a:pt x="0" y="2919870"/>
                    <a:pt x="0" y="2911589"/>
                  </a:cubicBezTo>
                  <a:lnTo>
                    <a:pt x="0" y="31222"/>
                  </a:lnTo>
                  <a:cubicBezTo>
                    <a:pt x="0" y="22942"/>
                    <a:pt x="3289" y="15000"/>
                    <a:pt x="9145" y="9145"/>
                  </a:cubicBezTo>
                  <a:cubicBezTo>
                    <a:pt x="15000" y="3289"/>
                    <a:pt x="22942" y="0"/>
                    <a:pt x="31222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19274F"/>
              </a:solidFill>
              <a:prstDash val="lgDash"/>
              <a:round/>
            </a:ln>
          </p:spPr>
          <p:txBody>
            <a:bodyPr/>
            <a:lstStyle/>
            <a:p>
              <a:pPr defTabSz="609630">
                <a:buClrTx/>
                <a:buFontTx/>
                <a:buNone/>
              </a:pPr>
              <a:endParaRPr lang="en-US" sz="800" kern="1200">
                <a:solidFill>
                  <a:prstClr val="black"/>
                </a:solidFill>
                <a:latin typeface="UTM Avo" panose="02040603050506020204" pitchFamily="18"/>
                <a:cs typeface="+mn-ea"/>
                <a:sym typeface="+mn-lt"/>
              </a:endParaRPr>
            </a:p>
          </p:txBody>
        </p:sp>
        <p:sp>
          <p:nvSpPr>
            <p:cNvPr id="19" name="TextBox 10">
              <a:extLst>
                <a:ext uri="{FF2B5EF4-FFF2-40B4-BE49-F238E27FC236}">
                  <a16:creationId xmlns:a16="http://schemas.microsoft.com/office/drawing/2014/main" id="{ACCD03AF-D6AC-1F77-F9F0-F35A225D43C0}"/>
                </a:ext>
              </a:extLst>
            </p:cNvPr>
            <p:cNvSpPr txBox="1"/>
            <p:nvPr/>
          </p:nvSpPr>
          <p:spPr>
            <a:xfrm>
              <a:off x="0" y="-66675"/>
              <a:ext cx="2894428" cy="3009486"/>
            </a:xfrm>
            <a:prstGeom prst="rect">
              <a:avLst/>
            </a:prstGeom>
          </p:spPr>
          <p:txBody>
            <a:bodyPr lIns="31104" tIns="31104" rIns="31104" bIns="31104" rtlCol="0" anchor="ctr"/>
            <a:lstStyle/>
            <a:p>
              <a:pPr algn="ctr" defTabSz="609630">
                <a:lnSpc>
                  <a:spcPts val="1680"/>
                </a:lnSpc>
                <a:spcBef>
                  <a:spcPct val="0"/>
                </a:spcBef>
                <a:buClrTx/>
                <a:buFontTx/>
                <a:buNone/>
              </a:pPr>
              <a:endParaRPr sz="800" kern="1200">
                <a:solidFill>
                  <a:prstClr val="black"/>
                </a:solidFill>
                <a:latin typeface="UTM Avo" panose="02040603050506020204" pitchFamily="18"/>
                <a:cs typeface="+mn-ea"/>
                <a:sym typeface="+mn-lt"/>
              </a:endParaRPr>
            </a:p>
          </p:txBody>
        </p:sp>
      </p:grpSp>
      <p:sp>
        <p:nvSpPr>
          <p:cNvPr id="20" name="Freeform 11">
            <a:extLst>
              <a:ext uri="{FF2B5EF4-FFF2-40B4-BE49-F238E27FC236}">
                <a16:creationId xmlns:a16="http://schemas.microsoft.com/office/drawing/2014/main" id="{DA1A4CA6-5C61-E29E-F959-AE2F03390249}"/>
              </a:ext>
            </a:extLst>
          </p:cNvPr>
          <p:cNvSpPr/>
          <p:nvPr/>
        </p:nvSpPr>
        <p:spPr>
          <a:xfrm>
            <a:off x="6922378" y="2003209"/>
            <a:ext cx="4208481" cy="3514082"/>
          </a:xfrm>
          <a:custGeom>
            <a:avLst/>
            <a:gdLst/>
            <a:ahLst/>
            <a:cxnLst/>
            <a:rect l="l" t="t" r="r" b="b"/>
            <a:pathLst>
              <a:path w="6967479" h="5817845">
                <a:moveTo>
                  <a:pt x="0" y="0"/>
                </a:moveTo>
                <a:lnTo>
                  <a:pt x="6967479" y="0"/>
                </a:lnTo>
                <a:lnTo>
                  <a:pt x="6967479" y="5817844"/>
                </a:lnTo>
                <a:lnTo>
                  <a:pt x="0" y="581784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buClrTx/>
              <a:buFontTx/>
              <a:buNone/>
            </a:pPr>
            <a:endParaRPr lang="en-US" sz="800" kern="1200">
              <a:solidFill>
                <a:prstClr val="black"/>
              </a:solidFill>
              <a:latin typeface="UTM Avo" panose="02040603050506020204" pitchFamily="18"/>
              <a:cs typeface="+mn-ea"/>
              <a:sym typeface="+mn-lt"/>
            </a:endParaRPr>
          </a:p>
        </p:txBody>
      </p:sp>
      <p:sp>
        <p:nvSpPr>
          <p:cNvPr id="21" name="Title 14">
            <a:extLst>
              <a:ext uri="{FF2B5EF4-FFF2-40B4-BE49-F238E27FC236}">
                <a16:creationId xmlns:a16="http://schemas.microsoft.com/office/drawing/2014/main" id="{1750E6DB-CD88-6494-F9F2-AA407FE0BB69}"/>
              </a:ext>
            </a:extLst>
          </p:cNvPr>
          <p:cNvSpPr txBox="1">
            <a:spLocks/>
          </p:cNvSpPr>
          <p:nvPr/>
        </p:nvSpPr>
        <p:spPr>
          <a:xfrm>
            <a:off x="909367" y="1478038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vi-VN" sz="4000" b="1">
                <a:latin typeface="UTM Avo" panose="02040603050506020204" pitchFamily="18"/>
                <a:ea typeface="+mn-ea"/>
                <a:cs typeface="+mn-ea"/>
                <a:sym typeface="+mn-lt"/>
              </a:rPr>
              <a:t>HƯỚNG DẪN VỀ NHÀ</a:t>
            </a:r>
            <a:endParaRPr lang="vi-VN" sz="4000" b="1" dirty="0">
              <a:latin typeface="UTM Avo" panose="02040603050506020204" pitchFamily="18"/>
              <a:ea typeface="+mn-ea"/>
              <a:cs typeface="+mn-ea"/>
              <a:sym typeface="+mn-lt"/>
            </a:endParaRPr>
          </a:p>
        </p:txBody>
      </p:sp>
      <p:sp>
        <p:nvSpPr>
          <p:cNvPr id="22" name="Rectangle: Rounded Corners 15">
            <a:extLst>
              <a:ext uri="{FF2B5EF4-FFF2-40B4-BE49-F238E27FC236}">
                <a16:creationId xmlns:a16="http://schemas.microsoft.com/office/drawing/2014/main" id="{04F9C64F-6C2F-C4A6-71FE-91946128875E}"/>
              </a:ext>
            </a:extLst>
          </p:cNvPr>
          <p:cNvSpPr/>
          <p:nvPr/>
        </p:nvSpPr>
        <p:spPr>
          <a:xfrm>
            <a:off x="1162741" y="2429933"/>
            <a:ext cx="4984060" cy="3505200"/>
          </a:xfrm>
          <a:prstGeom prst="roundRect">
            <a:avLst>
              <a:gd name="adj" fmla="val 10318"/>
            </a:avLst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just" defTabSz="60963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cs typeface="+mn-ea"/>
                <a:sym typeface="+mn-lt"/>
              </a:rPr>
              <a:t>+ Ôn lại các kiến thức đã học ở Bài 2.</a:t>
            </a:r>
          </a:p>
          <a:p>
            <a:pPr marL="0" marR="0" lvl="0" indent="0" algn="just" defTabSz="60963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cs typeface="+mn-ea"/>
                <a:sym typeface="+mn-lt"/>
              </a:rPr>
              <a:t>+ Đọc và chuẩn bị trước </a:t>
            </a:r>
            <a:r>
              <a:rPr kumimoji="0" lang="vi-VN" sz="2667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cs typeface="+mn-ea"/>
                <a:sym typeface="+mn-lt"/>
              </a:rPr>
              <a:t>Bài 1 (chủ đề C2): Thực hành tạo cây thư mục.</a:t>
            </a:r>
            <a:endParaRPr kumimoji="0" lang="vi-VN" sz="2667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  <a:cs typeface="+mn-ea"/>
              <a:sym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6008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41187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C4A7869-0F37-12DB-02C0-DBA9E2E73343}"/>
              </a:ext>
            </a:extLst>
          </p:cNvPr>
          <p:cNvGrpSpPr/>
          <p:nvPr/>
        </p:nvGrpSpPr>
        <p:grpSpPr>
          <a:xfrm>
            <a:off x="2350349" y="2067152"/>
            <a:ext cx="7491302" cy="2306088"/>
            <a:chOff x="5671935" y="2926505"/>
            <a:chExt cx="10236908" cy="304070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4048710-5474-E6FC-0DB5-153B2F6E9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71935" y="2936821"/>
              <a:ext cx="4186648" cy="3029808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1DF54B7-547B-78B4-1EBB-72546A8C7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79023" y="2926505"/>
              <a:ext cx="5629820" cy="3040708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C164322-C851-EC2B-BFC3-51BDC098C67F}"/>
              </a:ext>
            </a:extLst>
          </p:cNvPr>
          <p:cNvGrpSpPr/>
          <p:nvPr/>
        </p:nvGrpSpPr>
        <p:grpSpPr>
          <a:xfrm>
            <a:off x="2100320" y="4781738"/>
            <a:ext cx="7988941" cy="1423384"/>
            <a:chOff x="4776958" y="6666024"/>
            <a:chExt cx="11983411" cy="2135076"/>
          </a:xfrm>
        </p:grpSpPr>
        <p:sp>
          <p:nvSpPr>
            <p:cNvPr id="7" name="Freeform 17">
              <a:extLst>
                <a:ext uri="{FF2B5EF4-FFF2-40B4-BE49-F238E27FC236}">
                  <a16:creationId xmlns:a16="http://schemas.microsoft.com/office/drawing/2014/main" id="{B2B1B319-5658-B085-24DE-AE9417791F9F}"/>
                </a:ext>
              </a:extLst>
            </p:cNvPr>
            <p:cNvSpPr/>
            <p:nvPr/>
          </p:nvSpPr>
          <p:spPr>
            <a:xfrm>
              <a:off x="5983245" y="6666024"/>
              <a:ext cx="10777124" cy="2135076"/>
            </a:xfrm>
            <a:custGeom>
              <a:avLst/>
              <a:gdLst/>
              <a:ahLst/>
              <a:cxnLst/>
              <a:rect l="l" t="t" r="r" b="b"/>
              <a:pathLst>
                <a:path w="3831627" h="640089">
                  <a:moveTo>
                    <a:pt x="23585" y="0"/>
                  </a:moveTo>
                  <a:lnTo>
                    <a:pt x="3808041" y="0"/>
                  </a:lnTo>
                  <a:cubicBezTo>
                    <a:pt x="3814297" y="0"/>
                    <a:pt x="3820295" y="2485"/>
                    <a:pt x="3824718" y="6908"/>
                  </a:cubicBezTo>
                  <a:cubicBezTo>
                    <a:pt x="3829142" y="11331"/>
                    <a:pt x="3831627" y="17330"/>
                    <a:pt x="3831627" y="23585"/>
                  </a:cubicBezTo>
                  <a:lnTo>
                    <a:pt x="3831627" y="616504"/>
                  </a:lnTo>
                  <a:cubicBezTo>
                    <a:pt x="3831627" y="629529"/>
                    <a:pt x="3821067" y="640089"/>
                    <a:pt x="3808041" y="640089"/>
                  </a:cubicBezTo>
                  <a:lnTo>
                    <a:pt x="23585" y="640089"/>
                  </a:lnTo>
                  <a:cubicBezTo>
                    <a:pt x="17330" y="640089"/>
                    <a:pt x="11331" y="637604"/>
                    <a:pt x="6908" y="633181"/>
                  </a:cubicBezTo>
                  <a:cubicBezTo>
                    <a:pt x="2485" y="628758"/>
                    <a:pt x="0" y="622759"/>
                    <a:pt x="0" y="616504"/>
                  </a:cubicBezTo>
                  <a:lnTo>
                    <a:pt x="0" y="23585"/>
                  </a:lnTo>
                  <a:cubicBezTo>
                    <a:pt x="0" y="17330"/>
                    <a:pt x="2485" y="11331"/>
                    <a:pt x="6908" y="6908"/>
                  </a:cubicBezTo>
                  <a:cubicBezTo>
                    <a:pt x="11331" y="2485"/>
                    <a:pt x="17330" y="0"/>
                    <a:pt x="23585" y="0"/>
                  </a:cubicBezTo>
                  <a:close/>
                </a:path>
              </a:pathLst>
            </a:custGeom>
            <a:solidFill>
              <a:schemeClr val="bg1"/>
            </a:solidFill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bIns="72000" anchor="ctr"/>
            <a:lstStyle/>
            <a:p>
              <a:pPr algn="ctr">
                <a:lnSpc>
                  <a:spcPct val="150000"/>
                </a:lnSpc>
              </a:pPr>
              <a:r>
                <a:rPr lang="vi-VN" sz="2400" dirty="0">
                  <a:latin typeface="UTM Avo" panose="02040603050506020204" pitchFamily="18"/>
                  <a:cs typeface="+mn-ea"/>
                  <a:sym typeface="+mn-lt"/>
                </a:rPr>
                <a:t>Khi giải trò chơi ô chữ, em cần tìm thông tin hữu ích ở đâu để đoán ra các chữ?</a:t>
              </a:r>
            </a:p>
          </p:txBody>
        </p:sp>
        <p:pic>
          <p:nvPicPr>
            <p:cNvPr id="8" name="Picture 18">
              <a:extLst>
                <a:ext uri="{FF2B5EF4-FFF2-40B4-BE49-F238E27FC236}">
                  <a16:creationId xmlns:a16="http://schemas.microsoft.com/office/drawing/2014/main" id="{82376D38-7CD7-3555-5575-8727C9822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4776958" y="6950226"/>
              <a:ext cx="1016494" cy="1546979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0" y="0"/>
            <a:ext cx="12192000" cy="6008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74369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7">
            <a:extLst>
              <a:ext uri="{FF2B5EF4-FFF2-40B4-BE49-F238E27FC236}">
                <a16:creationId xmlns:a16="http://schemas.microsoft.com/office/drawing/2014/main" id="{68E204D6-C7C8-DC02-DE9A-E0CA8F8CB7D2}"/>
              </a:ext>
            </a:extLst>
          </p:cNvPr>
          <p:cNvSpPr/>
          <p:nvPr/>
        </p:nvSpPr>
        <p:spPr>
          <a:xfrm>
            <a:off x="660399" y="1812624"/>
            <a:ext cx="10871201" cy="4771056"/>
          </a:xfrm>
          <a:custGeom>
            <a:avLst/>
            <a:gdLst/>
            <a:ahLst/>
            <a:cxnLst/>
            <a:rect l="l" t="t" r="r" b="b"/>
            <a:pathLst>
              <a:path w="6256521" h="3292134">
                <a:moveTo>
                  <a:pt x="14444" y="0"/>
                </a:moveTo>
                <a:lnTo>
                  <a:pt x="6242077" y="0"/>
                </a:lnTo>
                <a:cubicBezTo>
                  <a:pt x="6250054" y="0"/>
                  <a:pt x="6256521" y="6467"/>
                  <a:pt x="6256521" y="14444"/>
                </a:cubicBezTo>
                <a:lnTo>
                  <a:pt x="6256521" y="3277690"/>
                </a:lnTo>
                <a:cubicBezTo>
                  <a:pt x="6256521" y="3281521"/>
                  <a:pt x="6254999" y="3285194"/>
                  <a:pt x="6252290" y="3287903"/>
                </a:cubicBezTo>
                <a:cubicBezTo>
                  <a:pt x="6249581" y="3290612"/>
                  <a:pt x="6245908" y="3292134"/>
                  <a:pt x="6242077" y="3292134"/>
                </a:cubicBezTo>
                <a:lnTo>
                  <a:pt x="14444" y="3292134"/>
                </a:lnTo>
                <a:cubicBezTo>
                  <a:pt x="10613" y="3292134"/>
                  <a:pt x="6939" y="3290612"/>
                  <a:pt x="4231" y="3287903"/>
                </a:cubicBezTo>
                <a:cubicBezTo>
                  <a:pt x="1522" y="3285194"/>
                  <a:pt x="0" y="3281521"/>
                  <a:pt x="0" y="3277690"/>
                </a:cubicBezTo>
                <a:lnTo>
                  <a:pt x="0" y="14444"/>
                </a:lnTo>
                <a:cubicBezTo>
                  <a:pt x="0" y="6467"/>
                  <a:pt x="6467" y="0"/>
                  <a:pt x="14444" y="0"/>
                </a:cubicBezTo>
                <a:close/>
              </a:path>
            </a:pathLst>
          </a:custGeom>
          <a:solidFill>
            <a:sysClr val="window" lastClr="FFFFFF"/>
          </a:solidFill>
          <a:ln w="47625" cap="rnd">
            <a:solidFill>
              <a:srgbClr val="1A1E2D"/>
            </a:solidFill>
            <a:prstDash val="lgDash"/>
            <a:round/>
          </a:ln>
        </p:spPr>
        <p:txBody>
          <a:bodyPr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  <a:cs typeface="+mn-ea"/>
              <a:sym typeface="+mn-lt"/>
            </a:endParaRPr>
          </a:p>
        </p:txBody>
      </p:sp>
      <p:sp>
        <p:nvSpPr>
          <p:cNvPr id="13" name="Title 31">
            <a:extLst>
              <a:ext uri="{FF2B5EF4-FFF2-40B4-BE49-F238E27FC236}">
                <a16:creationId xmlns:a16="http://schemas.microsoft.com/office/drawing/2014/main" id="{DA6F3D88-097D-5BA7-9376-4D1C452A78EE}"/>
              </a:ext>
            </a:extLst>
          </p:cNvPr>
          <p:cNvSpPr txBox="1">
            <a:spLocks/>
          </p:cNvSpPr>
          <p:nvPr/>
        </p:nvSpPr>
        <p:spPr>
          <a:xfrm>
            <a:off x="863599" y="2029994"/>
            <a:ext cx="10464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vi-VN" sz="3200" b="1" dirty="0">
                <a:solidFill>
                  <a:srgbClr val="C00000"/>
                </a:solidFill>
                <a:latin typeface="UTM Avo" panose="02040603050506020204" pitchFamily="18"/>
                <a:ea typeface="+mn-ea"/>
                <a:cs typeface="+mn-ea"/>
                <a:sym typeface="+mn-lt"/>
              </a:rPr>
              <a:t>GỢI Ý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888C7D-C3E7-67D1-7DEE-7568CAFFBEC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1088" y="2930434"/>
            <a:ext cx="5952349" cy="3342473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FC5B71D-8CB9-D494-CDCF-2E4AE4912CE7}"/>
              </a:ext>
            </a:extLst>
          </p:cNvPr>
          <p:cNvSpPr txBox="1"/>
          <p:nvPr/>
        </p:nvSpPr>
        <p:spPr>
          <a:xfrm>
            <a:off x="7527150" y="2930434"/>
            <a:ext cx="3600737" cy="3337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  <a:buClrTx/>
              <a:buFontTx/>
              <a:buNone/>
            </a:pPr>
            <a:r>
              <a:rPr lang="vi-VN" sz="2400" kern="1200" dirty="0">
                <a:solidFill>
                  <a:prstClr val="black"/>
                </a:solidFill>
                <a:latin typeface="UTM Avo" panose="02040603050506020204" pitchFamily="18"/>
                <a:cs typeface="+mn-ea"/>
                <a:sym typeface="+mn-lt"/>
              </a:rPr>
              <a:t>Khi giải trò chơi ô chữ, em cần tìm đáp án của câu hỏi tương ứng với từng hàng ngang để đoán ra các chữ.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02703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008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">
            <a:extLst>
              <a:ext uri="{FF2B5EF4-FFF2-40B4-BE49-F238E27FC236}">
                <a16:creationId xmlns:a16="http://schemas.microsoft.com/office/drawing/2014/main" id="{75F2E955-B004-05A0-5EE8-F9D095AEF847}"/>
              </a:ext>
            </a:extLst>
          </p:cNvPr>
          <p:cNvGrpSpPr/>
          <p:nvPr/>
        </p:nvGrpSpPr>
        <p:grpSpPr>
          <a:xfrm>
            <a:off x="638261" y="1591705"/>
            <a:ext cx="10915478" cy="5098656"/>
            <a:chOff x="0" y="-37261"/>
            <a:chExt cx="21830956" cy="11701041"/>
          </a:xfrm>
        </p:grpSpPr>
        <p:grpSp>
          <p:nvGrpSpPr>
            <p:cNvPr id="21" name="Group 3">
              <a:extLst>
                <a:ext uri="{FF2B5EF4-FFF2-40B4-BE49-F238E27FC236}">
                  <a16:creationId xmlns:a16="http://schemas.microsoft.com/office/drawing/2014/main" id="{A4BA7E1C-C5E3-164B-F90E-3712D9A234BB}"/>
                </a:ext>
              </a:extLst>
            </p:cNvPr>
            <p:cNvGrpSpPr/>
            <p:nvPr/>
          </p:nvGrpSpPr>
          <p:grpSpPr>
            <a:xfrm>
              <a:off x="0" y="0"/>
              <a:ext cx="21830956" cy="11663780"/>
              <a:chOff x="0" y="0"/>
              <a:chExt cx="6370733" cy="3403737"/>
            </a:xfrm>
          </p:grpSpPr>
          <p:sp>
            <p:nvSpPr>
              <p:cNvPr id="25" name="Freeform 4">
                <a:extLst>
                  <a:ext uri="{FF2B5EF4-FFF2-40B4-BE49-F238E27FC236}">
                    <a16:creationId xmlns:a16="http://schemas.microsoft.com/office/drawing/2014/main" id="{2251DCE0-7CAD-5661-CB32-5A5294074D8A}"/>
                  </a:ext>
                </a:extLst>
              </p:cNvPr>
              <p:cNvSpPr/>
              <p:nvPr/>
            </p:nvSpPr>
            <p:spPr>
              <a:xfrm>
                <a:off x="0" y="0"/>
                <a:ext cx="6370733" cy="3403737"/>
              </a:xfrm>
              <a:custGeom>
                <a:avLst/>
                <a:gdLst/>
                <a:ahLst/>
                <a:cxnLst/>
                <a:rect l="l" t="t" r="r" b="b"/>
                <a:pathLst>
                  <a:path w="6370733" h="3403737">
                    <a:moveTo>
                      <a:pt x="17495" y="0"/>
                    </a:moveTo>
                    <a:lnTo>
                      <a:pt x="6353238" y="0"/>
                    </a:lnTo>
                    <a:cubicBezTo>
                      <a:pt x="6362900" y="0"/>
                      <a:pt x="6370733" y="7833"/>
                      <a:pt x="6370733" y="17495"/>
                    </a:cubicBezTo>
                    <a:lnTo>
                      <a:pt x="6370733" y="3386242"/>
                    </a:lnTo>
                    <a:cubicBezTo>
                      <a:pt x="6370733" y="3390882"/>
                      <a:pt x="6368890" y="3395332"/>
                      <a:pt x="6365609" y="3398613"/>
                    </a:cubicBezTo>
                    <a:cubicBezTo>
                      <a:pt x="6362328" y="3401894"/>
                      <a:pt x="6357878" y="3403737"/>
                      <a:pt x="6353238" y="3403737"/>
                    </a:cubicBezTo>
                    <a:lnTo>
                      <a:pt x="17495" y="3403737"/>
                    </a:lnTo>
                    <a:cubicBezTo>
                      <a:pt x="12855" y="3403737"/>
                      <a:pt x="8405" y="3401894"/>
                      <a:pt x="5124" y="3398613"/>
                    </a:cubicBezTo>
                    <a:cubicBezTo>
                      <a:pt x="1843" y="3395332"/>
                      <a:pt x="0" y="3390882"/>
                      <a:pt x="0" y="3386242"/>
                    </a:cubicBezTo>
                    <a:lnTo>
                      <a:pt x="0" y="17495"/>
                    </a:lnTo>
                    <a:cubicBezTo>
                      <a:pt x="0" y="12855"/>
                      <a:pt x="1843" y="8405"/>
                      <a:pt x="5124" y="5124"/>
                    </a:cubicBezTo>
                    <a:cubicBezTo>
                      <a:pt x="8405" y="1843"/>
                      <a:pt x="12855" y="0"/>
                      <a:pt x="174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>
                  <a:buClrTx/>
                  <a:buFontTx/>
                  <a:buNone/>
                </a:pPr>
                <a:endParaRPr lang="en-US" sz="6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  <p:sp>
            <p:nvSpPr>
              <p:cNvPr id="26" name="TextBox 5">
                <a:extLst>
                  <a:ext uri="{FF2B5EF4-FFF2-40B4-BE49-F238E27FC236}">
                    <a16:creationId xmlns:a16="http://schemas.microsoft.com/office/drawing/2014/main" id="{0592B771-DDD7-D329-640D-F2FA968EA61E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6370733" cy="3470412"/>
              </a:xfrm>
              <a:prstGeom prst="rect">
                <a:avLst/>
              </a:prstGeom>
            </p:spPr>
            <p:txBody>
              <a:bodyPr lIns="31104" tIns="31104" rIns="31104" bIns="31104" rtlCol="0" anchor="ctr"/>
              <a:lstStyle/>
              <a:p>
                <a:pPr algn="ctr" defTabSz="609630">
                  <a:lnSpc>
                    <a:spcPts val="168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sz="6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Group 6">
              <a:extLst>
                <a:ext uri="{FF2B5EF4-FFF2-40B4-BE49-F238E27FC236}">
                  <a16:creationId xmlns:a16="http://schemas.microsoft.com/office/drawing/2014/main" id="{F9F6BEC2-9547-9FA1-CFC7-874ED1561D65}"/>
                </a:ext>
              </a:extLst>
            </p:cNvPr>
            <p:cNvGrpSpPr/>
            <p:nvPr/>
          </p:nvGrpSpPr>
          <p:grpSpPr>
            <a:xfrm>
              <a:off x="195688" y="-37261"/>
              <a:ext cx="21468608" cy="11509823"/>
              <a:chOff x="0" y="-66675"/>
              <a:chExt cx="6264992" cy="3358809"/>
            </a:xfrm>
          </p:grpSpPr>
          <p:sp>
            <p:nvSpPr>
              <p:cNvPr id="23" name="Freeform 7">
                <a:extLst>
                  <a:ext uri="{FF2B5EF4-FFF2-40B4-BE49-F238E27FC236}">
                    <a16:creationId xmlns:a16="http://schemas.microsoft.com/office/drawing/2014/main" id="{E2F072DD-5597-7183-7F6D-1CCE044A3ED2}"/>
                  </a:ext>
                </a:extLst>
              </p:cNvPr>
              <p:cNvSpPr/>
              <p:nvPr/>
            </p:nvSpPr>
            <p:spPr>
              <a:xfrm>
                <a:off x="8471" y="0"/>
                <a:ext cx="6256521" cy="3292134"/>
              </a:xfrm>
              <a:custGeom>
                <a:avLst/>
                <a:gdLst/>
                <a:ahLst/>
                <a:cxnLst/>
                <a:rect l="l" t="t" r="r" b="b"/>
                <a:pathLst>
                  <a:path w="6256521" h="3292134">
                    <a:moveTo>
                      <a:pt x="14444" y="0"/>
                    </a:moveTo>
                    <a:lnTo>
                      <a:pt x="6242077" y="0"/>
                    </a:lnTo>
                    <a:cubicBezTo>
                      <a:pt x="6250054" y="0"/>
                      <a:pt x="6256521" y="6467"/>
                      <a:pt x="6256521" y="14444"/>
                    </a:cubicBezTo>
                    <a:lnTo>
                      <a:pt x="6256521" y="3277690"/>
                    </a:lnTo>
                    <a:cubicBezTo>
                      <a:pt x="6256521" y="3281521"/>
                      <a:pt x="6254999" y="3285194"/>
                      <a:pt x="6252290" y="3287903"/>
                    </a:cubicBezTo>
                    <a:cubicBezTo>
                      <a:pt x="6249581" y="3290612"/>
                      <a:pt x="6245908" y="3292134"/>
                      <a:pt x="6242077" y="3292134"/>
                    </a:cubicBezTo>
                    <a:lnTo>
                      <a:pt x="14444" y="3292134"/>
                    </a:lnTo>
                    <a:cubicBezTo>
                      <a:pt x="10613" y="3292134"/>
                      <a:pt x="6939" y="3290612"/>
                      <a:pt x="4231" y="3287903"/>
                    </a:cubicBezTo>
                    <a:cubicBezTo>
                      <a:pt x="1522" y="3285194"/>
                      <a:pt x="0" y="3281521"/>
                      <a:pt x="0" y="3277690"/>
                    </a:cubicBezTo>
                    <a:lnTo>
                      <a:pt x="0" y="14444"/>
                    </a:lnTo>
                    <a:cubicBezTo>
                      <a:pt x="0" y="6467"/>
                      <a:pt x="6467" y="0"/>
                      <a:pt x="14444" y="0"/>
                    </a:cubicBezTo>
                    <a:close/>
                  </a:path>
                </a:pathLst>
              </a:custGeom>
              <a:solidFill>
                <a:srgbClr val="BCBEFA"/>
              </a:solidFill>
              <a:ln w="47625" cap="rnd">
                <a:solidFill>
                  <a:srgbClr val="1A1E2D"/>
                </a:solidFill>
                <a:prstDash val="lgDash"/>
                <a:round/>
              </a:ln>
            </p:spPr>
            <p:txBody>
              <a:bodyPr/>
              <a:lstStyle/>
              <a:p>
                <a:pPr defTabSz="609630">
                  <a:buClrTx/>
                  <a:buFontTx/>
                  <a:buNone/>
                </a:pPr>
                <a:endParaRPr lang="en-US" sz="6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  <p:sp>
            <p:nvSpPr>
              <p:cNvPr id="24" name="TextBox 8">
                <a:extLst>
                  <a:ext uri="{FF2B5EF4-FFF2-40B4-BE49-F238E27FC236}">
                    <a16:creationId xmlns:a16="http://schemas.microsoft.com/office/drawing/2014/main" id="{B8C32C1E-DDA8-7ED9-632B-77B1A378E6DD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6256521" cy="3358809"/>
              </a:xfrm>
              <a:prstGeom prst="rect">
                <a:avLst/>
              </a:prstGeom>
            </p:spPr>
            <p:txBody>
              <a:bodyPr lIns="31104" tIns="31104" rIns="31104" bIns="31104" rtlCol="0" anchor="ctr"/>
              <a:lstStyle/>
              <a:p>
                <a:pPr algn="ctr" defTabSz="609630">
                  <a:lnSpc>
                    <a:spcPts val="168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sz="6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7" name="Group 9">
            <a:extLst>
              <a:ext uri="{FF2B5EF4-FFF2-40B4-BE49-F238E27FC236}">
                <a16:creationId xmlns:a16="http://schemas.microsoft.com/office/drawing/2014/main" id="{2A0C46D6-719A-63F3-A1CD-C327449C6E3C}"/>
              </a:ext>
            </a:extLst>
          </p:cNvPr>
          <p:cNvGrpSpPr/>
          <p:nvPr/>
        </p:nvGrpSpPr>
        <p:grpSpPr>
          <a:xfrm>
            <a:off x="1574800" y="3451923"/>
            <a:ext cx="4132513" cy="2826958"/>
            <a:chOff x="660747" y="0"/>
            <a:chExt cx="8265026" cy="6559512"/>
          </a:xfrm>
        </p:grpSpPr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C47245F1-276C-0188-0F82-D6A70AAB8024}"/>
                </a:ext>
              </a:extLst>
            </p:cNvPr>
            <p:cNvSpPr/>
            <p:nvPr/>
          </p:nvSpPr>
          <p:spPr>
            <a:xfrm>
              <a:off x="660747" y="0"/>
              <a:ext cx="8265026" cy="6559512"/>
            </a:xfrm>
            <a:custGeom>
              <a:avLst/>
              <a:gdLst/>
              <a:ahLst/>
              <a:cxnLst/>
              <a:rect l="l" t="t" r="r" b="b"/>
              <a:pathLst>
                <a:path w="2797548" h="1914204">
                  <a:moveTo>
                    <a:pt x="39841" y="0"/>
                  </a:moveTo>
                  <a:lnTo>
                    <a:pt x="2757707" y="0"/>
                  </a:lnTo>
                  <a:cubicBezTo>
                    <a:pt x="2779711" y="0"/>
                    <a:pt x="2797548" y="17837"/>
                    <a:pt x="2797548" y="39841"/>
                  </a:cubicBezTo>
                  <a:lnTo>
                    <a:pt x="2797548" y="1874363"/>
                  </a:lnTo>
                  <a:cubicBezTo>
                    <a:pt x="2797548" y="1884929"/>
                    <a:pt x="2793350" y="1895063"/>
                    <a:pt x="2785879" y="1902535"/>
                  </a:cubicBezTo>
                  <a:cubicBezTo>
                    <a:pt x="2778407" y="1910006"/>
                    <a:pt x="2768273" y="1914204"/>
                    <a:pt x="2757707" y="1914204"/>
                  </a:cubicBezTo>
                  <a:lnTo>
                    <a:pt x="39841" y="1914204"/>
                  </a:lnTo>
                  <a:cubicBezTo>
                    <a:pt x="17837" y="1914204"/>
                    <a:pt x="0" y="1896366"/>
                    <a:pt x="0" y="1874363"/>
                  </a:cubicBezTo>
                  <a:lnTo>
                    <a:pt x="0" y="39841"/>
                  </a:lnTo>
                  <a:cubicBezTo>
                    <a:pt x="0" y="17837"/>
                    <a:pt x="17837" y="0"/>
                    <a:pt x="39841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pPr defTabSz="609630">
                <a:buClrTx/>
                <a:buFontTx/>
                <a:buNone/>
              </a:pPr>
              <a:endParaRPr lang="en-US" sz="700" kern="1200">
                <a:solidFill>
                  <a:prstClr val="black"/>
                </a:solidFill>
                <a:latin typeface="UTM Avo" panose="02040603050506020204" pitchFamily="18"/>
                <a:cs typeface="+mn-ea"/>
                <a:sym typeface="+mn-lt"/>
              </a:endParaRPr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A6B311C4-72CB-0CC1-1E7F-149B91895521}"/>
                </a:ext>
              </a:extLst>
            </p:cNvPr>
            <p:cNvSpPr/>
            <p:nvPr/>
          </p:nvSpPr>
          <p:spPr>
            <a:xfrm>
              <a:off x="870394" y="186093"/>
              <a:ext cx="7852175" cy="1493719"/>
            </a:xfrm>
            <a:custGeom>
              <a:avLst/>
              <a:gdLst/>
              <a:ahLst/>
              <a:cxnLst/>
              <a:rect l="l" t="t" r="r" b="b"/>
              <a:pathLst>
                <a:path w="2697403" h="435899">
                  <a:moveTo>
                    <a:pt x="33503" y="0"/>
                  </a:moveTo>
                  <a:lnTo>
                    <a:pt x="2663901" y="0"/>
                  </a:lnTo>
                  <a:cubicBezTo>
                    <a:pt x="2672786" y="0"/>
                    <a:pt x="2681307" y="3530"/>
                    <a:pt x="2687590" y="9813"/>
                  </a:cubicBezTo>
                  <a:cubicBezTo>
                    <a:pt x="2693873" y="16096"/>
                    <a:pt x="2697403" y="24617"/>
                    <a:pt x="2697403" y="33503"/>
                  </a:cubicBezTo>
                  <a:lnTo>
                    <a:pt x="2697403" y="402396"/>
                  </a:lnTo>
                  <a:cubicBezTo>
                    <a:pt x="2697403" y="420899"/>
                    <a:pt x="2682404" y="435899"/>
                    <a:pt x="2663901" y="435899"/>
                  </a:cubicBezTo>
                  <a:lnTo>
                    <a:pt x="33503" y="435899"/>
                  </a:lnTo>
                  <a:cubicBezTo>
                    <a:pt x="15000" y="435899"/>
                    <a:pt x="0" y="420899"/>
                    <a:pt x="0" y="402396"/>
                  </a:cubicBezTo>
                  <a:lnTo>
                    <a:pt x="0" y="33503"/>
                  </a:lnTo>
                  <a:cubicBezTo>
                    <a:pt x="0" y="15000"/>
                    <a:pt x="15000" y="0"/>
                    <a:pt x="33503" y="0"/>
                  </a:cubicBezTo>
                  <a:close/>
                </a:path>
              </a:pathLst>
            </a:custGeom>
            <a:solidFill>
              <a:srgbClr val="93D8FF"/>
            </a:solidFill>
            <a:ln cap="rnd">
              <a:noFill/>
              <a:prstDash val="solid"/>
              <a:round/>
            </a:ln>
          </p:spPr>
          <p:txBody>
            <a:bodyPr anchor="ctr"/>
            <a:lstStyle/>
            <a:p>
              <a:pPr algn="ctr" defTabSz="609630">
                <a:buClrTx/>
                <a:buFontTx/>
                <a:buNone/>
              </a:pPr>
              <a:r>
                <a:rPr lang="en-US" sz="3200" b="1" kern="1200" dirty="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rPr>
                <a:t>1</a:t>
              </a:r>
              <a:endParaRPr lang="vi-VN" sz="3200" b="1" kern="1200" dirty="0">
                <a:solidFill>
                  <a:prstClr val="black"/>
                </a:solidFill>
                <a:latin typeface="UTM Avo" panose="02040603050506020204" pitchFamily="18"/>
                <a:cs typeface="+mn-ea"/>
                <a:sym typeface="+mn-lt"/>
              </a:endParaRPr>
            </a:p>
          </p:txBody>
        </p:sp>
        <p:sp>
          <p:nvSpPr>
            <p:cNvPr id="30" name="TextBox 16">
              <a:extLst>
                <a:ext uri="{FF2B5EF4-FFF2-40B4-BE49-F238E27FC236}">
                  <a16:creationId xmlns:a16="http://schemas.microsoft.com/office/drawing/2014/main" id="{E1BBEE6C-BE51-72E4-6AA4-ECC2E93347CE}"/>
                </a:ext>
              </a:extLst>
            </p:cNvPr>
            <p:cNvSpPr txBox="1"/>
            <p:nvPr/>
          </p:nvSpPr>
          <p:spPr>
            <a:xfrm>
              <a:off x="1926647" y="2228130"/>
              <a:ext cx="5733226" cy="128740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ct val="150000"/>
                </a:lnSpc>
                <a:buClrTx/>
                <a:buFontTx/>
                <a:buNone/>
              </a:pPr>
              <a:r>
                <a:rPr lang="vi-VN" sz="2800" kern="1200" dirty="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rPr>
                <a:t>Giải ô chữ</a:t>
              </a:r>
            </a:p>
          </p:txBody>
        </p:sp>
      </p:grpSp>
      <p:grpSp>
        <p:nvGrpSpPr>
          <p:cNvPr id="31" name="Group 18">
            <a:extLst>
              <a:ext uri="{FF2B5EF4-FFF2-40B4-BE49-F238E27FC236}">
                <a16:creationId xmlns:a16="http://schemas.microsoft.com/office/drawing/2014/main" id="{5349EBB4-8EB2-A96A-0AA0-CAB19F6FE728}"/>
              </a:ext>
            </a:extLst>
          </p:cNvPr>
          <p:cNvGrpSpPr/>
          <p:nvPr/>
        </p:nvGrpSpPr>
        <p:grpSpPr>
          <a:xfrm>
            <a:off x="6535690" y="3451923"/>
            <a:ext cx="4081510" cy="2826958"/>
            <a:chOff x="391373" y="0"/>
            <a:chExt cx="8163019" cy="6559512"/>
          </a:xfrm>
        </p:grpSpPr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A5776DD9-3111-3565-3CA1-DECA2BB9FEE8}"/>
                </a:ext>
              </a:extLst>
            </p:cNvPr>
            <p:cNvSpPr/>
            <p:nvPr/>
          </p:nvSpPr>
          <p:spPr>
            <a:xfrm>
              <a:off x="391373" y="0"/>
              <a:ext cx="8163019" cy="6559512"/>
            </a:xfrm>
            <a:custGeom>
              <a:avLst/>
              <a:gdLst/>
              <a:ahLst/>
              <a:cxnLst/>
              <a:rect l="l" t="t" r="r" b="b"/>
              <a:pathLst>
                <a:path w="2797548" h="1914204">
                  <a:moveTo>
                    <a:pt x="39841" y="0"/>
                  </a:moveTo>
                  <a:lnTo>
                    <a:pt x="2757707" y="0"/>
                  </a:lnTo>
                  <a:cubicBezTo>
                    <a:pt x="2779711" y="0"/>
                    <a:pt x="2797548" y="17837"/>
                    <a:pt x="2797548" y="39841"/>
                  </a:cubicBezTo>
                  <a:lnTo>
                    <a:pt x="2797548" y="1874363"/>
                  </a:lnTo>
                  <a:cubicBezTo>
                    <a:pt x="2797548" y="1884929"/>
                    <a:pt x="2793350" y="1895063"/>
                    <a:pt x="2785879" y="1902535"/>
                  </a:cubicBezTo>
                  <a:cubicBezTo>
                    <a:pt x="2778407" y="1910006"/>
                    <a:pt x="2768273" y="1914204"/>
                    <a:pt x="2757707" y="1914204"/>
                  </a:cubicBezTo>
                  <a:lnTo>
                    <a:pt x="39841" y="1914204"/>
                  </a:lnTo>
                  <a:cubicBezTo>
                    <a:pt x="17837" y="1914204"/>
                    <a:pt x="0" y="1896366"/>
                    <a:pt x="0" y="1874363"/>
                  </a:cubicBezTo>
                  <a:lnTo>
                    <a:pt x="0" y="39841"/>
                  </a:lnTo>
                  <a:cubicBezTo>
                    <a:pt x="0" y="17837"/>
                    <a:pt x="17837" y="0"/>
                    <a:pt x="39841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pPr defTabSz="609630">
                <a:buClrTx/>
                <a:buFontTx/>
                <a:buNone/>
              </a:pPr>
              <a:endParaRPr lang="en-US" sz="700" kern="1200">
                <a:solidFill>
                  <a:prstClr val="black"/>
                </a:solidFill>
                <a:latin typeface="UTM Avo" panose="02040603050506020204" pitchFamily="18"/>
                <a:cs typeface="+mn-ea"/>
                <a:sym typeface="+mn-lt"/>
              </a:endParaRPr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151C1535-F3B7-54F0-F2B3-7340423241BB}"/>
                </a:ext>
              </a:extLst>
            </p:cNvPr>
            <p:cNvSpPr/>
            <p:nvPr/>
          </p:nvSpPr>
          <p:spPr>
            <a:xfrm>
              <a:off x="667201" y="186093"/>
              <a:ext cx="7654962" cy="1493719"/>
            </a:xfrm>
            <a:custGeom>
              <a:avLst/>
              <a:gdLst/>
              <a:ahLst/>
              <a:cxnLst/>
              <a:rect l="l" t="t" r="r" b="b"/>
              <a:pathLst>
                <a:path w="2697403" h="435899">
                  <a:moveTo>
                    <a:pt x="33503" y="0"/>
                  </a:moveTo>
                  <a:lnTo>
                    <a:pt x="2663901" y="0"/>
                  </a:lnTo>
                  <a:cubicBezTo>
                    <a:pt x="2672786" y="0"/>
                    <a:pt x="2681307" y="3530"/>
                    <a:pt x="2687590" y="9813"/>
                  </a:cubicBezTo>
                  <a:cubicBezTo>
                    <a:pt x="2693873" y="16096"/>
                    <a:pt x="2697403" y="24617"/>
                    <a:pt x="2697403" y="33503"/>
                  </a:cubicBezTo>
                  <a:lnTo>
                    <a:pt x="2697403" y="402396"/>
                  </a:lnTo>
                  <a:cubicBezTo>
                    <a:pt x="2697403" y="420899"/>
                    <a:pt x="2682404" y="435899"/>
                    <a:pt x="2663901" y="435899"/>
                  </a:cubicBezTo>
                  <a:lnTo>
                    <a:pt x="33503" y="435899"/>
                  </a:lnTo>
                  <a:cubicBezTo>
                    <a:pt x="15000" y="435899"/>
                    <a:pt x="0" y="420899"/>
                    <a:pt x="0" y="402396"/>
                  </a:cubicBezTo>
                  <a:lnTo>
                    <a:pt x="0" y="33503"/>
                  </a:lnTo>
                  <a:cubicBezTo>
                    <a:pt x="0" y="15000"/>
                    <a:pt x="15000" y="0"/>
                    <a:pt x="33503" y="0"/>
                  </a:cubicBezTo>
                  <a:close/>
                </a:path>
              </a:pathLst>
            </a:custGeom>
            <a:solidFill>
              <a:srgbClr val="7DD6B0"/>
            </a:solidFill>
            <a:ln cap="rnd">
              <a:noFill/>
              <a:prstDash val="solid"/>
              <a:round/>
            </a:ln>
          </p:spPr>
          <p:txBody>
            <a:bodyPr anchor="ctr"/>
            <a:lstStyle/>
            <a:p>
              <a:pPr algn="ctr" defTabSz="609630">
                <a:buClrTx/>
                <a:buFontTx/>
                <a:buNone/>
              </a:pPr>
              <a:r>
                <a:rPr lang="en-US" sz="3200" b="1" kern="1200" dirty="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rPr>
                <a:t>2</a:t>
              </a:r>
              <a:endParaRPr lang="vi-VN" sz="3200" b="1" kern="1200" dirty="0">
                <a:solidFill>
                  <a:prstClr val="black"/>
                </a:solidFill>
                <a:latin typeface="UTM Avo" panose="02040603050506020204" pitchFamily="18"/>
                <a:cs typeface="+mn-ea"/>
                <a:sym typeface="+mn-lt"/>
              </a:endParaRPr>
            </a:p>
          </p:txBody>
        </p:sp>
        <p:sp>
          <p:nvSpPr>
            <p:cNvPr id="34" name="TextBox 26">
              <a:extLst>
                <a:ext uri="{FF2B5EF4-FFF2-40B4-BE49-F238E27FC236}">
                  <a16:creationId xmlns:a16="http://schemas.microsoft.com/office/drawing/2014/main" id="{09A9523D-679B-C28B-DD3B-9C5D6ED1374B}"/>
                </a:ext>
              </a:extLst>
            </p:cNvPr>
            <p:cNvSpPr txBox="1"/>
            <p:nvPr/>
          </p:nvSpPr>
          <p:spPr>
            <a:xfrm>
              <a:off x="1152179" y="1835547"/>
              <a:ext cx="6685003" cy="42868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ct val="150000"/>
                </a:lnSpc>
                <a:buClrTx/>
                <a:buFontTx/>
                <a:buNone/>
              </a:pPr>
              <a:r>
                <a:rPr lang="vi-VN" sz="2800" kern="1200" dirty="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rPr>
                <a:t>Tìm thông tin và hợp tác trong giải quyết vấn đề</a:t>
              </a:r>
            </a:p>
          </p:txBody>
        </p:sp>
      </p:grpSp>
      <p:sp>
        <p:nvSpPr>
          <p:cNvPr id="35" name="Freeform 30">
            <a:extLst>
              <a:ext uri="{FF2B5EF4-FFF2-40B4-BE49-F238E27FC236}">
                <a16:creationId xmlns:a16="http://schemas.microsoft.com/office/drawing/2014/main" id="{FD7CB233-A87B-9D25-3035-D3DE67613E40}"/>
              </a:ext>
            </a:extLst>
          </p:cNvPr>
          <p:cNvSpPr/>
          <p:nvPr/>
        </p:nvSpPr>
        <p:spPr>
          <a:xfrm>
            <a:off x="1125114" y="2056708"/>
            <a:ext cx="1117600" cy="1044448"/>
          </a:xfrm>
          <a:custGeom>
            <a:avLst/>
            <a:gdLst/>
            <a:ahLst/>
            <a:cxnLst/>
            <a:rect l="l" t="t" r="r" b="b"/>
            <a:pathLst>
              <a:path w="2398181" h="2241209">
                <a:moveTo>
                  <a:pt x="0" y="0"/>
                </a:moveTo>
                <a:lnTo>
                  <a:pt x="2398180" y="0"/>
                </a:lnTo>
                <a:lnTo>
                  <a:pt x="2398180" y="2241209"/>
                </a:lnTo>
                <a:lnTo>
                  <a:pt x="0" y="2241209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buClrTx/>
              <a:buFontTx/>
              <a:buNone/>
            </a:pPr>
            <a:endParaRPr lang="en-US" sz="600" kern="1200">
              <a:solidFill>
                <a:prstClr val="black"/>
              </a:solidFill>
              <a:latin typeface="UTM Avo" panose="02040603050506020204" pitchFamily="18"/>
              <a:cs typeface="+mn-ea"/>
              <a:sym typeface="+mn-lt"/>
            </a:endParaRPr>
          </a:p>
        </p:txBody>
      </p:sp>
      <p:sp>
        <p:nvSpPr>
          <p:cNvPr id="36" name="Title 30">
            <a:extLst>
              <a:ext uri="{FF2B5EF4-FFF2-40B4-BE49-F238E27FC236}">
                <a16:creationId xmlns:a16="http://schemas.microsoft.com/office/drawing/2014/main" id="{330D1702-A85E-74D0-5716-FED12D6ED3FF}"/>
              </a:ext>
            </a:extLst>
          </p:cNvPr>
          <p:cNvSpPr txBox="1">
            <a:spLocks/>
          </p:cNvSpPr>
          <p:nvPr/>
        </p:nvSpPr>
        <p:spPr>
          <a:xfrm>
            <a:off x="2540000" y="2030874"/>
            <a:ext cx="7112000" cy="980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vi-VN" sz="3200" b="1">
                <a:latin typeface="UTM Avo" panose="02040603050506020204" pitchFamily="18"/>
                <a:ea typeface="+mn-ea"/>
                <a:cs typeface="+mn-ea"/>
                <a:sym typeface="+mn-lt"/>
              </a:rPr>
              <a:t>NỘI DUNG BÀI HỌC</a:t>
            </a:r>
            <a:endParaRPr lang="vi-VN" sz="3200" b="1" dirty="0">
              <a:latin typeface="UTM Avo" panose="02040603050506020204" pitchFamily="18"/>
              <a:ea typeface="+mn-ea"/>
              <a:cs typeface="+mn-ea"/>
              <a:sym typeface="+mn-lt"/>
            </a:endParaRPr>
          </a:p>
        </p:txBody>
      </p:sp>
      <p:sp>
        <p:nvSpPr>
          <p:cNvPr id="37" name="Freeform 11">
            <a:extLst>
              <a:ext uri="{FF2B5EF4-FFF2-40B4-BE49-F238E27FC236}">
                <a16:creationId xmlns:a16="http://schemas.microsoft.com/office/drawing/2014/main" id="{A66F7174-135F-F432-7EAA-A9CB971D78F0}"/>
              </a:ext>
            </a:extLst>
          </p:cNvPr>
          <p:cNvSpPr/>
          <p:nvPr/>
        </p:nvSpPr>
        <p:spPr>
          <a:xfrm>
            <a:off x="9539103" y="2047617"/>
            <a:ext cx="1527783" cy="1044448"/>
          </a:xfrm>
          <a:custGeom>
            <a:avLst/>
            <a:gdLst/>
            <a:ahLst/>
            <a:cxnLst/>
            <a:rect l="l" t="t" r="r" b="b"/>
            <a:pathLst>
              <a:path w="1988730" h="1359568">
                <a:moveTo>
                  <a:pt x="0" y="0"/>
                </a:moveTo>
                <a:lnTo>
                  <a:pt x="1988729" y="0"/>
                </a:lnTo>
                <a:lnTo>
                  <a:pt x="1988729" y="1359568"/>
                </a:lnTo>
                <a:lnTo>
                  <a:pt x="0" y="1359568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buClrTx/>
              <a:buFontTx/>
              <a:buNone/>
            </a:pPr>
            <a:endParaRPr lang="en-US" sz="600" kern="1200">
              <a:solidFill>
                <a:prstClr val="black"/>
              </a:solidFill>
              <a:latin typeface="UTM Avo" panose="02040603050506020204" pitchFamily="18"/>
              <a:cs typeface="+mn-ea"/>
              <a:sym typeface="+mn-l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0" y="0"/>
            <a:ext cx="12192000" cy="6008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2">
            <a:extLst>
              <a:ext uri="{FF2B5EF4-FFF2-40B4-BE49-F238E27FC236}">
                <a16:creationId xmlns:a16="http://schemas.microsoft.com/office/drawing/2014/main" id="{18A92D8B-FA3B-E7AB-A052-1DB1DDDBB27A}"/>
              </a:ext>
            </a:extLst>
          </p:cNvPr>
          <p:cNvGrpSpPr/>
          <p:nvPr/>
        </p:nvGrpSpPr>
        <p:grpSpPr>
          <a:xfrm>
            <a:off x="379113" y="590207"/>
            <a:ext cx="11433774" cy="6142467"/>
            <a:chOff x="0" y="-228479"/>
            <a:chExt cx="22867547" cy="12284933"/>
          </a:xfrm>
        </p:grpSpPr>
        <p:grpSp>
          <p:nvGrpSpPr>
            <p:cNvPr id="69" name="Group 3">
              <a:extLst>
                <a:ext uri="{FF2B5EF4-FFF2-40B4-BE49-F238E27FC236}">
                  <a16:creationId xmlns:a16="http://schemas.microsoft.com/office/drawing/2014/main" id="{3F420DE5-9FFA-C936-03F3-FE04EC9C7D75}"/>
                </a:ext>
              </a:extLst>
            </p:cNvPr>
            <p:cNvGrpSpPr/>
            <p:nvPr/>
          </p:nvGrpSpPr>
          <p:grpSpPr>
            <a:xfrm>
              <a:off x="0" y="2466868"/>
              <a:ext cx="5004559" cy="2188630"/>
              <a:chOff x="0" y="0"/>
              <a:chExt cx="1460436" cy="638688"/>
            </a:xfrm>
          </p:grpSpPr>
          <p:sp>
            <p:nvSpPr>
              <p:cNvPr id="80" name="Freeform 4">
                <a:extLst>
                  <a:ext uri="{FF2B5EF4-FFF2-40B4-BE49-F238E27FC236}">
                    <a16:creationId xmlns:a16="http://schemas.microsoft.com/office/drawing/2014/main" id="{4C7AA75A-988E-1B09-3429-526828E1AF39}"/>
                  </a:ext>
                </a:extLst>
              </p:cNvPr>
              <p:cNvSpPr/>
              <p:nvPr/>
            </p:nvSpPr>
            <p:spPr>
              <a:xfrm>
                <a:off x="0" y="0"/>
                <a:ext cx="1460436" cy="638688"/>
              </a:xfrm>
              <a:custGeom>
                <a:avLst/>
                <a:gdLst/>
                <a:ahLst/>
                <a:cxnLst/>
                <a:rect l="l" t="t" r="r" b="b"/>
                <a:pathLst>
                  <a:path w="1460436" h="638688">
                    <a:moveTo>
                      <a:pt x="76317" y="0"/>
                    </a:moveTo>
                    <a:lnTo>
                      <a:pt x="1384118" y="0"/>
                    </a:lnTo>
                    <a:cubicBezTo>
                      <a:pt x="1404359" y="0"/>
                      <a:pt x="1423770" y="8041"/>
                      <a:pt x="1438083" y="22353"/>
                    </a:cubicBezTo>
                    <a:cubicBezTo>
                      <a:pt x="1452395" y="36665"/>
                      <a:pt x="1460436" y="56077"/>
                      <a:pt x="1460436" y="76317"/>
                    </a:cubicBezTo>
                    <a:lnTo>
                      <a:pt x="1460436" y="562371"/>
                    </a:lnTo>
                    <a:cubicBezTo>
                      <a:pt x="1460436" y="582612"/>
                      <a:pt x="1452395" y="602023"/>
                      <a:pt x="1438083" y="616335"/>
                    </a:cubicBezTo>
                    <a:cubicBezTo>
                      <a:pt x="1423770" y="630648"/>
                      <a:pt x="1404359" y="638688"/>
                      <a:pt x="1384118" y="638688"/>
                    </a:cubicBezTo>
                    <a:lnTo>
                      <a:pt x="76317" y="638688"/>
                    </a:lnTo>
                    <a:cubicBezTo>
                      <a:pt x="56077" y="638688"/>
                      <a:pt x="36665" y="630648"/>
                      <a:pt x="22353" y="616335"/>
                    </a:cubicBezTo>
                    <a:cubicBezTo>
                      <a:pt x="8041" y="602023"/>
                      <a:pt x="0" y="582612"/>
                      <a:pt x="0" y="562371"/>
                    </a:cubicBezTo>
                    <a:lnTo>
                      <a:pt x="0" y="76317"/>
                    </a:lnTo>
                    <a:cubicBezTo>
                      <a:pt x="0" y="56077"/>
                      <a:pt x="8041" y="36665"/>
                      <a:pt x="22353" y="22353"/>
                    </a:cubicBezTo>
                    <a:cubicBezTo>
                      <a:pt x="36665" y="8041"/>
                      <a:pt x="56077" y="0"/>
                      <a:pt x="76317" y="0"/>
                    </a:cubicBezTo>
                    <a:close/>
                  </a:path>
                </a:pathLst>
              </a:custGeom>
              <a:solidFill>
                <a:srgbClr val="FBD86A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>
                  <a:buClrTx/>
                  <a:buFontTx/>
                  <a:buNone/>
                </a:pPr>
                <a:endParaRPr lang="en-US"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  <p:sp>
            <p:nvSpPr>
              <p:cNvPr id="81" name="TextBox 5">
                <a:extLst>
                  <a:ext uri="{FF2B5EF4-FFF2-40B4-BE49-F238E27FC236}">
                    <a16:creationId xmlns:a16="http://schemas.microsoft.com/office/drawing/2014/main" id="{4BB1D752-E138-D5D9-2900-3D2002FF5DF8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1460436" cy="705363"/>
              </a:xfrm>
              <a:prstGeom prst="rect">
                <a:avLst/>
              </a:prstGeom>
            </p:spPr>
            <p:txBody>
              <a:bodyPr lIns="31104" tIns="31104" rIns="31104" bIns="31104" rtlCol="0" anchor="ctr"/>
              <a:lstStyle/>
              <a:p>
                <a:pPr algn="ctr" defTabSz="609630">
                  <a:lnSpc>
                    <a:spcPts val="168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</p:grpSp>
        <p:grpSp>
          <p:nvGrpSpPr>
            <p:cNvPr id="70" name="Group 6">
              <a:extLst>
                <a:ext uri="{FF2B5EF4-FFF2-40B4-BE49-F238E27FC236}">
                  <a16:creationId xmlns:a16="http://schemas.microsoft.com/office/drawing/2014/main" id="{E175F4A9-312C-2AD1-B0A2-70211A99526A}"/>
                </a:ext>
              </a:extLst>
            </p:cNvPr>
            <p:cNvGrpSpPr/>
            <p:nvPr/>
          </p:nvGrpSpPr>
          <p:grpSpPr>
            <a:xfrm>
              <a:off x="4337282" y="-228479"/>
              <a:ext cx="18530265" cy="12284933"/>
              <a:chOff x="0" y="-66675"/>
              <a:chExt cx="5407522" cy="3585002"/>
            </a:xfrm>
          </p:grpSpPr>
          <p:sp>
            <p:nvSpPr>
              <p:cNvPr id="78" name="Freeform 7">
                <a:extLst>
                  <a:ext uri="{FF2B5EF4-FFF2-40B4-BE49-F238E27FC236}">
                    <a16:creationId xmlns:a16="http://schemas.microsoft.com/office/drawing/2014/main" id="{E4A5B4DD-F39D-BB4A-4AFF-929E19E4C643}"/>
                  </a:ext>
                </a:extLst>
              </p:cNvPr>
              <p:cNvSpPr/>
              <p:nvPr/>
            </p:nvSpPr>
            <p:spPr>
              <a:xfrm>
                <a:off x="0" y="558378"/>
                <a:ext cx="5407521" cy="2959949"/>
              </a:xfrm>
              <a:custGeom>
                <a:avLst/>
                <a:gdLst/>
                <a:ahLst/>
                <a:cxnLst/>
                <a:rect l="l" t="t" r="r" b="b"/>
                <a:pathLst>
                  <a:path w="5407521" h="3518327">
                    <a:moveTo>
                      <a:pt x="20611" y="0"/>
                    </a:moveTo>
                    <a:lnTo>
                      <a:pt x="5386910" y="0"/>
                    </a:lnTo>
                    <a:cubicBezTo>
                      <a:pt x="5392377" y="0"/>
                      <a:pt x="5397619" y="2172"/>
                      <a:pt x="5401485" y="6037"/>
                    </a:cubicBezTo>
                    <a:cubicBezTo>
                      <a:pt x="5405350" y="9902"/>
                      <a:pt x="5407521" y="15145"/>
                      <a:pt x="5407521" y="20611"/>
                    </a:cubicBezTo>
                    <a:lnTo>
                      <a:pt x="5407521" y="3497716"/>
                    </a:lnTo>
                    <a:cubicBezTo>
                      <a:pt x="5407521" y="3509099"/>
                      <a:pt x="5398293" y="3518327"/>
                      <a:pt x="5386910" y="3518327"/>
                    </a:cubicBezTo>
                    <a:lnTo>
                      <a:pt x="20611" y="3518327"/>
                    </a:lnTo>
                    <a:cubicBezTo>
                      <a:pt x="15145" y="3518327"/>
                      <a:pt x="9902" y="3516156"/>
                      <a:pt x="6037" y="3512290"/>
                    </a:cubicBezTo>
                    <a:cubicBezTo>
                      <a:pt x="2172" y="3508425"/>
                      <a:pt x="0" y="3503182"/>
                      <a:pt x="0" y="3497716"/>
                    </a:cubicBezTo>
                    <a:lnTo>
                      <a:pt x="0" y="20611"/>
                    </a:lnTo>
                    <a:cubicBezTo>
                      <a:pt x="0" y="15145"/>
                      <a:pt x="2172" y="9902"/>
                      <a:pt x="6037" y="6037"/>
                    </a:cubicBezTo>
                    <a:cubicBezTo>
                      <a:pt x="9902" y="2172"/>
                      <a:pt x="15145" y="0"/>
                      <a:pt x="20611" y="0"/>
                    </a:cubicBezTo>
                    <a:close/>
                  </a:path>
                </a:pathLst>
              </a:custGeom>
              <a:solidFill>
                <a:srgbClr val="FBD86A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>
                  <a:buClrTx/>
                  <a:buFontTx/>
                  <a:buNone/>
                </a:pPr>
                <a:endParaRPr lang="en-US"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  <p:sp>
            <p:nvSpPr>
              <p:cNvPr id="79" name="TextBox 8">
                <a:extLst>
                  <a:ext uri="{FF2B5EF4-FFF2-40B4-BE49-F238E27FC236}">
                    <a16:creationId xmlns:a16="http://schemas.microsoft.com/office/drawing/2014/main" id="{55F19AD5-CB0F-F7A7-BF54-0257A5ACB50F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5407522" cy="3585002"/>
              </a:xfrm>
              <a:prstGeom prst="rect">
                <a:avLst/>
              </a:prstGeom>
            </p:spPr>
            <p:txBody>
              <a:bodyPr lIns="31104" tIns="31104" rIns="31104" bIns="31104" rtlCol="0" anchor="ctr"/>
              <a:lstStyle/>
              <a:p>
                <a:pPr algn="ctr" defTabSz="609630">
                  <a:lnSpc>
                    <a:spcPts val="168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</p:grpSp>
        <p:grpSp>
          <p:nvGrpSpPr>
            <p:cNvPr id="71" name="Group 9">
              <a:extLst>
                <a:ext uri="{FF2B5EF4-FFF2-40B4-BE49-F238E27FC236}">
                  <a16:creationId xmlns:a16="http://schemas.microsoft.com/office/drawing/2014/main" id="{C4CF4CFE-B450-0E40-9E35-20D73DE1325B}"/>
                </a:ext>
              </a:extLst>
            </p:cNvPr>
            <p:cNvGrpSpPr/>
            <p:nvPr/>
          </p:nvGrpSpPr>
          <p:grpSpPr>
            <a:xfrm>
              <a:off x="4666487" y="55696"/>
              <a:ext cx="17871855" cy="11716584"/>
              <a:chOff x="0" y="-66675"/>
              <a:chExt cx="5215384" cy="3419146"/>
            </a:xfrm>
          </p:grpSpPr>
          <p:sp>
            <p:nvSpPr>
              <p:cNvPr id="76" name="Freeform 10">
                <a:extLst>
                  <a:ext uri="{FF2B5EF4-FFF2-40B4-BE49-F238E27FC236}">
                    <a16:creationId xmlns:a16="http://schemas.microsoft.com/office/drawing/2014/main" id="{D966CA0E-4C7D-B671-7A7E-4AD5707E72F7}"/>
                  </a:ext>
                </a:extLst>
              </p:cNvPr>
              <p:cNvSpPr/>
              <p:nvPr/>
            </p:nvSpPr>
            <p:spPr>
              <a:xfrm>
                <a:off x="0" y="570281"/>
                <a:ext cx="5215384" cy="2782190"/>
              </a:xfrm>
              <a:custGeom>
                <a:avLst/>
                <a:gdLst/>
                <a:ahLst/>
                <a:cxnLst/>
                <a:rect l="l" t="t" r="r" b="b"/>
                <a:pathLst>
                  <a:path w="5215384" h="3352471">
                    <a:moveTo>
                      <a:pt x="17328" y="0"/>
                    </a:moveTo>
                    <a:lnTo>
                      <a:pt x="5198056" y="0"/>
                    </a:lnTo>
                    <a:cubicBezTo>
                      <a:pt x="5207626" y="0"/>
                      <a:pt x="5215384" y="7758"/>
                      <a:pt x="5215384" y="17328"/>
                    </a:cubicBezTo>
                    <a:lnTo>
                      <a:pt x="5215384" y="3335143"/>
                    </a:lnTo>
                    <a:cubicBezTo>
                      <a:pt x="5215384" y="3339739"/>
                      <a:pt x="5213558" y="3344146"/>
                      <a:pt x="5210308" y="3347396"/>
                    </a:cubicBezTo>
                    <a:cubicBezTo>
                      <a:pt x="5207059" y="3350645"/>
                      <a:pt x="5202651" y="3352471"/>
                      <a:pt x="5198056" y="3352471"/>
                    </a:cubicBezTo>
                    <a:lnTo>
                      <a:pt x="17328" y="3352471"/>
                    </a:lnTo>
                    <a:cubicBezTo>
                      <a:pt x="7758" y="3352471"/>
                      <a:pt x="0" y="3344713"/>
                      <a:pt x="0" y="3335143"/>
                    </a:cubicBezTo>
                    <a:lnTo>
                      <a:pt x="0" y="17328"/>
                    </a:lnTo>
                    <a:cubicBezTo>
                      <a:pt x="0" y="7758"/>
                      <a:pt x="7758" y="0"/>
                      <a:pt x="173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7625" cap="rnd">
                <a:solidFill>
                  <a:srgbClr val="19274F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>
                  <a:buClrTx/>
                  <a:buFontTx/>
                  <a:buNone/>
                </a:pPr>
                <a:endParaRPr lang="en-US" sz="800" kern="1200" dirty="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  <p:sp>
            <p:nvSpPr>
              <p:cNvPr id="77" name="TextBox 11">
                <a:extLst>
                  <a:ext uri="{FF2B5EF4-FFF2-40B4-BE49-F238E27FC236}">
                    <a16:creationId xmlns:a16="http://schemas.microsoft.com/office/drawing/2014/main" id="{CD306EB4-DBF7-B211-721B-4EDD6BC4D87D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5215384" cy="3419146"/>
              </a:xfrm>
              <a:prstGeom prst="rect">
                <a:avLst/>
              </a:prstGeom>
            </p:spPr>
            <p:txBody>
              <a:bodyPr lIns="31104" tIns="31104" rIns="31104" bIns="31104" rtlCol="0" anchor="ctr"/>
              <a:lstStyle/>
              <a:p>
                <a:pPr algn="ctr" defTabSz="609630">
                  <a:lnSpc>
                    <a:spcPts val="168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</p:grpSp>
        <p:grpSp>
          <p:nvGrpSpPr>
            <p:cNvPr id="72" name="Group 12">
              <a:extLst>
                <a:ext uri="{FF2B5EF4-FFF2-40B4-BE49-F238E27FC236}">
                  <a16:creationId xmlns:a16="http://schemas.microsoft.com/office/drawing/2014/main" id="{94E395CE-8D82-9F1D-19CA-126CD44A18CD}"/>
                </a:ext>
              </a:extLst>
            </p:cNvPr>
            <p:cNvGrpSpPr/>
            <p:nvPr/>
          </p:nvGrpSpPr>
          <p:grpSpPr>
            <a:xfrm>
              <a:off x="107003" y="2587823"/>
              <a:ext cx="3314679" cy="1946720"/>
              <a:chOff x="0" y="0"/>
              <a:chExt cx="967293" cy="568094"/>
            </a:xfrm>
          </p:grpSpPr>
          <p:sp>
            <p:nvSpPr>
              <p:cNvPr id="74" name="Freeform 13">
                <a:extLst>
                  <a:ext uri="{FF2B5EF4-FFF2-40B4-BE49-F238E27FC236}">
                    <a16:creationId xmlns:a16="http://schemas.microsoft.com/office/drawing/2014/main" id="{9DE15C10-E59C-E9CE-297A-AB716F35F04C}"/>
                  </a:ext>
                </a:extLst>
              </p:cNvPr>
              <p:cNvSpPr/>
              <p:nvPr/>
            </p:nvSpPr>
            <p:spPr>
              <a:xfrm>
                <a:off x="0" y="0"/>
                <a:ext cx="967293" cy="568094"/>
              </a:xfrm>
              <a:custGeom>
                <a:avLst/>
                <a:gdLst/>
                <a:ahLst/>
                <a:cxnLst/>
                <a:rect l="l" t="t" r="r" b="b"/>
                <a:pathLst>
                  <a:path w="967293" h="568094">
                    <a:moveTo>
                      <a:pt x="93426" y="0"/>
                    </a:moveTo>
                    <a:lnTo>
                      <a:pt x="873867" y="0"/>
                    </a:lnTo>
                    <a:cubicBezTo>
                      <a:pt x="898645" y="0"/>
                      <a:pt x="922409" y="9843"/>
                      <a:pt x="939929" y="27364"/>
                    </a:cubicBezTo>
                    <a:cubicBezTo>
                      <a:pt x="957450" y="44885"/>
                      <a:pt x="967293" y="68648"/>
                      <a:pt x="967293" y="93426"/>
                    </a:cubicBezTo>
                    <a:lnTo>
                      <a:pt x="967293" y="474668"/>
                    </a:lnTo>
                    <a:cubicBezTo>
                      <a:pt x="967293" y="499446"/>
                      <a:pt x="957450" y="523209"/>
                      <a:pt x="939929" y="540730"/>
                    </a:cubicBezTo>
                    <a:cubicBezTo>
                      <a:pt x="922409" y="558251"/>
                      <a:pt x="898645" y="568094"/>
                      <a:pt x="873867" y="568094"/>
                    </a:cubicBezTo>
                    <a:lnTo>
                      <a:pt x="93426" y="568094"/>
                    </a:lnTo>
                    <a:cubicBezTo>
                      <a:pt x="68648" y="568094"/>
                      <a:pt x="44885" y="558251"/>
                      <a:pt x="27364" y="540730"/>
                    </a:cubicBezTo>
                    <a:cubicBezTo>
                      <a:pt x="9843" y="523209"/>
                      <a:pt x="0" y="499446"/>
                      <a:pt x="0" y="474668"/>
                    </a:cubicBezTo>
                    <a:lnTo>
                      <a:pt x="0" y="93426"/>
                    </a:lnTo>
                    <a:cubicBezTo>
                      <a:pt x="0" y="68648"/>
                      <a:pt x="9843" y="44885"/>
                      <a:pt x="27364" y="27364"/>
                    </a:cubicBezTo>
                    <a:cubicBezTo>
                      <a:pt x="44885" y="9843"/>
                      <a:pt x="68648" y="0"/>
                      <a:pt x="934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19274F"/>
                </a:solidFill>
                <a:prstDash val="lgDash"/>
                <a:round/>
              </a:ln>
            </p:spPr>
            <p:txBody>
              <a:bodyPr/>
              <a:lstStyle/>
              <a:p>
                <a:pPr defTabSz="609630">
                  <a:buClrTx/>
                  <a:buFontTx/>
                  <a:buNone/>
                </a:pPr>
                <a:endParaRPr lang="en-US"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  <p:sp>
            <p:nvSpPr>
              <p:cNvPr id="75" name="TextBox 14">
                <a:extLst>
                  <a:ext uri="{FF2B5EF4-FFF2-40B4-BE49-F238E27FC236}">
                    <a16:creationId xmlns:a16="http://schemas.microsoft.com/office/drawing/2014/main" id="{33C0D944-4020-012C-940C-33F6BB5AC380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967293" cy="634769"/>
              </a:xfrm>
              <a:prstGeom prst="rect">
                <a:avLst/>
              </a:prstGeom>
            </p:spPr>
            <p:txBody>
              <a:bodyPr lIns="31104" tIns="31104" rIns="31104" bIns="31104" rtlCol="0" anchor="ctr"/>
              <a:lstStyle/>
              <a:p>
                <a:pPr algn="ctr" defTabSz="609630">
                  <a:lnSpc>
                    <a:spcPts val="168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</p:grpSp>
        <p:sp>
          <p:nvSpPr>
            <p:cNvPr id="73" name="Freeform 15">
              <a:extLst>
                <a:ext uri="{FF2B5EF4-FFF2-40B4-BE49-F238E27FC236}">
                  <a16:creationId xmlns:a16="http://schemas.microsoft.com/office/drawing/2014/main" id="{21B4B6CE-BC3A-789F-C112-32A59937F7FE}"/>
                </a:ext>
              </a:extLst>
            </p:cNvPr>
            <p:cNvSpPr/>
            <p:nvPr/>
          </p:nvSpPr>
          <p:spPr>
            <a:xfrm>
              <a:off x="956564" y="2806574"/>
              <a:ext cx="1680434" cy="1509335"/>
            </a:xfrm>
            <a:custGeom>
              <a:avLst/>
              <a:gdLst/>
              <a:ahLst/>
              <a:cxnLst/>
              <a:rect l="l" t="t" r="r" b="b"/>
              <a:pathLst>
                <a:path w="1680434" h="1509335">
                  <a:moveTo>
                    <a:pt x="0" y="0"/>
                  </a:moveTo>
                  <a:lnTo>
                    <a:pt x="1680434" y="0"/>
                  </a:lnTo>
                  <a:lnTo>
                    <a:pt x="1680434" y="1509335"/>
                  </a:lnTo>
                  <a:lnTo>
                    <a:pt x="0" y="15093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>
                <a:buClrTx/>
                <a:buFontTx/>
                <a:buNone/>
              </a:pPr>
              <a:endParaRPr lang="en-US" sz="800" kern="1200">
                <a:solidFill>
                  <a:prstClr val="black"/>
                </a:solidFill>
                <a:latin typeface="UTM Avo" panose="02040603050506020204" pitchFamily="18"/>
                <a:cs typeface="+mn-ea"/>
                <a:sym typeface="+mn-lt"/>
              </a:endParaRPr>
            </a:p>
          </p:txBody>
        </p:sp>
      </p:grpSp>
      <p:grpSp>
        <p:nvGrpSpPr>
          <p:cNvPr id="90" name="Group 25">
            <a:extLst>
              <a:ext uri="{FF2B5EF4-FFF2-40B4-BE49-F238E27FC236}">
                <a16:creationId xmlns:a16="http://schemas.microsoft.com/office/drawing/2014/main" id="{1B75615D-683E-24C4-B11D-4B2EC25542AA}"/>
              </a:ext>
            </a:extLst>
          </p:cNvPr>
          <p:cNvGrpSpPr/>
          <p:nvPr/>
        </p:nvGrpSpPr>
        <p:grpSpPr>
          <a:xfrm>
            <a:off x="379113" y="3171374"/>
            <a:ext cx="1764342" cy="1094315"/>
            <a:chOff x="0" y="0"/>
            <a:chExt cx="3528684" cy="2188630"/>
          </a:xfrm>
        </p:grpSpPr>
        <p:grpSp>
          <p:nvGrpSpPr>
            <p:cNvPr id="91" name="Group 26">
              <a:extLst>
                <a:ext uri="{FF2B5EF4-FFF2-40B4-BE49-F238E27FC236}">
                  <a16:creationId xmlns:a16="http://schemas.microsoft.com/office/drawing/2014/main" id="{2F995477-6B52-3C2D-D588-9E1428A747F5}"/>
                </a:ext>
              </a:extLst>
            </p:cNvPr>
            <p:cNvGrpSpPr/>
            <p:nvPr/>
          </p:nvGrpSpPr>
          <p:grpSpPr>
            <a:xfrm>
              <a:off x="0" y="0"/>
              <a:ext cx="3528684" cy="2188630"/>
              <a:chOff x="0" y="0"/>
              <a:chExt cx="1029744" cy="638688"/>
            </a:xfrm>
          </p:grpSpPr>
          <p:sp>
            <p:nvSpPr>
              <p:cNvPr id="96" name="Freeform 27">
                <a:extLst>
                  <a:ext uri="{FF2B5EF4-FFF2-40B4-BE49-F238E27FC236}">
                    <a16:creationId xmlns:a16="http://schemas.microsoft.com/office/drawing/2014/main" id="{50259B50-5D7A-3E4D-8D3C-04F6F9D4361E}"/>
                  </a:ext>
                </a:extLst>
              </p:cNvPr>
              <p:cNvSpPr/>
              <p:nvPr/>
            </p:nvSpPr>
            <p:spPr>
              <a:xfrm>
                <a:off x="0" y="0"/>
                <a:ext cx="1029744" cy="638688"/>
              </a:xfrm>
              <a:custGeom>
                <a:avLst/>
                <a:gdLst/>
                <a:ahLst/>
                <a:cxnLst/>
                <a:rect l="l" t="t" r="r" b="b"/>
                <a:pathLst>
                  <a:path w="1029744" h="638688">
                    <a:moveTo>
                      <a:pt x="108237" y="0"/>
                    </a:moveTo>
                    <a:lnTo>
                      <a:pt x="921507" y="0"/>
                    </a:lnTo>
                    <a:cubicBezTo>
                      <a:pt x="981285" y="0"/>
                      <a:pt x="1029744" y="48459"/>
                      <a:pt x="1029744" y="108237"/>
                    </a:cubicBezTo>
                    <a:lnTo>
                      <a:pt x="1029744" y="530451"/>
                    </a:lnTo>
                    <a:cubicBezTo>
                      <a:pt x="1029744" y="590229"/>
                      <a:pt x="981285" y="638688"/>
                      <a:pt x="921507" y="638688"/>
                    </a:cubicBezTo>
                    <a:lnTo>
                      <a:pt x="108237" y="638688"/>
                    </a:lnTo>
                    <a:cubicBezTo>
                      <a:pt x="48459" y="638688"/>
                      <a:pt x="0" y="590229"/>
                      <a:pt x="0" y="530451"/>
                    </a:cubicBezTo>
                    <a:lnTo>
                      <a:pt x="0" y="108237"/>
                    </a:lnTo>
                    <a:cubicBezTo>
                      <a:pt x="0" y="48459"/>
                      <a:pt x="48459" y="0"/>
                      <a:pt x="108237" y="0"/>
                    </a:cubicBezTo>
                    <a:close/>
                  </a:path>
                </a:pathLst>
              </a:custGeom>
              <a:solidFill>
                <a:srgbClr val="BCBEFA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>
                  <a:buClrTx/>
                  <a:buFontTx/>
                  <a:buNone/>
                </a:pPr>
                <a:endParaRPr lang="en-US"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  <p:sp>
            <p:nvSpPr>
              <p:cNvPr id="97" name="TextBox 28">
                <a:extLst>
                  <a:ext uri="{FF2B5EF4-FFF2-40B4-BE49-F238E27FC236}">
                    <a16:creationId xmlns:a16="http://schemas.microsoft.com/office/drawing/2014/main" id="{58DADF5E-C847-DF8F-1DA1-EB314F401CA7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1029744" cy="705363"/>
              </a:xfrm>
              <a:prstGeom prst="rect">
                <a:avLst/>
              </a:prstGeom>
            </p:spPr>
            <p:txBody>
              <a:bodyPr lIns="31104" tIns="31104" rIns="31104" bIns="31104" rtlCol="0" anchor="ctr"/>
              <a:lstStyle/>
              <a:p>
                <a:pPr algn="ctr" defTabSz="609630">
                  <a:lnSpc>
                    <a:spcPts val="168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</p:grpSp>
        <p:grpSp>
          <p:nvGrpSpPr>
            <p:cNvPr id="92" name="Group 29">
              <a:extLst>
                <a:ext uri="{FF2B5EF4-FFF2-40B4-BE49-F238E27FC236}">
                  <a16:creationId xmlns:a16="http://schemas.microsoft.com/office/drawing/2014/main" id="{F1DB88FE-ACF6-5D06-13F2-F2C3AB86A992}"/>
                </a:ext>
              </a:extLst>
            </p:cNvPr>
            <p:cNvGrpSpPr/>
            <p:nvPr/>
          </p:nvGrpSpPr>
          <p:grpSpPr>
            <a:xfrm>
              <a:off x="107003" y="120955"/>
              <a:ext cx="3314679" cy="1946720"/>
              <a:chOff x="0" y="0"/>
              <a:chExt cx="967293" cy="568094"/>
            </a:xfrm>
          </p:grpSpPr>
          <p:sp>
            <p:nvSpPr>
              <p:cNvPr id="94" name="Freeform 30">
                <a:extLst>
                  <a:ext uri="{FF2B5EF4-FFF2-40B4-BE49-F238E27FC236}">
                    <a16:creationId xmlns:a16="http://schemas.microsoft.com/office/drawing/2014/main" id="{ECE567B6-3904-198A-12BA-17BBB33AD61C}"/>
                  </a:ext>
                </a:extLst>
              </p:cNvPr>
              <p:cNvSpPr/>
              <p:nvPr/>
            </p:nvSpPr>
            <p:spPr>
              <a:xfrm>
                <a:off x="0" y="0"/>
                <a:ext cx="967293" cy="568094"/>
              </a:xfrm>
              <a:custGeom>
                <a:avLst/>
                <a:gdLst/>
                <a:ahLst/>
                <a:cxnLst/>
                <a:rect l="l" t="t" r="r" b="b"/>
                <a:pathLst>
                  <a:path w="967293" h="568094">
                    <a:moveTo>
                      <a:pt x="93426" y="0"/>
                    </a:moveTo>
                    <a:lnTo>
                      <a:pt x="873867" y="0"/>
                    </a:lnTo>
                    <a:cubicBezTo>
                      <a:pt x="898645" y="0"/>
                      <a:pt x="922409" y="9843"/>
                      <a:pt x="939929" y="27364"/>
                    </a:cubicBezTo>
                    <a:cubicBezTo>
                      <a:pt x="957450" y="44885"/>
                      <a:pt x="967293" y="68648"/>
                      <a:pt x="967293" y="93426"/>
                    </a:cubicBezTo>
                    <a:lnTo>
                      <a:pt x="967293" y="474668"/>
                    </a:lnTo>
                    <a:cubicBezTo>
                      <a:pt x="967293" y="499446"/>
                      <a:pt x="957450" y="523209"/>
                      <a:pt x="939929" y="540730"/>
                    </a:cubicBezTo>
                    <a:cubicBezTo>
                      <a:pt x="922409" y="558251"/>
                      <a:pt x="898645" y="568094"/>
                      <a:pt x="873867" y="568094"/>
                    </a:cubicBezTo>
                    <a:lnTo>
                      <a:pt x="93426" y="568094"/>
                    </a:lnTo>
                    <a:cubicBezTo>
                      <a:pt x="68648" y="568094"/>
                      <a:pt x="44885" y="558251"/>
                      <a:pt x="27364" y="540730"/>
                    </a:cubicBezTo>
                    <a:cubicBezTo>
                      <a:pt x="9843" y="523209"/>
                      <a:pt x="0" y="499446"/>
                      <a:pt x="0" y="474668"/>
                    </a:cubicBezTo>
                    <a:lnTo>
                      <a:pt x="0" y="93426"/>
                    </a:lnTo>
                    <a:cubicBezTo>
                      <a:pt x="0" y="68648"/>
                      <a:pt x="9843" y="44885"/>
                      <a:pt x="27364" y="27364"/>
                    </a:cubicBezTo>
                    <a:cubicBezTo>
                      <a:pt x="44885" y="9843"/>
                      <a:pt x="68648" y="0"/>
                      <a:pt x="93426" y="0"/>
                    </a:cubicBezTo>
                    <a:close/>
                  </a:path>
                </a:pathLst>
              </a:custGeom>
              <a:solidFill>
                <a:srgbClr val="BCBEFA"/>
              </a:solidFill>
              <a:ln w="38100" cap="rnd">
                <a:solidFill>
                  <a:srgbClr val="FFFFFF"/>
                </a:solidFill>
                <a:prstDash val="lgDash"/>
                <a:round/>
              </a:ln>
            </p:spPr>
            <p:txBody>
              <a:bodyPr/>
              <a:lstStyle/>
              <a:p>
                <a:pPr defTabSz="609630">
                  <a:buClrTx/>
                  <a:buFontTx/>
                  <a:buNone/>
                </a:pPr>
                <a:endParaRPr lang="en-US"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  <p:sp>
            <p:nvSpPr>
              <p:cNvPr id="95" name="TextBox 31">
                <a:extLst>
                  <a:ext uri="{FF2B5EF4-FFF2-40B4-BE49-F238E27FC236}">
                    <a16:creationId xmlns:a16="http://schemas.microsoft.com/office/drawing/2014/main" id="{A932E4FE-67AC-09BC-954C-2CFAFFDB3647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967293" cy="634769"/>
              </a:xfrm>
              <a:prstGeom prst="rect">
                <a:avLst/>
              </a:prstGeom>
            </p:spPr>
            <p:txBody>
              <a:bodyPr lIns="31104" tIns="31104" rIns="31104" bIns="31104" rtlCol="0" anchor="ctr"/>
              <a:lstStyle/>
              <a:p>
                <a:pPr algn="ctr" defTabSz="609630">
                  <a:lnSpc>
                    <a:spcPts val="168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</p:grpSp>
        <p:sp>
          <p:nvSpPr>
            <p:cNvPr id="93" name="Freeform 32">
              <a:extLst>
                <a:ext uri="{FF2B5EF4-FFF2-40B4-BE49-F238E27FC236}">
                  <a16:creationId xmlns:a16="http://schemas.microsoft.com/office/drawing/2014/main" id="{155DE9F2-A208-83E7-F0D0-3ED0033E12E3}"/>
                </a:ext>
              </a:extLst>
            </p:cNvPr>
            <p:cNvSpPr/>
            <p:nvPr/>
          </p:nvSpPr>
          <p:spPr>
            <a:xfrm>
              <a:off x="1057907" y="312644"/>
              <a:ext cx="1412870" cy="1563342"/>
            </a:xfrm>
            <a:custGeom>
              <a:avLst/>
              <a:gdLst/>
              <a:ahLst/>
              <a:cxnLst/>
              <a:rect l="l" t="t" r="r" b="b"/>
              <a:pathLst>
                <a:path w="1412870" h="1563342">
                  <a:moveTo>
                    <a:pt x="0" y="0"/>
                  </a:moveTo>
                  <a:lnTo>
                    <a:pt x="1412870" y="0"/>
                  </a:lnTo>
                  <a:lnTo>
                    <a:pt x="1412870" y="1563342"/>
                  </a:lnTo>
                  <a:lnTo>
                    <a:pt x="0" y="1563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>
                <a:buClrTx/>
                <a:buFontTx/>
                <a:buNone/>
              </a:pPr>
              <a:endParaRPr lang="en-US" sz="800" kern="1200">
                <a:solidFill>
                  <a:prstClr val="black"/>
                </a:solidFill>
                <a:latin typeface="UTM Avo" panose="02040603050506020204" pitchFamily="18"/>
                <a:cs typeface="+mn-ea"/>
                <a:sym typeface="+mn-lt"/>
              </a:endParaRPr>
            </a:p>
          </p:txBody>
        </p:sp>
      </p:grpSp>
      <p:grpSp>
        <p:nvGrpSpPr>
          <p:cNvPr id="98" name="Group 33">
            <a:extLst>
              <a:ext uri="{FF2B5EF4-FFF2-40B4-BE49-F238E27FC236}">
                <a16:creationId xmlns:a16="http://schemas.microsoft.com/office/drawing/2014/main" id="{52EB6373-F74A-F71B-858B-B91384481FBF}"/>
              </a:ext>
            </a:extLst>
          </p:cNvPr>
          <p:cNvGrpSpPr/>
          <p:nvPr/>
        </p:nvGrpSpPr>
        <p:grpSpPr>
          <a:xfrm>
            <a:off x="379113" y="4404866"/>
            <a:ext cx="1764342" cy="1124148"/>
            <a:chOff x="0" y="0"/>
            <a:chExt cx="3528684" cy="2248295"/>
          </a:xfrm>
        </p:grpSpPr>
        <p:grpSp>
          <p:nvGrpSpPr>
            <p:cNvPr id="99" name="Group 34">
              <a:extLst>
                <a:ext uri="{FF2B5EF4-FFF2-40B4-BE49-F238E27FC236}">
                  <a16:creationId xmlns:a16="http://schemas.microsoft.com/office/drawing/2014/main" id="{D5D1BDB7-EDF6-E1A0-3F41-ECB4E1D0BE88}"/>
                </a:ext>
              </a:extLst>
            </p:cNvPr>
            <p:cNvGrpSpPr/>
            <p:nvPr/>
          </p:nvGrpSpPr>
          <p:grpSpPr>
            <a:xfrm>
              <a:off x="0" y="0"/>
              <a:ext cx="3528684" cy="2188630"/>
              <a:chOff x="0" y="0"/>
              <a:chExt cx="1029744" cy="638688"/>
            </a:xfrm>
          </p:grpSpPr>
          <p:sp>
            <p:nvSpPr>
              <p:cNvPr id="104" name="Freeform 35">
                <a:extLst>
                  <a:ext uri="{FF2B5EF4-FFF2-40B4-BE49-F238E27FC236}">
                    <a16:creationId xmlns:a16="http://schemas.microsoft.com/office/drawing/2014/main" id="{08E33F01-670D-FAB5-8A1D-1EE4E8211892}"/>
                  </a:ext>
                </a:extLst>
              </p:cNvPr>
              <p:cNvSpPr/>
              <p:nvPr/>
            </p:nvSpPr>
            <p:spPr>
              <a:xfrm>
                <a:off x="0" y="0"/>
                <a:ext cx="1029744" cy="638688"/>
              </a:xfrm>
              <a:custGeom>
                <a:avLst/>
                <a:gdLst/>
                <a:ahLst/>
                <a:cxnLst/>
                <a:rect l="l" t="t" r="r" b="b"/>
                <a:pathLst>
                  <a:path w="1029744" h="638688">
                    <a:moveTo>
                      <a:pt x="108237" y="0"/>
                    </a:moveTo>
                    <a:lnTo>
                      <a:pt x="921507" y="0"/>
                    </a:lnTo>
                    <a:cubicBezTo>
                      <a:pt x="981285" y="0"/>
                      <a:pt x="1029744" y="48459"/>
                      <a:pt x="1029744" y="108237"/>
                    </a:cubicBezTo>
                    <a:lnTo>
                      <a:pt x="1029744" y="530451"/>
                    </a:lnTo>
                    <a:cubicBezTo>
                      <a:pt x="1029744" y="590229"/>
                      <a:pt x="981285" y="638688"/>
                      <a:pt x="921507" y="638688"/>
                    </a:cubicBezTo>
                    <a:lnTo>
                      <a:pt x="108237" y="638688"/>
                    </a:lnTo>
                    <a:cubicBezTo>
                      <a:pt x="48459" y="638688"/>
                      <a:pt x="0" y="590229"/>
                      <a:pt x="0" y="530451"/>
                    </a:cubicBezTo>
                    <a:lnTo>
                      <a:pt x="0" y="108237"/>
                    </a:lnTo>
                    <a:cubicBezTo>
                      <a:pt x="0" y="48459"/>
                      <a:pt x="48459" y="0"/>
                      <a:pt x="108237" y="0"/>
                    </a:cubicBezTo>
                    <a:close/>
                  </a:path>
                </a:pathLst>
              </a:custGeom>
              <a:solidFill>
                <a:srgbClr val="BCBEFA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>
                  <a:buClrTx/>
                  <a:buFontTx/>
                  <a:buNone/>
                </a:pPr>
                <a:endParaRPr lang="en-US"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  <p:sp>
            <p:nvSpPr>
              <p:cNvPr id="105" name="TextBox 36">
                <a:extLst>
                  <a:ext uri="{FF2B5EF4-FFF2-40B4-BE49-F238E27FC236}">
                    <a16:creationId xmlns:a16="http://schemas.microsoft.com/office/drawing/2014/main" id="{6C4D125F-C1BF-B00C-439F-D733F8BE7A30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1029744" cy="705363"/>
              </a:xfrm>
              <a:prstGeom prst="rect">
                <a:avLst/>
              </a:prstGeom>
            </p:spPr>
            <p:txBody>
              <a:bodyPr lIns="31104" tIns="31104" rIns="31104" bIns="31104" rtlCol="0" anchor="ctr"/>
              <a:lstStyle/>
              <a:p>
                <a:pPr algn="ctr" defTabSz="609630">
                  <a:lnSpc>
                    <a:spcPts val="168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</p:grpSp>
        <p:grpSp>
          <p:nvGrpSpPr>
            <p:cNvPr id="100" name="Group 37">
              <a:extLst>
                <a:ext uri="{FF2B5EF4-FFF2-40B4-BE49-F238E27FC236}">
                  <a16:creationId xmlns:a16="http://schemas.microsoft.com/office/drawing/2014/main" id="{4A9A871B-9605-E4E5-9515-3D54F4B3F723}"/>
                </a:ext>
              </a:extLst>
            </p:cNvPr>
            <p:cNvGrpSpPr/>
            <p:nvPr/>
          </p:nvGrpSpPr>
          <p:grpSpPr>
            <a:xfrm>
              <a:off x="107003" y="120955"/>
              <a:ext cx="3314679" cy="1946720"/>
              <a:chOff x="0" y="0"/>
              <a:chExt cx="967293" cy="568094"/>
            </a:xfrm>
          </p:grpSpPr>
          <p:sp>
            <p:nvSpPr>
              <p:cNvPr id="102" name="Freeform 38">
                <a:extLst>
                  <a:ext uri="{FF2B5EF4-FFF2-40B4-BE49-F238E27FC236}">
                    <a16:creationId xmlns:a16="http://schemas.microsoft.com/office/drawing/2014/main" id="{F990BE0C-EA7B-9CF7-B1F4-6E0CCD830F86}"/>
                  </a:ext>
                </a:extLst>
              </p:cNvPr>
              <p:cNvSpPr/>
              <p:nvPr/>
            </p:nvSpPr>
            <p:spPr>
              <a:xfrm>
                <a:off x="0" y="0"/>
                <a:ext cx="967293" cy="568094"/>
              </a:xfrm>
              <a:custGeom>
                <a:avLst/>
                <a:gdLst/>
                <a:ahLst/>
                <a:cxnLst/>
                <a:rect l="l" t="t" r="r" b="b"/>
                <a:pathLst>
                  <a:path w="967293" h="568094">
                    <a:moveTo>
                      <a:pt x="93426" y="0"/>
                    </a:moveTo>
                    <a:lnTo>
                      <a:pt x="873867" y="0"/>
                    </a:lnTo>
                    <a:cubicBezTo>
                      <a:pt x="898645" y="0"/>
                      <a:pt x="922409" y="9843"/>
                      <a:pt x="939929" y="27364"/>
                    </a:cubicBezTo>
                    <a:cubicBezTo>
                      <a:pt x="957450" y="44885"/>
                      <a:pt x="967293" y="68648"/>
                      <a:pt x="967293" y="93426"/>
                    </a:cubicBezTo>
                    <a:lnTo>
                      <a:pt x="967293" y="474668"/>
                    </a:lnTo>
                    <a:cubicBezTo>
                      <a:pt x="967293" y="499446"/>
                      <a:pt x="957450" y="523209"/>
                      <a:pt x="939929" y="540730"/>
                    </a:cubicBezTo>
                    <a:cubicBezTo>
                      <a:pt x="922409" y="558251"/>
                      <a:pt x="898645" y="568094"/>
                      <a:pt x="873867" y="568094"/>
                    </a:cubicBezTo>
                    <a:lnTo>
                      <a:pt x="93426" y="568094"/>
                    </a:lnTo>
                    <a:cubicBezTo>
                      <a:pt x="68648" y="568094"/>
                      <a:pt x="44885" y="558251"/>
                      <a:pt x="27364" y="540730"/>
                    </a:cubicBezTo>
                    <a:cubicBezTo>
                      <a:pt x="9843" y="523209"/>
                      <a:pt x="0" y="499446"/>
                      <a:pt x="0" y="474668"/>
                    </a:cubicBezTo>
                    <a:lnTo>
                      <a:pt x="0" y="93426"/>
                    </a:lnTo>
                    <a:cubicBezTo>
                      <a:pt x="0" y="68648"/>
                      <a:pt x="9843" y="44885"/>
                      <a:pt x="27364" y="27364"/>
                    </a:cubicBezTo>
                    <a:cubicBezTo>
                      <a:pt x="44885" y="9843"/>
                      <a:pt x="68648" y="0"/>
                      <a:pt x="93426" y="0"/>
                    </a:cubicBezTo>
                    <a:close/>
                  </a:path>
                </a:pathLst>
              </a:custGeom>
              <a:solidFill>
                <a:srgbClr val="BCBEFA"/>
              </a:solidFill>
              <a:ln w="38100" cap="rnd">
                <a:solidFill>
                  <a:srgbClr val="FFFFFF"/>
                </a:solidFill>
                <a:prstDash val="lgDash"/>
                <a:round/>
              </a:ln>
            </p:spPr>
            <p:txBody>
              <a:bodyPr/>
              <a:lstStyle/>
              <a:p>
                <a:pPr defTabSz="609630">
                  <a:buClrTx/>
                  <a:buFontTx/>
                  <a:buNone/>
                </a:pPr>
                <a:endParaRPr lang="en-US"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  <p:sp>
            <p:nvSpPr>
              <p:cNvPr id="103" name="TextBox 39">
                <a:extLst>
                  <a:ext uri="{FF2B5EF4-FFF2-40B4-BE49-F238E27FC236}">
                    <a16:creationId xmlns:a16="http://schemas.microsoft.com/office/drawing/2014/main" id="{1F7223AB-259D-B7AE-C4F7-6BA38B6F159E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967293" cy="634769"/>
              </a:xfrm>
              <a:prstGeom prst="rect">
                <a:avLst/>
              </a:prstGeom>
            </p:spPr>
            <p:txBody>
              <a:bodyPr lIns="31104" tIns="31104" rIns="31104" bIns="31104" rtlCol="0" anchor="ctr"/>
              <a:lstStyle/>
              <a:p>
                <a:pPr algn="ctr" defTabSz="609630">
                  <a:lnSpc>
                    <a:spcPts val="168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</p:grpSp>
        <p:sp>
          <p:nvSpPr>
            <p:cNvPr id="101" name="Freeform 40">
              <a:extLst>
                <a:ext uri="{FF2B5EF4-FFF2-40B4-BE49-F238E27FC236}">
                  <a16:creationId xmlns:a16="http://schemas.microsoft.com/office/drawing/2014/main" id="{65C94DE6-DD24-7AF0-E67A-CC413A4FF166}"/>
                </a:ext>
              </a:extLst>
            </p:cNvPr>
            <p:cNvSpPr/>
            <p:nvPr/>
          </p:nvSpPr>
          <p:spPr>
            <a:xfrm rot="-1173271">
              <a:off x="1057907" y="295243"/>
              <a:ext cx="1384713" cy="1772432"/>
            </a:xfrm>
            <a:custGeom>
              <a:avLst/>
              <a:gdLst/>
              <a:ahLst/>
              <a:cxnLst/>
              <a:rect l="l" t="t" r="r" b="b"/>
              <a:pathLst>
                <a:path w="1384713" h="1772432">
                  <a:moveTo>
                    <a:pt x="0" y="0"/>
                  </a:moveTo>
                  <a:lnTo>
                    <a:pt x="1384712" y="0"/>
                  </a:lnTo>
                  <a:lnTo>
                    <a:pt x="1384712" y="1772432"/>
                  </a:lnTo>
                  <a:lnTo>
                    <a:pt x="0" y="1772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>
                <a:buClrTx/>
                <a:buFontTx/>
                <a:buNone/>
              </a:pPr>
              <a:endParaRPr lang="en-US" sz="800" kern="1200">
                <a:solidFill>
                  <a:prstClr val="black"/>
                </a:solidFill>
                <a:latin typeface="UTM Avo" panose="02040603050506020204" pitchFamily="18"/>
                <a:cs typeface="+mn-ea"/>
                <a:sym typeface="+mn-lt"/>
              </a:endParaRPr>
            </a:p>
          </p:txBody>
        </p:sp>
      </p:grpSp>
      <p:grpSp>
        <p:nvGrpSpPr>
          <p:cNvPr id="106" name="Group 41">
            <a:extLst>
              <a:ext uri="{FF2B5EF4-FFF2-40B4-BE49-F238E27FC236}">
                <a16:creationId xmlns:a16="http://schemas.microsoft.com/office/drawing/2014/main" id="{CE47CBE4-6680-0171-E7A8-54989DDCD575}"/>
              </a:ext>
            </a:extLst>
          </p:cNvPr>
          <p:cNvGrpSpPr/>
          <p:nvPr/>
        </p:nvGrpSpPr>
        <p:grpSpPr>
          <a:xfrm>
            <a:off x="379113" y="5638359"/>
            <a:ext cx="1764342" cy="1094315"/>
            <a:chOff x="0" y="0"/>
            <a:chExt cx="3528684" cy="2188630"/>
          </a:xfrm>
        </p:grpSpPr>
        <p:grpSp>
          <p:nvGrpSpPr>
            <p:cNvPr id="107" name="Group 42">
              <a:extLst>
                <a:ext uri="{FF2B5EF4-FFF2-40B4-BE49-F238E27FC236}">
                  <a16:creationId xmlns:a16="http://schemas.microsoft.com/office/drawing/2014/main" id="{E985151D-C8D5-9EF3-A79A-924FD9EBBAF5}"/>
                </a:ext>
              </a:extLst>
            </p:cNvPr>
            <p:cNvGrpSpPr/>
            <p:nvPr/>
          </p:nvGrpSpPr>
          <p:grpSpPr>
            <a:xfrm>
              <a:off x="0" y="0"/>
              <a:ext cx="3528684" cy="2188630"/>
              <a:chOff x="0" y="0"/>
              <a:chExt cx="1029744" cy="638688"/>
            </a:xfrm>
          </p:grpSpPr>
          <p:sp>
            <p:nvSpPr>
              <p:cNvPr id="112" name="Freeform 43">
                <a:extLst>
                  <a:ext uri="{FF2B5EF4-FFF2-40B4-BE49-F238E27FC236}">
                    <a16:creationId xmlns:a16="http://schemas.microsoft.com/office/drawing/2014/main" id="{C2511E56-D5AF-7EAE-D070-1F0A54A763A5}"/>
                  </a:ext>
                </a:extLst>
              </p:cNvPr>
              <p:cNvSpPr/>
              <p:nvPr/>
            </p:nvSpPr>
            <p:spPr>
              <a:xfrm>
                <a:off x="0" y="0"/>
                <a:ext cx="1029744" cy="638688"/>
              </a:xfrm>
              <a:custGeom>
                <a:avLst/>
                <a:gdLst/>
                <a:ahLst/>
                <a:cxnLst/>
                <a:rect l="l" t="t" r="r" b="b"/>
                <a:pathLst>
                  <a:path w="1029744" h="638688">
                    <a:moveTo>
                      <a:pt x="108237" y="0"/>
                    </a:moveTo>
                    <a:lnTo>
                      <a:pt x="921507" y="0"/>
                    </a:lnTo>
                    <a:cubicBezTo>
                      <a:pt x="981285" y="0"/>
                      <a:pt x="1029744" y="48459"/>
                      <a:pt x="1029744" y="108237"/>
                    </a:cubicBezTo>
                    <a:lnTo>
                      <a:pt x="1029744" y="530451"/>
                    </a:lnTo>
                    <a:cubicBezTo>
                      <a:pt x="1029744" y="590229"/>
                      <a:pt x="981285" y="638688"/>
                      <a:pt x="921507" y="638688"/>
                    </a:cubicBezTo>
                    <a:lnTo>
                      <a:pt x="108237" y="638688"/>
                    </a:lnTo>
                    <a:cubicBezTo>
                      <a:pt x="48459" y="638688"/>
                      <a:pt x="0" y="590229"/>
                      <a:pt x="0" y="530451"/>
                    </a:cubicBezTo>
                    <a:lnTo>
                      <a:pt x="0" y="108237"/>
                    </a:lnTo>
                    <a:cubicBezTo>
                      <a:pt x="0" y="48459"/>
                      <a:pt x="48459" y="0"/>
                      <a:pt x="108237" y="0"/>
                    </a:cubicBezTo>
                    <a:close/>
                  </a:path>
                </a:pathLst>
              </a:custGeom>
              <a:solidFill>
                <a:srgbClr val="BCBEFA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pPr defTabSz="609630">
                  <a:buClrTx/>
                  <a:buFontTx/>
                  <a:buNone/>
                </a:pPr>
                <a:endParaRPr lang="en-US"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  <p:sp>
            <p:nvSpPr>
              <p:cNvPr id="113" name="TextBox 44">
                <a:extLst>
                  <a:ext uri="{FF2B5EF4-FFF2-40B4-BE49-F238E27FC236}">
                    <a16:creationId xmlns:a16="http://schemas.microsoft.com/office/drawing/2014/main" id="{8D6EF558-0C8F-8DEC-6A2B-B4AB5AF6C0C8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1029744" cy="705363"/>
              </a:xfrm>
              <a:prstGeom prst="rect">
                <a:avLst/>
              </a:prstGeom>
            </p:spPr>
            <p:txBody>
              <a:bodyPr lIns="31104" tIns="31104" rIns="31104" bIns="31104" rtlCol="0" anchor="ctr"/>
              <a:lstStyle/>
              <a:p>
                <a:pPr algn="ctr" defTabSz="609630">
                  <a:lnSpc>
                    <a:spcPts val="168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</p:grpSp>
        <p:grpSp>
          <p:nvGrpSpPr>
            <p:cNvPr id="108" name="Group 45">
              <a:extLst>
                <a:ext uri="{FF2B5EF4-FFF2-40B4-BE49-F238E27FC236}">
                  <a16:creationId xmlns:a16="http://schemas.microsoft.com/office/drawing/2014/main" id="{D9C5D140-C3BE-7B72-3F1F-8BF48771330D}"/>
                </a:ext>
              </a:extLst>
            </p:cNvPr>
            <p:cNvGrpSpPr/>
            <p:nvPr/>
          </p:nvGrpSpPr>
          <p:grpSpPr>
            <a:xfrm>
              <a:off x="107003" y="120955"/>
              <a:ext cx="3314679" cy="1946720"/>
              <a:chOff x="0" y="0"/>
              <a:chExt cx="967293" cy="568094"/>
            </a:xfrm>
          </p:grpSpPr>
          <p:sp>
            <p:nvSpPr>
              <p:cNvPr id="110" name="Freeform 46">
                <a:extLst>
                  <a:ext uri="{FF2B5EF4-FFF2-40B4-BE49-F238E27FC236}">
                    <a16:creationId xmlns:a16="http://schemas.microsoft.com/office/drawing/2014/main" id="{BE12F33A-C551-ABCB-F0A5-5A0F36F3A44E}"/>
                  </a:ext>
                </a:extLst>
              </p:cNvPr>
              <p:cNvSpPr/>
              <p:nvPr/>
            </p:nvSpPr>
            <p:spPr>
              <a:xfrm>
                <a:off x="0" y="0"/>
                <a:ext cx="967293" cy="568094"/>
              </a:xfrm>
              <a:custGeom>
                <a:avLst/>
                <a:gdLst/>
                <a:ahLst/>
                <a:cxnLst/>
                <a:rect l="l" t="t" r="r" b="b"/>
                <a:pathLst>
                  <a:path w="967293" h="568094">
                    <a:moveTo>
                      <a:pt x="93426" y="0"/>
                    </a:moveTo>
                    <a:lnTo>
                      <a:pt x="873867" y="0"/>
                    </a:lnTo>
                    <a:cubicBezTo>
                      <a:pt x="898645" y="0"/>
                      <a:pt x="922409" y="9843"/>
                      <a:pt x="939929" y="27364"/>
                    </a:cubicBezTo>
                    <a:cubicBezTo>
                      <a:pt x="957450" y="44885"/>
                      <a:pt x="967293" y="68648"/>
                      <a:pt x="967293" y="93426"/>
                    </a:cubicBezTo>
                    <a:lnTo>
                      <a:pt x="967293" y="474668"/>
                    </a:lnTo>
                    <a:cubicBezTo>
                      <a:pt x="967293" y="499446"/>
                      <a:pt x="957450" y="523209"/>
                      <a:pt x="939929" y="540730"/>
                    </a:cubicBezTo>
                    <a:cubicBezTo>
                      <a:pt x="922409" y="558251"/>
                      <a:pt x="898645" y="568094"/>
                      <a:pt x="873867" y="568094"/>
                    </a:cubicBezTo>
                    <a:lnTo>
                      <a:pt x="93426" y="568094"/>
                    </a:lnTo>
                    <a:cubicBezTo>
                      <a:pt x="68648" y="568094"/>
                      <a:pt x="44885" y="558251"/>
                      <a:pt x="27364" y="540730"/>
                    </a:cubicBezTo>
                    <a:cubicBezTo>
                      <a:pt x="9843" y="523209"/>
                      <a:pt x="0" y="499446"/>
                      <a:pt x="0" y="474668"/>
                    </a:cubicBezTo>
                    <a:lnTo>
                      <a:pt x="0" y="93426"/>
                    </a:lnTo>
                    <a:cubicBezTo>
                      <a:pt x="0" y="68648"/>
                      <a:pt x="9843" y="44885"/>
                      <a:pt x="27364" y="27364"/>
                    </a:cubicBezTo>
                    <a:cubicBezTo>
                      <a:pt x="44885" y="9843"/>
                      <a:pt x="68648" y="0"/>
                      <a:pt x="93426" y="0"/>
                    </a:cubicBezTo>
                    <a:close/>
                  </a:path>
                </a:pathLst>
              </a:custGeom>
              <a:solidFill>
                <a:srgbClr val="BCBEFA"/>
              </a:solidFill>
              <a:ln w="38100" cap="rnd">
                <a:solidFill>
                  <a:srgbClr val="FFFFFF"/>
                </a:solidFill>
                <a:prstDash val="lgDash"/>
                <a:round/>
              </a:ln>
            </p:spPr>
            <p:txBody>
              <a:bodyPr/>
              <a:lstStyle/>
              <a:p>
                <a:pPr defTabSz="609630">
                  <a:buClrTx/>
                  <a:buFontTx/>
                  <a:buNone/>
                </a:pPr>
                <a:endParaRPr lang="en-US"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  <p:sp>
            <p:nvSpPr>
              <p:cNvPr id="111" name="TextBox 47">
                <a:extLst>
                  <a:ext uri="{FF2B5EF4-FFF2-40B4-BE49-F238E27FC236}">
                    <a16:creationId xmlns:a16="http://schemas.microsoft.com/office/drawing/2014/main" id="{B4955967-23B5-BBE3-5508-213CFE0D0B82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967293" cy="634769"/>
              </a:xfrm>
              <a:prstGeom prst="rect">
                <a:avLst/>
              </a:prstGeom>
            </p:spPr>
            <p:txBody>
              <a:bodyPr lIns="31104" tIns="31104" rIns="31104" bIns="31104" rtlCol="0" anchor="ctr"/>
              <a:lstStyle/>
              <a:p>
                <a:pPr algn="ctr" defTabSz="609630">
                  <a:lnSpc>
                    <a:spcPts val="168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sz="800" kern="1200">
                  <a:solidFill>
                    <a:prstClr val="black"/>
                  </a:solidFill>
                  <a:latin typeface="UTM Avo" panose="02040603050506020204" pitchFamily="18"/>
                  <a:cs typeface="+mn-ea"/>
                  <a:sym typeface="+mn-lt"/>
                </a:endParaRPr>
              </a:p>
            </p:txBody>
          </p:sp>
        </p:grpSp>
        <p:sp>
          <p:nvSpPr>
            <p:cNvPr id="109" name="Freeform 48">
              <a:extLst>
                <a:ext uri="{FF2B5EF4-FFF2-40B4-BE49-F238E27FC236}">
                  <a16:creationId xmlns:a16="http://schemas.microsoft.com/office/drawing/2014/main" id="{3796331B-328E-500E-82B2-2A01CCC8DEB6}"/>
                </a:ext>
              </a:extLst>
            </p:cNvPr>
            <p:cNvSpPr/>
            <p:nvPr/>
          </p:nvSpPr>
          <p:spPr>
            <a:xfrm>
              <a:off x="655730" y="383864"/>
              <a:ext cx="2189065" cy="1420902"/>
            </a:xfrm>
            <a:custGeom>
              <a:avLst/>
              <a:gdLst/>
              <a:ahLst/>
              <a:cxnLst/>
              <a:rect l="l" t="t" r="r" b="b"/>
              <a:pathLst>
                <a:path w="2189065" h="1420902">
                  <a:moveTo>
                    <a:pt x="0" y="0"/>
                  </a:moveTo>
                  <a:lnTo>
                    <a:pt x="2189066" y="0"/>
                  </a:lnTo>
                  <a:lnTo>
                    <a:pt x="2189066" y="1420902"/>
                  </a:lnTo>
                  <a:lnTo>
                    <a:pt x="0" y="14209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pPr defTabSz="609630">
                <a:buClrTx/>
                <a:buFontTx/>
                <a:buNone/>
              </a:pPr>
              <a:endParaRPr lang="en-US" sz="800" kern="1200">
                <a:solidFill>
                  <a:prstClr val="black"/>
                </a:solidFill>
                <a:latin typeface="UTM Avo" panose="02040603050506020204" pitchFamily="18"/>
                <a:cs typeface="+mn-ea"/>
                <a:sym typeface="+mn-lt"/>
              </a:endParaRPr>
            </a:p>
          </p:txBody>
        </p:sp>
      </p:grpSp>
      <p:sp>
        <p:nvSpPr>
          <p:cNvPr id="114" name="Title 54">
            <a:extLst>
              <a:ext uri="{FF2B5EF4-FFF2-40B4-BE49-F238E27FC236}">
                <a16:creationId xmlns:a16="http://schemas.microsoft.com/office/drawing/2014/main" id="{2FA2045B-7E71-23F8-585E-46B0E3EF0069}"/>
              </a:ext>
            </a:extLst>
          </p:cNvPr>
          <p:cNvSpPr txBox="1">
            <a:spLocks/>
          </p:cNvSpPr>
          <p:nvPr/>
        </p:nvSpPr>
        <p:spPr>
          <a:xfrm>
            <a:off x="3045475" y="1583227"/>
            <a:ext cx="8269685" cy="3068002"/>
          </a:xfrm>
          <a:prstGeom prst="rect">
            <a:avLst/>
          </a:prstGeom>
        </p:spPr>
        <p:txBody>
          <a:bodyPr vert="horz" lIns="91440" tIns="45720" rIns="91440" bIns="72000" rtlCol="0" anchor="ctr"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ClrTx/>
              <a:buFontTx/>
            </a:pPr>
            <a:r>
              <a:rPr lang="vi-VN" sz="4800" b="1" dirty="0">
                <a:latin typeface="UTM Avo" panose="02040603050506020204" pitchFamily="18"/>
                <a:ea typeface="+mn-ea"/>
                <a:cs typeface="+mn-ea"/>
                <a:sym typeface="+mn-lt"/>
              </a:rPr>
              <a:t>1.</a:t>
            </a:r>
            <a:br>
              <a:rPr lang="vi-VN" sz="4800" b="1" dirty="0">
                <a:latin typeface="UTM Avo" panose="02040603050506020204" pitchFamily="18"/>
                <a:ea typeface="+mn-ea"/>
                <a:cs typeface="+mn-ea"/>
                <a:sym typeface="+mn-lt"/>
              </a:rPr>
            </a:br>
            <a:r>
              <a:rPr lang="vi-VN" sz="4800" b="1" dirty="0">
                <a:latin typeface="UTM Avo" panose="02040603050506020204" pitchFamily="18"/>
                <a:ea typeface="+mn-ea"/>
                <a:cs typeface="+mn-ea"/>
                <a:sym typeface="+mn-lt"/>
              </a:rPr>
              <a:t>GIẢI Ô CHỮ</a:t>
            </a:r>
            <a:endParaRPr lang="vi-VN" sz="4800" dirty="0">
              <a:latin typeface="UTM Avo" panose="02040603050506020204" pitchFamily="18"/>
              <a:ea typeface="+mn-ea"/>
              <a:cs typeface="+mn-ea"/>
              <a:sym typeface="+mn-lt"/>
            </a:endParaRPr>
          </a:p>
        </p:txBody>
      </p:sp>
      <p:sp>
        <p:nvSpPr>
          <p:cNvPr id="115" name="Freeform 11">
            <a:extLst>
              <a:ext uri="{FF2B5EF4-FFF2-40B4-BE49-F238E27FC236}">
                <a16:creationId xmlns:a16="http://schemas.microsoft.com/office/drawing/2014/main" id="{7C30C432-2DE4-AB6D-84B7-91DCFDF25426}"/>
              </a:ext>
            </a:extLst>
          </p:cNvPr>
          <p:cNvSpPr/>
          <p:nvPr/>
        </p:nvSpPr>
        <p:spPr>
          <a:xfrm>
            <a:off x="5863275" y="4732470"/>
            <a:ext cx="2634086" cy="1800757"/>
          </a:xfrm>
          <a:custGeom>
            <a:avLst/>
            <a:gdLst/>
            <a:ahLst/>
            <a:cxnLst/>
            <a:rect l="l" t="t" r="r" b="b"/>
            <a:pathLst>
              <a:path w="1988730" h="1359568">
                <a:moveTo>
                  <a:pt x="0" y="0"/>
                </a:moveTo>
                <a:lnTo>
                  <a:pt x="1988729" y="0"/>
                </a:lnTo>
                <a:lnTo>
                  <a:pt x="1988729" y="1359568"/>
                </a:lnTo>
                <a:lnTo>
                  <a:pt x="0" y="1359568"/>
                </a:lnTo>
                <a:lnTo>
                  <a:pt x="0" y="0"/>
                </a:lnTo>
                <a:close/>
              </a:path>
            </a:pathLst>
          </a:cu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buClrTx/>
              <a:buFontTx/>
              <a:buNone/>
            </a:pPr>
            <a:endParaRPr lang="en-US" sz="800" kern="1200">
              <a:solidFill>
                <a:prstClr val="black"/>
              </a:solidFill>
              <a:latin typeface="UTM Avo" panose="02040603050506020204" pitchFamily="18"/>
              <a:cs typeface="+mn-ea"/>
              <a:sym typeface="+mn-lt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DF4399A8-BCD3-B801-E466-C7E33E0B24FF}"/>
              </a:ext>
            </a:extLst>
          </p:cNvPr>
          <p:cNvSpPr txBox="1"/>
          <p:nvPr/>
        </p:nvSpPr>
        <p:spPr>
          <a:xfrm>
            <a:off x="7406640" y="12954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sp>
        <p:nvSpPr>
          <p:cNvPr id="43" name="Rectangle 42"/>
          <p:cNvSpPr/>
          <p:nvPr/>
        </p:nvSpPr>
        <p:spPr>
          <a:xfrm>
            <a:off x="0" y="0"/>
            <a:ext cx="12192000" cy="6008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69877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Freeform 3">
            <a:extLst>
              <a:ext uri="{FF2B5EF4-FFF2-40B4-BE49-F238E27FC236}">
                <a16:creationId xmlns:a16="http://schemas.microsoft.com/office/drawing/2014/main" id="{013E760F-4BE6-5D37-2C71-E2E9E257253F}"/>
              </a:ext>
            </a:extLst>
          </p:cNvPr>
          <p:cNvSpPr/>
          <p:nvPr/>
        </p:nvSpPr>
        <p:spPr>
          <a:xfrm>
            <a:off x="863600" y="2448560"/>
            <a:ext cx="10464800" cy="4226560"/>
          </a:xfrm>
          <a:custGeom>
            <a:avLst/>
            <a:gdLst/>
            <a:ahLst/>
            <a:cxnLst/>
            <a:rect l="l" t="t" r="r" b="b"/>
            <a:pathLst>
              <a:path w="6421214" h="3365882">
                <a:moveTo>
                  <a:pt x="14074" y="0"/>
                </a:moveTo>
                <a:lnTo>
                  <a:pt x="6407141" y="0"/>
                </a:lnTo>
                <a:cubicBezTo>
                  <a:pt x="6410873" y="0"/>
                  <a:pt x="6414453" y="1483"/>
                  <a:pt x="6417092" y="4122"/>
                </a:cubicBezTo>
                <a:cubicBezTo>
                  <a:pt x="6419731" y="6761"/>
                  <a:pt x="6421214" y="10341"/>
                  <a:pt x="6421214" y="14074"/>
                </a:cubicBezTo>
                <a:lnTo>
                  <a:pt x="6421214" y="3351808"/>
                </a:lnTo>
                <a:cubicBezTo>
                  <a:pt x="6421214" y="3355541"/>
                  <a:pt x="6419731" y="3359120"/>
                  <a:pt x="6417092" y="3361760"/>
                </a:cubicBezTo>
                <a:cubicBezTo>
                  <a:pt x="6414453" y="3364399"/>
                  <a:pt x="6410873" y="3365882"/>
                  <a:pt x="6407141" y="3365882"/>
                </a:cubicBezTo>
                <a:lnTo>
                  <a:pt x="14074" y="3365882"/>
                </a:lnTo>
                <a:cubicBezTo>
                  <a:pt x="10341" y="3365882"/>
                  <a:pt x="6761" y="3364399"/>
                  <a:pt x="4122" y="3361760"/>
                </a:cubicBezTo>
                <a:cubicBezTo>
                  <a:pt x="1483" y="3359120"/>
                  <a:pt x="0" y="3355541"/>
                  <a:pt x="0" y="3351808"/>
                </a:cubicBezTo>
                <a:lnTo>
                  <a:pt x="0" y="14074"/>
                </a:lnTo>
                <a:cubicBezTo>
                  <a:pt x="0" y="10341"/>
                  <a:pt x="1483" y="6761"/>
                  <a:pt x="4122" y="4122"/>
                </a:cubicBezTo>
                <a:cubicBezTo>
                  <a:pt x="6761" y="1483"/>
                  <a:pt x="10341" y="0"/>
                  <a:pt x="14074" y="0"/>
                </a:cubicBezTo>
                <a:close/>
              </a:path>
            </a:pathLst>
          </a:custGeom>
          <a:solidFill>
            <a:srgbClr val="FFFFFF"/>
          </a:solidFill>
          <a:ln w="47625" cap="rnd">
            <a:solidFill>
              <a:srgbClr val="19274F"/>
            </a:solidFill>
            <a:prstDash val="lgDash"/>
            <a:round/>
          </a:ln>
        </p:spPr>
        <p:txBody>
          <a:bodyPr/>
          <a:lstStyle/>
          <a:p>
            <a:pPr defTabSz="609630">
              <a:buClrTx/>
              <a:buFontTx/>
              <a:buNone/>
            </a:pPr>
            <a:endParaRPr lang="en-US" sz="700" kern="1200">
              <a:solidFill>
                <a:schemeClr val="tx1"/>
              </a:solidFill>
              <a:latin typeface="UTM Avo" panose="02040603050506020204" pitchFamily="18"/>
              <a:cs typeface="+mn-ea"/>
              <a:sym typeface="+mn-lt"/>
            </a:endParaRPr>
          </a:p>
        </p:txBody>
      </p:sp>
      <p:sp>
        <p:nvSpPr>
          <p:cNvPr id="126" name="Title 45">
            <a:extLst>
              <a:ext uri="{FF2B5EF4-FFF2-40B4-BE49-F238E27FC236}">
                <a16:creationId xmlns:a16="http://schemas.microsoft.com/office/drawing/2014/main" id="{E6D9576F-7062-8349-4A63-F738EEA03631}"/>
              </a:ext>
            </a:extLst>
          </p:cNvPr>
          <p:cNvSpPr txBox="1">
            <a:spLocks/>
          </p:cNvSpPr>
          <p:nvPr/>
        </p:nvSpPr>
        <p:spPr>
          <a:xfrm>
            <a:off x="595015" y="1492377"/>
            <a:ext cx="11001971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UTM Avo" panose="02040603050506020204" pitchFamily="18"/>
                <a:ea typeface="+mn-ea"/>
                <a:cs typeface="+mn-ea"/>
                <a:sym typeface="+mn-lt"/>
              </a:rPr>
              <a:t>Quan sát hình 1 SGK tr. 17 và thực hiện yêu cầu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/>
              <a:ea typeface="+mn-ea"/>
              <a:cs typeface="+mn-ea"/>
              <a:sym typeface="+mn-lt"/>
            </a:endParaRPr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9013CD1C-8FAA-E094-4F91-9E9B191F6082}"/>
              </a:ext>
            </a:extLst>
          </p:cNvPr>
          <p:cNvGrpSpPr/>
          <p:nvPr/>
        </p:nvGrpSpPr>
        <p:grpSpPr>
          <a:xfrm>
            <a:off x="1003835" y="2680726"/>
            <a:ext cx="4729480" cy="3547272"/>
            <a:chOff x="1543628" y="2978691"/>
            <a:chExt cx="7094221" cy="5320908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EE71FA7A-34C1-48C5-D8B7-420C3A92653D}"/>
                </a:ext>
              </a:extLst>
            </p:cNvPr>
            <p:cNvGrpSpPr/>
            <p:nvPr/>
          </p:nvGrpSpPr>
          <p:grpSpPr>
            <a:xfrm>
              <a:off x="2957138" y="2978691"/>
              <a:ext cx="4267200" cy="3350828"/>
              <a:chOff x="2957138" y="2231243"/>
              <a:chExt cx="4267200" cy="3350828"/>
            </a:xfrm>
          </p:grpSpPr>
          <p:pic>
            <p:nvPicPr>
              <p:cNvPr id="130" name="Picture 40">
                <a:extLst>
                  <a:ext uri="{FF2B5EF4-FFF2-40B4-BE49-F238E27FC236}">
                    <a16:creationId xmlns:a16="http://schemas.microsoft.com/office/drawing/2014/main" id="{0F14954A-C5C8-F031-43C1-09C956A290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386323" y="2231243"/>
                <a:ext cx="1408829" cy="1122413"/>
              </a:xfrm>
              <a:prstGeom prst="rect">
                <a:avLst/>
              </a:prstGeom>
            </p:spPr>
          </p:pic>
          <p:sp>
            <p:nvSpPr>
              <p:cNvPr id="131" name="Rectangle: Rounded Corners 7">
                <a:extLst>
                  <a:ext uri="{FF2B5EF4-FFF2-40B4-BE49-F238E27FC236}">
                    <a16:creationId xmlns:a16="http://schemas.microsoft.com/office/drawing/2014/main" id="{B709C0EA-12FC-4D31-9A5C-635B1E7BF8DB}"/>
                  </a:ext>
                </a:extLst>
              </p:cNvPr>
              <p:cNvSpPr/>
              <p:nvPr/>
            </p:nvSpPr>
            <p:spPr>
              <a:xfrm>
                <a:off x="2957138" y="3578402"/>
                <a:ext cx="4267200" cy="2003669"/>
              </a:xfrm>
              <a:prstGeom prst="roundRect">
                <a:avLst/>
              </a:prstGeom>
              <a:solidFill>
                <a:srgbClr val="C6D0F2"/>
              </a:solidFill>
              <a:ln w="25400" cap="flat" cmpd="sng" algn="ctr">
                <a:solidFill>
                  <a:srgbClr val="C6D0F2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bIns="72000" rtlCol="0" anchor="ctr"/>
              <a:lstStyle/>
              <a:p>
                <a:pPr marL="0" marR="0" lvl="0" indent="0" algn="ctr" defTabSz="60963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UTM Avo" panose="02040603050506020204" pitchFamily="18"/>
                    <a:cs typeface="+mn-ea"/>
                    <a:sym typeface="+mn-lt"/>
                  </a:rPr>
                  <a:t>HOẠT ĐỘNG THEO NHÓM</a:t>
                </a:r>
              </a:p>
            </p:txBody>
          </p:sp>
        </p:grp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DE5B18EC-13E0-39F7-AF09-7B814B416C4D}"/>
                </a:ext>
              </a:extLst>
            </p:cNvPr>
            <p:cNvSpPr txBox="1"/>
            <p:nvPr/>
          </p:nvSpPr>
          <p:spPr>
            <a:xfrm>
              <a:off x="1543628" y="6616830"/>
              <a:ext cx="7094221" cy="168276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UTM Avo" panose="02040603050506020204" pitchFamily="18"/>
                  <a:cs typeface="+mn-ea"/>
                  <a:sym typeface="+mn-lt"/>
                </a:rPr>
                <a:t>Đọc thông tin trong </a:t>
              </a:r>
              <a:r>
                <a:rPr kumimoji="0" lang="vi-VN" sz="2400" b="0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UTM Avo" panose="02040603050506020204" pitchFamily="18"/>
                  <a:cs typeface="+mn-ea"/>
                  <a:sym typeface="+mn-lt"/>
                </a:rPr>
                <a:t>Bảng 1. Gợi ý giải ô chữ 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UTM Avo" panose="02040603050506020204" pitchFamily="18"/>
                  <a:cs typeface="+mn-ea"/>
                  <a:sym typeface="+mn-lt"/>
                </a:rPr>
                <a:t>và thực hành.</a:t>
              </a:r>
            </a:p>
          </p:txBody>
        </p:sp>
      </p:grpSp>
      <p:pic>
        <p:nvPicPr>
          <p:cNvPr id="132" name="Picture 131">
            <a:extLst>
              <a:ext uri="{FF2B5EF4-FFF2-40B4-BE49-F238E27FC236}">
                <a16:creationId xmlns:a16="http://schemas.microsoft.com/office/drawing/2014/main" id="{67024620-C981-95AD-5CBA-205E962F482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9" b="349"/>
          <a:stretch/>
        </p:blipFill>
        <p:spPr>
          <a:xfrm>
            <a:off x="5873550" y="2742770"/>
            <a:ext cx="4967100" cy="3732889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0" y="0"/>
            <a:ext cx="12192000" cy="6008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38054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3">
            <a:extLst>
              <a:ext uri="{FF2B5EF4-FFF2-40B4-BE49-F238E27FC236}">
                <a16:creationId xmlns:a16="http://schemas.microsoft.com/office/drawing/2014/main" id="{E9A872E9-BBA4-725B-DBF0-C709873B82CF}"/>
              </a:ext>
            </a:extLst>
          </p:cNvPr>
          <p:cNvSpPr/>
          <p:nvPr/>
        </p:nvSpPr>
        <p:spPr>
          <a:xfrm>
            <a:off x="595013" y="2600960"/>
            <a:ext cx="11001972" cy="4074160"/>
          </a:xfrm>
          <a:custGeom>
            <a:avLst/>
            <a:gdLst/>
            <a:ahLst/>
            <a:cxnLst/>
            <a:rect l="l" t="t" r="r" b="b"/>
            <a:pathLst>
              <a:path w="6421214" h="3365882">
                <a:moveTo>
                  <a:pt x="14074" y="0"/>
                </a:moveTo>
                <a:lnTo>
                  <a:pt x="6407141" y="0"/>
                </a:lnTo>
                <a:cubicBezTo>
                  <a:pt x="6410873" y="0"/>
                  <a:pt x="6414453" y="1483"/>
                  <a:pt x="6417092" y="4122"/>
                </a:cubicBezTo>
                <a:cubicBezTo>
                  <a:pt x="6419731" y="6761"/>
                  <a:pt x="6421214" y="10341"/>
                  <a:pt x="6421214" y="14074"/>
                </a:cubicBezTo>
                <a:lnTo>
                  <a:pt x="6421214" y="3351808"/>
                </a:lnTo>
                <a:cubicBezTo>
                  <a:pt x="6421214" y="3355541"/>
                  <a:pt x="6419731" y="3359120"/>
                  <a:pt x="6417092" y="3361760"/>
                </a:cubicBezTo>
                <a:cubicBezTo>
                  <a:pt x="6414453" y="3364399"/>
                  <a:pt x="6410873" y="3365882"/>
                  <a:pt x="6407141" y="3365882"/>
                </a:cubicBezTo>
                <a:lnTo>
                  <a:pt x="14074" y="3365882"/>
                </a:lnTo>
                <a:cubicBezTo>
                  <a:pt x="10341" y="3365882"/>
                  <a:pt x="6761" y="3364399"/>
                  <a:pt x="4122" y="3361760"/>
                </a:cubicBezTo>
                <a:cubicBezTo>
                  <a:pt x="1483" y="3359120"/>
                  <a:pt x="0" y="3355541"/>
                  <a:pt x="0" y="3351808"/>
                </a:cubicBezTo>
                <a:lnTo>
                  <a:pt x="0" y="14074"/>
                </a:lnTo>
                <a:cubicBezTo>
                  <a:pt x="0" y="10341"/>
                  <a:pt x="1483" y="6761"/>
                  <a:pt x="4122" y="4122"/>
                </a:cubicBezTo>
                <a:cubicBezTo>
                  <a:pt x="6761" y="1483"/>
                  <a:pt x="10341" y="0"/>
                  <a:pt x="14074" y="0"/>
                </a:cubicBezTo>
                <a:close/>
              </a:path>
            </a:pathLst>
          </a:custGeom>
          <a:solidFill>
            <a:srgbClr val="FFFFFF"/>
          </a:solidFill>
          <a:ln w="47625" cap="rnd">
            <a:solidFill>
              <a:srgbClr val="19274F"/>
            </a:solidFill>
            <a:prstDash val="lgDash"/>
            <a:round/>
          </a:ln>
        </p:spPr>
        <p:txBody>
          <a:bodyPr/>
          <a:lstStyle/>
          <a:p>
            <a:pPr defTabSz="609630">
              <a:buClrTx/>
              <a:buFontTx/>
              <a:buNone/>
            </a:pPr>
            <a:endParaRPr lang="en-US" sz="700" kern="1200">
              <a:solidFill>
                <a:prstClr val="black"/>
              </a:solidFill>
              <a:latin typeface="UTM Avo"/>
              <a:cs typeface="+mn-ea"/>
              <a:sym typeface="+mn-lt"/>
            </a:endParaRPr>
          </a:p>
        </p:txBody>
      </p:sp>
      <p:sp>
        <p:nvSpPr>
          <p:cNvPr id="9" name="Title 45">
            <a:extLst>
              <a:ext uri="{FF2B5EF4-FFF2-40B4-BE49-F238E27FC236}">
                <a16:creationId xmlns:a16="http://schemas.microsoft.com/office/drawing/2014/main" id="{0750AF5B-6A7B-FDD5-872C-0F3A5233B770}"/>
              </a:ext>
            </a:extLst>
          </p:cNvPr>
          <p:cNvSpPr txBox="1">
            <a:spLocks/>
          </p:cNvSpPr>
          <p:nvPr/>
        </p:nvSpPr>
        <p:spPr>
          <a:xfrm>
            <a:off x="595014" y="1644777"/>
            <a:ext cx="11001971" cy="762000"/>
          </a:xfrm>
          <a:prstGeom prst="rect">
            <a:avLst/>
          </a:prstGeom>
          <a:solidFill>
            <a:srgbClr val="FFD33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rPr>
              <a:t>HƯỚNG DẪN THỰC HIỆN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95000"/>
                  <a:lumOff val="5000"/>
                </a:sysClr>
              </a:solidFill>
              <a:effectLst/>
              <a:uLnTx/>
              <a:uFillTx/>
              <a:latin typeface="UTM Avo"/>
              <a:ea typeface="+mn-ea"/>
              <a:cs typeface="+mn-ea"/>
              <a:sym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346392-B0C9-0F15-E553-290A7447EC89}"/>
              </a:ext>
            </a:extLst>
          </p:cNvPr>
          <p:cNvSpPr txBox="1"/>
          <p:nvPr/>
        </p:nvSpPr>
        <p:spPr>
          <a:xfrm>
            <a:off x="902184" y="2600236"/>
            <a:ext cx="5756365" cy="3984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lnSpc>
                <a:spcPct val="150000"/>
              </a:lnSpc>
              <a:buClrTx/>
              <a:buFontTx/>
              <a:buNone/>
            </a:pPr>
            <a:r>
              <a:rPr lang="vi-VN" sz="2800" b="1" kern="1200" dirty="0">
                <a:solidFill>
                  <a:srgbClr val="FF0000"/>
                </a:solidFill>
                <a:latin typeface="UTM Avo"/>
                <a:cs typeface="+mn-ea"/>
                <a:sym typeface="+mn-lt"/>
              </a:rPr>
              <a:t>LUẬT CHƠI</a:t>
            </a:r>
          </a:p>
          <a:p>
            <a:pPr algn="just" defTabSz="609630">
              <a:lnSpc>
                <a:spcPct val="150000"/>
              </a:lnSpc>
              <a:buClrTx/>
              <a:buFontTx/>
              <a:buNone/>
            </a:pPr>
            <a:r>
              <a:rPr lang="vi-VN" sz="2400" kern="1200" dirty="0">
                <a:solidFill>
                  <a:prstClr val="black"/>
                </a:solidFill>
                <a:latin typeface="UTM Avo"/>
                <a:cs typeface="+mn-ea"/>
                <a:sym typeface="+mn-lt"/>
              </a:rPr>
              <a:t>Bảng 1 cung cấp thông tin về các từ trên các ô chữ ở hàng 1, 2, 3, 5, 6, 7, 8 (Hình 1). Hãy thảo luận nhóm để tìm từ khóa tiếng Anh trên hàng dọc được tô đậm và cho biết nghĩa tiếng Việt của từ đó.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3C65028-5597-D7C7-D486-FFAD1B16E833}"/>
              </a:ext>
            </a:extLst>
          </p:cNvPr>
          <p:cNvGrpSpPr/>
          <p:nvPr/>
        </p:nvGrpSpPr>
        <p:grpSpPr>
          <a:xfrm>
            <a:off x="7573806" y="2879992"/>
            <a:ext cx="3107921" cy="3750132"/>
            <a:chOff x="10448579" y="2421268"/>
            <a:chExt cx="6045093" cy="7294232"/>
          </a:xfrm>
        </p:grpSpPr>
        <p:pic>
          <p:nvPicPr>
            <p:cNvPr id="12" name="Picture 18">
              <a:extLst>
                <a:ext uri="{FF2B5EF4-FFF2-40B4-BE49-F238E27FC236}">
                  <a16:creationId xmlns:a16="http://schemas.microsoft.com/office/drawing/2014/main" id="{76373EA5-CFE1-4A40-A761-FF36E4223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0448579" y="2421268"/>
              <a:ext cx="6045093" cy="729423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047BBBE-D6B0-093F-C3BB-A1601A0989BB}"/>
                </a:ext>
              </a:extLst>
            </p:cNvPr>
            <p:cNvSpPr txBox="1"/>
            <p:nvPr/>
          </p:nvSpPr>
          <p:spPr>
            <a:xfrm>
              <a:off x="11101641" y="3419383"/>
              <a:ext cx="4426885" cy="28666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609630">
                <a:lnSpc>
                  <a:spcPct val="150000"/>
                </a:lnSpc>
                <a:buClrTx/>
                <a:buFontTx/>
                <a:buNone/>
              </a:pPr>
              <a:r>
                <a:rPr lang="vi-VN" sz="3200" b="1" kern="1200" dirty="0">
                  <a:solidFill>
                    <a:schemeClr val="tx1"/>
                  </a:solidFill>
                  <a:latin typeface="UTM Avo"/>
                  <a:cs typeface="+mn-ea"/>
                  <a:sym typeface="+mn-lt"/>
                </a:rPr>
                <a:t>TRÒ CHƠI Ô CHỮ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0" y="0"/>
            <a:ext cx="12192000" cy="6008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30492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DESIGN_ID_OFFICE THEME" val="AM1eewRA"/>
  <p:tag name="ARTICULATE_SLIDE_THUMBNAIL_REFRESH" val="1"/>
  <p:tag name="ARTICULATE_SLIDE_COUNT" val="1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0df8f41-3c63-42df-b49f-95df22a37759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104</TotalTime>
  <Words>1222</Words>
  <Application>Microsoft Office PowerPoint</Application>
  <PresentationFormat>Widescreen</PresentationFormat>
  <Paragraphs>202</Paragraphs>
  <Slides>26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UTM Avo</vt:lpstr>
      <vt:lpstr>Wingdings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NHÀ THÔNG THÁI</vt:lpstr>
      <vt:lpstr>Câu 1: Phát biểu không đúng về làm việc nhóm là</vt:lpstr>
      <vt:lpstr>Câu 2: Để chuẩn bị đồ dùng cho chuyến  du lịch Nhật Bản sắp tới em cần tìm hiểu thông tin gì?</vt:lpstr>
      <vt:lpstr>Câu 3: Thông tin nào sau đây là không phù hợp cho nội dung bài thuyết trình về cuộc khởi nghĩa Hai Bà Trưng?</vt:lpstr>
      <vt:lpstr>Câu 4: Em có thể tìm kiếm thông tin trên Internet bằng cách nào?</vt:lpstr>
      <vt:lpstr>Câu 5: Phát biểu nào không đúng  về tìm kiếm thông tin trong giải quyết vấn đề?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Quý trọng thời gian</dc:title>
  <dc:subject>9Slide.vn</dc:subject>
  <dc:creator>admin</dc:creator>
  <dc:description>9Slide.vn</dc:description>
  <cp:lastModifiedBy>MinhThangPC.VN</cp:lastModifiedBy>
  <cp:revision>20</cp:revision>
  <dcterms:modified xsi:type="dcterms:W3CDTF">2024-10-23T02:40:12Z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C218FA5D-9F4E-4BF7-9045-1C4622B4AF2F</vt:lpwstr>
  </property>
  <property fmtid="{D5CDD505-2E9C-101B-9397-08002B2CF9AE}" pid="3" name="ArticulatePath">
    <vt:lpwstr>Template_Tin học 3</vt:lpwstr>
  </property>
</Properties>
</file>