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 id="2147483672" r:id="rId2"/>
  </p:sldMasterIdLst>
  <p:notesMasterIdLst>
    <p:notesMasterId r:id="rId24"/>
  </p:notesMasterIdLst>
  <p:sldIdLst>
    <p:sldId id="256" r:id="rId3"/>
    <p:sldId id="257" r:id="rId4"/>
    <p:sldId id="284" r:id="rId5"/>
    <p:sldId id="259" r:id="rId6"/>
    <p:sldId id="258" r:id="rId7"/>
    <p:sldId id="277" r:id="rId8"/>
    <p:sldId id="278" r:id="rId9"/>
    <p:sldId id="279" r:id="rId10"/>
    <p:sldId id="280" r:id="rId11"/>
    <p:sldId id="281" r:id="rId12"/>
    <p:sldId id="285" r:id="rId13"/>
    <p:sldId id="286" r:id="rId14"/>
    <p:sldId id="287" r:id="rId15"/>
    <p:sldId id="261" r:id="rId16"/>
    <p:sldId id="262" r:id="rId17"/>
    <p:sldId id="282" r:id="rId18"/>
    <p:sldId id="269" r:id="rId19"/>
    <p:sldId id="270" r:id="rId20"/>
    <p:sldId id="283" r:id="rId21"/>
    <p:sldId id="294" r:id="rId22"/>
    <p:sldId id="272" r:id="rId23"/>
  </p:sldIdLst>
  <p:sldSz cx="12192000" cy="6858000"/>
  <p:notesSz cx="6858000" cy="9144000"/>
  <p:embeddedFontLst>
    <p:embeddedFont>
      <p:font typeface="Calibri" panose="020F0502020204030204" pitchFamily="34" charset="0"/>
      <p:regular r:id="rId25"/>
      <p:bold r:id="rId26"/>
      <p:italic r:id="rId27"/>
      <p:boldItalic r:id="rId28"/>
    </p:embeddedFont>
  </p:embeddedFontLst>
  <p:custDataLst>
    <p:tags r:id="rId2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F7"/>
    <a:srgbClr val="F681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81" d="100"/>
          <a:sy n="81" d="100"/>
        </p:scale>
        <p:origin x="354"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3738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3117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9657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036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360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8871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128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6793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6035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3905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08765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0122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38996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7879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376314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7469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66010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05394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685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19851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2861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3" name="Google Shape;23;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24" name="Google Shape;2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3" name="9Slide.vn - 2019">
            <a:extLst>
              <a:ext uri="{FF2B5EF4-FFF2-40B4-BE49-F238E27FC236}">
                <a16:creationId xmlns:a16="http://schemas.microsoft.com/office/drawing/2014/main" id="{9336E780-1CF6-94B5-6C4E-B79947CC9654}"/>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2" name="9Slide.vn - 2019">
            <a:extLst>
              <a:ext uri="{FF2B5EF4-FFF2-40B4-BE49-F238E27FC236}">
                <a16:creationId xmlns:a16="http://schemas.microsoft.com/office/drawing/2014/main" id="{13DBDD54-550F-3A1F-1033-360707D25441}"/>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0404233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3.png"/><Relationship Id="rId5" Type="http://schemas.openxmlformats.org/officeDocument/2006/relationships/hyperlink" Target="https://hoc10.vn/doc-sach/tin-hoc-4/1/333/20/" TargetMode="Externa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16.xml"/><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3.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3.png"/><Relationship Id="rId4" Type="http://schemas.openxmlformats.org/officeDocument/2006/relationships/hyperlink" Target="https://hoc10.vn/doc-sach/tin-hoc-4/1/333/20/"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3.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hyperlink" Target="https://hoc10.vn/doc-sach/tin-hoc-4/1/333/18/"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svg"/><Relationship Id="rId2" Type="http://schemas.openxmlformats.org/officeDocument/2006/relationships/slideLayout" Target="../slideLayouts/slideLayout13.xml"/><Relationship Id="rId1" Type="http://schemas.openxmlformats.org/officeDocument/2006/relationships/tags" Target="../tags/tag21.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hyperlink" Target="https://hoc10.vn/doc-sach/tin-hoc-4/1/333/18/"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4" cstate="email">
            <a:alphaModFix/>
            <a:extLst>
              <a:ext uri="{28A0092B-C50C-407E-A947-70E740481C1C}">
                <a14:useLocalDpi xmlns:a14="http://schemas.microsoft.com/office/drawing/2010/main"/>
              </a:ext>
            </a:extLst>
          </a:blip>
          <a:stretch>
            <a:fillRect/>
          </a:stretch>
        </a:blipFill>
        <a:effectLst/>
      </p:bgPr>
    </p:bg>
    <p:spTree>
      <p:nvGrpSpPr>
        <p:cNvPr id="1" name="Shape 83"/>
        <p:cNvGrpSpPr/>
        <p:nvPr/>
      </p:nvGrpSpPr>
      <p:grpSpPr>
        <a:xfrm>
          <a:off x="0" y="0"/>
          <a:ext cx="0" cy="0"/>
          <a:chOff x="0" y="0"/>
          <a:chExt cx="0" cy="0"/>
        </a:xfrm>
      </p:grpSpPr>
      <p:sp>
        <p:nvSpPr>
          <p:cNvPr id="2" name="TextBox 1">
            <a:extLst>
              <a:ext uri="{FF2B5EF4-FFF2-40B4-BE49-F238E27FC236}">
                <a16:creationId xmlns:a16="http://schemas.microsoft.com/office/drawing/2014/main" id="{9FFD71C9-E11C-1516-4D8D-3AFE2CD15D99}"/>
              </a:ext>
            </a:extLst>
          </p:cNvPr>
          <p:cNvSpPr txBox="1"/>
          <p:nvPr/>
        </p:nvSpPr>
        <p:spPr>
          <a:xfrm>
            <a:off x="9510944" y="195308"/>
            <a:ext cx="2681056" cy="646331"/>
          </a:xfrm>
          <a:prstGeom prst="rect">
            <a:avLst/>
          </a:prstGeom>
          <a:noFill/>
        </p:spPr>
        <p:txBody>
          <a:bodyPr wrap="square" rtlCol="0">
            <a:spAutoFit/>
          </a:bodyPr>
          <a:lstStyle/>
          <a:p>
            <a:pPr algn="ctr"/>
            <a:r>
              <a:rPr lang="en-US" sz="3600">
                <a:solidFill>
                  <a:schemeClr val="bg1"/>
                </a:solidFill>
                <a:effectLst>
                  <a:outerShdw blurRad="38100" dist="38100" dir="2700000" algn="tl">
                    <a:srgbClr val="000000">
                      <a:alpha val="43137"/>
                    </a:srgbClr>
                  </a:outerShdw>
                </a:effectLst>
                <a:latin typeface="UTM Avo" panose="02040603050506020204" pitchFamily="18" charset="0"/>
              </a:rPr>
              <a:t>Tin học 4</a:t>
            </a:r>
          </a:p>
        </p:txBody>
      </p:sp>
      <p:sp>
        <p:nvSpPr>
          <p:cNvPr id="9" name="Google Shape;54;p1">
            <a:extLst>
              <a:ext uri="{FF2B5EF4-FFF2-40B4-BE49-F238E27FC236}">
                <a16:creationId xmlns:a16="http://schemas.microsoft.com/office/drawing/2014/main" id="{D2B0C381-AC83-477C-A42B-612BDE63DE3C}"/>
              </a:ext>
            </a:extLst>
          </p:cNvPr>
          <p:cNvSpPr txBox="1">
            <a:spLocks/>
          </p:cNvSpPr>
          <p:nvPr/>
        </p:nvSpPr>
        <p:spPr>
          <a:xfrm>
            <a:off x="685769" y="1484791"/>
            <a:ext cx="10820462" cy="196418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vi-VN" b="1">
                <a:solidFill>
                  <a:srgbClr val="002060"/>
                </a:solidFill>
                <a:latin typeface="UTM Avo" panose="02040603050506020204" pitchFamily="18" charset="0"/>
              </a:rPr>
              <a:t>CHỦ ĐỀ C1. Bước đầu tìm kiếm thông tin trên Internet</a:t>
            </a:r>
            <a:endParaRPr lang="en-US" b="1">
              <a:solidFill>
                <a:srgbClr val="002060"/>
              </a:solidFill>
              <a:latin typeface="UTM Avo" panose="02040603050506020204" pitchFamily="18" charset="0"/>
            </a:endParaRPr>
          </a:p>
        </p:txBody>
      </p:sp>
      <p:sp>
        <p:nvSpPr>
          <p:cNvPr id="3" name="Google Shape;54;p1">
            <a:extLst>
              <a:ext uri="{FF2B5EF4-FFF2-40B4-BE49-F238E27FC236}">
                <a16:creationId xmlns:a16="http://schemas.microsoft.com/office/drawing/2014/main" id="{50121D54-0636-A8A0-7723-842661EDF632}"/>
              </a:ext>
            </a:extLst>
          </p:cNvPr>
          <p:cNvSpPr txBox="1">
            <a:spLocks/>
          </p:cNvSpPr>
          <p:nvPr/>
        </p:nvSpPr>
        <p:spPr>
          <a:xfrm>
            <a:off x="804427" y="4266460"/>
            <a:ext cx="10583146" cy="1448442"/>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lnSpc>
                <a:spcPct val="150000"/>
              </a:lnSpc>
              <a:buSzPts val="990"/>
              <a:buFont typeface="Arial"/>
              <a:buNone/>
            </a:pPr>
            <a:r>
              <a:rPr lang="en-US" b="1">
                <a:solidFill>
                  <a:srgbClr val="FF0000"/>
                </a:solidFill>
                <a:latin typeface="UTM Avo" panose="02040603050506020204" pitchFamily="18" charset="0"/>
                <a:cs typeface="Arial" panose="020B0604020202020204" pitchFamily="34" charset="0"/>
              </a:rPr>
              <a:t>Bài 2. Em tập tìm thông tin trên Internet</a:t>
            </a:r>
            <a:endParaRPr lang="en-US" b="1" dirty="0">
              <a:solidFill>
                <a:srgbClr val="FF0000"/>
              </a:solidFill>
              <a:latin typeface="UTM Avo" panose="02040603050506020204" pitchFamily="18" charset="0"/>
              <a:cs typeface="Arial" panose="020B0604020202020204" pitchFamily="34" charset="0"/>
            </a:endParaRPr>
          </a:p>
        </p:txBody>
      </p:sp>
      <p:sp>
        <p:nvSpPr>
          <p:cNvPr id="4" name="Oval 3"/>
          <p:cNvSpPr/>
          <p:nvPr/>
        </p:nvSpPr>
        <p:spPr>
          <a:xfrm>
            <a:off x="237506" y="0"/>
            <a:ext cx="2303813" cy="1246909"/>
          </a:xfrm>
          <a:prstGeom prst="ellipse">
            <a:avLst/>
          </a:prstGeom>
          <a:solidFill>
            <a:srgbClr val="FFFA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sp>
        <p:nvSpPr>
          <p:cNvPr id="3" name="TextBox 2">
            <a:extLst>
              <a:ext uri="{FF2B5EF4-FFF2-40B4-BE49-F238E27FC236}">
                <a16:creationId xmlns:a16="http://schemas.microsoft.com/office/drawing/2014/main" id="{2404AC55-8ED2-91D2-D032-B255B6A66983}"/>
              </a:ext>
            </a:extLst>
          </p:cNvPr>
          <p:cNvSpPr txBox="1"/>
          <p:nvPr/>
        </p:nvSpPr>
        <p:spPr>
          <a:xfrm>
            <a:off x="736600" y="1505836"/>
            <a:ext cx="6096000" cy="574388"/>
          </a:xfrm>
          <a:prstGeom prst="rect">
            <a:avLst/>
          </a:prstGeom>
          <a:noFill/>
        </p:spPr>
        <p:txBody>
          <a:bodyPr wrap="square">
            <a:spAutoFit/>
          </a:bodyPr>
          <a:lstStyle/>
          <a:p>
            <a:pPr>
              <a:lnSpc>
                <a:spcPct val="150000"/>
              </a:lnSpc>
            </a:pPr>
            <a:r>
              <a:rPr lang="en-US" sz="2400" b="1">
                <a:latin typeface="UTM Avo" panose="02040603050506020204" pitchFamily="18" charset="0"/>
                <a:cs typeface="Arial" panose="020B0604020202020204" pitchFamily="34" charset="0"/>
              </a:rPr>
              <a:t>2. TÌM KIẾM HÌNH ẢNH </a:t>
            </a:r>
          </a:p>
        </p:txBody>
      </p:sp>
      <p:sp>
        <p:nvSpPr>
          <p:cNvPr id="6" name="Freeform 4">
            <a:extLst>
              <a:ext uri="{FF2B5EF4-FFF2-40B4-BE49-F238E27FC236}">
                <a16:creationId xmlns:a16="http://schemas.microsoft.com/office/drawing/2014/main" id="{7E6D73D7-E796-A4C4-21FC-E3A3C213235D}"/>
              </a:ext>
            </a:extLst>
          </p:cNvPr>
          <p:cNvSpPr/>
          <p:nvPr/>
        </p:nvSpPr>
        <p:spPr>
          <a:xfrm>
            <a:off x="1" y="4536902"/>
            <a:ext cx="3556000" cy="2321098"/>
          </a:xfrm>
          <a:custGeom>
            <a:avLst/>
            <a:gdLst/>
            <a:ahLst/>
            <a:cxnLst/>
            <a:rect l="l" t="t" r="r" b="b"/>
            <a:pathLst>
              <a:path w="6304011" h="4114800">
                <a:moveTo>
                  <a:pt x="0" y="0"/>
                </a:moveTo>
                <a:lnTo>
                  <a:pt x="6304011" y="0"/>
                </a:lnTo>
                <a:lnTo>
                  <a:pt x="6304011" y="4114800"/>
                </a:lnTo>
                <a:lnTo>
                  <a:pt x="0" y="411480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sz="2400">
              <a:latin typeface="UTM Avo" panose="02040603050506020204" pitchFamily="18" charset="0"/>
            </a:endParaRPr>
          </a:p>
        </p:txBody>
      </p:sp>
      <p:grpSp>
        <p:nvGrpSpPr>
          <p:cNvPr id="2" name="Group 1">
            <a:extLst>
              <a:ext uri="{FF2B5EF4-FFF2-40B4-BE49-F238E27FC236}">
                <a16:creationId xmlns:a16="http://schemas.microsoft.com/office/drawing/2014/main" id="{7995F0CC-6F49-E8D8-C48F-8E8087A8991C}"/>
              </a:ext>
            </a:extLst>
          </p:cNvPr>
          <p:cNvGrpSpPr/>
          <p:nvPr/>
        </p:nvGrpSpPr>
        <p:grpSpPr>
          <a:xfrm>
            <a:off x="3416300" y="2080225"/>
            <a:ext cx="8229600" cy="2456678"/>
            <a:chOff x="3416300" y="2080225"/>
            <a:chExt cx="8229600" cy="2456678"/>
          </a:xfrm>
        </p:grpSpPr>
        <p:sp>
          <p:nvSpPr>
            <p:cNvPr id="4" name="Rectangle: Rounded Corners 3">
              <a:extLst>
                <a:ext uri="{FF2B5EF4-FFF2-40B4-BE49-F238E27FC236}">
                  <a16:creationId xmlns:a16="http://schemas.microsoft.com/office/drawing/2014/main" id="{C7F6790D-FE97-ADD1-61DA-08CCC1E6339E}"/>
                </a:ext>
              </a:extLst>
            </p:cNvPr>
            <p:cNvSpPr/>
            <p:nvPr/>
          </p:nvSpPr>
          <p:spPr>
            <a:xfrm>
              <a:off x="3416300" y="2080225"/>
              <a:ext cx="8229600" cy="245667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7" name="TextBox 6">
              <a:extLst>
                <a:ext uri="{FF2B5EF4-FFF2-40B4-BE49-F238E27FC236}">
                  <a16:creationId xmlns:a16="http://schemas.microsoft.com/office/drawing/2014/main" id="{E22FDA4F-103B-BC4B-C1AC-F0570A69F5C5}"/>
                </a:ext>
              </a:extLst>
            </p:cNvPr>
            <p:cNvSpPr txBox="1"/>
            <p:nvPr/>
          </p:nvSpPr>
          <p:spPr>
            <a:xfrm>
              <a:off x="4285321" y="2525677"/>
              <a:ext cx="6654800" cy="1675843"/>
            </a:xfrm>
            <a:prstGeom prst="rect">
              <a:avLst/>
            </a:prstGeom>
            <a:noFill/>
          </p:spPr>
          <p:txBody>
            <a:bodyPr wrap="square">
              <a:spAutoFit/>
            </a:bodyPr>
            <a:lstStyle/>
            <a:p>
              <a:pPr algn="just">
                <a:lnSpc>
                  <a:spcPct val="150000"/>
                </a:lnSpc>
              </a:pPr>
              <a:r>
                <a:rPr lang="vi-VN" sz="2400">
                  <a:latin typeface="UTM Avo" panose="02040603050506020204" pitchFamily="18" charset="0"/>
                  <a:cs typeface="Arial" panose="020B0604020202020204" pitchFamily="34" charset="0"/>
                </a:rPr>
                <a:t>Nếu chỉ muốn nhận kết quả tìm kiếm là ảnh thì có thể dùng máy tìm kiếm thực hiện các bước mà em đã được học không?</a:t>
              </a:r>
              <a:endParaRPr lang="en-US" sz="2400">
                <a:latin typeface="UTM Avo" panose="02040603050506020204" pitchFamily="18" charset="0"/>
              </a:endParaRPr>
            </a:p>
          </p:txBody>
        </p:sp>
      </p:grpSp>
      <p:sp>
        <p:nvSpPr>
          <p:cNvPr id="8" name="Rectangle 7"/>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556753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pic>
        <p:nvPicPr>
          <p:cNvPr id="29" name="Picture 28">
            <a:extLst>
              <a:ext uri="{FF2B5EF4-FFF2-40B4-BE49-F238E27FC236}">
                <a16:creationId xmlns:a16="http://schemas.microsoft.com/office/drawing/2014/main" id="{952DD9FD-ACBF-2E2D-6D0C-6D69527B10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683077"/>
            <a:ext cx="12192000" cy="4685645"/>
          </a:xfrm>
          <a:prstGeom prst="rect">
            <a:avLst/>
          </a:prstGeom>
        </p:spPr>
      </p:pic>
      <p:sp>
        <p:nvSpPr>
          <p:cNvPr id="3" name="Rectangle 2"/>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898440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sp>
        <p:nvSpPr>
          <p:cNvPr id="2" name="TextBox 1">
            <a:extLst>
              <a:ext uri="{FF2B5EF4-FFF2-40B4-BE49-F238E27FC236}">
                <a16:creationId xmlns:a16="http://schemas.microsoft.com/office/drawing/2014/main" id="{7C5A5591-F7E6-BFDC-2A01-13A47CE8CDF7}"/>
              </a:ext>
            </a:extLst>
          </p:cNvPr>
          <p:cNvSpPr txBox="1"/>
          <p:nvPr/>
        </p:nvSpPr>
        <p:spPr>
          <a:xfrm>
            <a:off x="2590800" y="1356667"/>
            <a:ext cx="4673600" cy="461665"/>
          </a:xfrm>
          <a:prstGeom prst="rect">
            <a:avLst/>
          </a:prstGeom>
          <a:noFill/>
        </p:spPr>
        <p:txBody>
          <a:bodyPr wrap="square" rtlCol="0">
            <a:spAutoFit/>
          </a:bodyPr>
          <a:lstStyle/>
          <a:p>
            <a:pPr algn="ctr"/>
            <a:r>
              <a:rPr lang="en-US" sz="2400" b="1">
                <a:solidFill>
                  <a:srgbClr val="002060"/>
                </a:solidFill>
                <a:latin typeface="UTM Avo" panose="02040603050506020204" pitchFamily="18" charset="0"/>
                <a:cs typeface="Arial" panose="020B0604020202020204" pitchFamily="34" charset="0"/>
              </a:rPr>
              <a:t>LƯU Ý </a:t>
            </a:r>
          </a:p>
        </p:txBody>
      </p:sp>
      <p:sp>
        <p:nvSpPr>
          <p:cNvPr id="3" name="Freeform 4">
            <a:extLst>
              <a:ext uri="{FF2B5EF4-FFF2-40B4-BE49-F238E27FC236}">
                <a16:creationId xmlns:a16="http://schemas.microsoft.com/office/drawing/2014/main" id="{46B158C0-AC1F-BACB-932A-E628D900837F}"/>
              </a:ext>
            </a:extLst>
          </p:cNvPr>
          <p:cNvSpPr/>
          <p:nvPr/>
        </p:nvSpPr>
        <p:spPr>
          <a:xfrm>
            <a:off x="8432800" y="1587500"/>
            <a:ext cx="3556833" cy="5245100"/>
          </a:xfrm>
          <a:custGeom>
            <a:avLst/>
            <a:gdLst/>
            <a:ahLst/>
            <a:cxnLst/>
            <a:rect l="l" t="t" r="r" b="b"/>
            <a:pathLst>
              <a:path w="5580697" h="8229600">
                <a:moveTo>
                  <a:pt x="0" y="0"/>
                </a:moveTo>
                <a:lnTo>
                  <a:pt x="5580697" y="0"/>
                </a:lnTo>
                <a:lnTo>
                  <a:pt x="5580697" y="8229600"/>
                </a:lnTo>
                <a:lnTo>
                  <a:pt x="0" y="822960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sz="2400">
              <a:latin typeface="UTM Avo" panose="02040603050506020204" pitchFamily="18" charset="0"/>
            </a:endParaRPr>
          </a:p>
        </p:txBody>
      </p:sp>
      <p:sp>
        <p:nvSpPr>
          <p:cNvPr id="4" name="Speech Bubble: Rectangle with Corners Rounded 3">
            <a:extLst>
              <a:ext uri="{FF2B5EF4-FFF2-40B4-BE49-F238E27FC236}">
                <a16:creationId xmlns:a16="http://schemas.microsoft.com/office/drawing/2014/main" id="{A29F11CB-27FD-79C1-4C59-C853CD491977}"/>
              </a:ext>
            </a:extLst>
          </p:cNvPr>
          <p:cNvSpPr/>
          <p:nvPr/>
        </p:nvSpPr>
        <p:spPr>
          <a:xfrm>
            <a:off x="482600" y="2057400"/>
            <a:ext cx="7569200" cy="1625600"/>
          </a:xfrm>
          <a:prstGeom prst="wedgeRoundRectCallout">
            <a:avLst>
              <a:gd name="adj1" fmla="val 56810"/>
              <a:gd name="adj2" fmla="val 49965"/>
              <a:gd name="adj3" fmla="val 16667"/>
            </a:avLst>
          </a:prstGeom>
          <a:solidFill>
            <a:schemeClr val="bg1"/>
          </a:solidFill>
          <a:ln w="3810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a:solidFill>
                  <a:sysClr val="windowText" lastClr="000000"/>
                </a:solidFill>
                <a:latin typeface="UTM Avo" panose="02040603050506020204" pitchFamily="18" charset="0"/>
                <a:cs typeface="Arial" panose="020B0604020202020204" pitchFamily="34" charset="0"/>
              </a:rPr>
              <a:t>Ngay sau khi đã tìm kiếm hình ảnh, nếu tiếp tục đưa từ khoá khác vào thì kết quả tìm vẫn là hình ảnh.</a:t>
            </a:r>
            <a:endParaRPr lang="en-US" sz="2400">
              <a:solidFill>
                <a:sysClr val="windowText" lastClr="000000"/>
              </a:solidFill>
              <a:latin typeface="UTM Avo" panose="02040603050506020204" pitchFamily="18" charset="0"/>
            </a:endParaRPr>
          </a:p>
        </p:txBody>
      </p:sp>
      <p:sp>
        <p:nvSpPr>
          <p:cNvPr id="5" name="Speech Bubble: Rectangle with Corners Rounded 4">
            <a:extLst>
              <a:ext uri="{FF2B5EF4-FFF2-40B4-BE49-F238E27FC236}">
                <a16:creationId xmlns:a16="http://schemas.microsoft.com/office/drawing/2014/main" id="{039923C1-55A9-95AD-105D-08D128D1B984}"/>
              </a:ext>
            </a:extLst>
          </p:cNvPr>
          <p:cNvSpPr/>
          <p:nvPr/>
        </p:nvSpPr>
        <p:spPr>
          <a:xfrm>
            <a:off x="482600" y="4089400"/>
            <a:ext cx="7569200" cy="2095500"/>
          </a:xfrm>
          <a:prstGeom prst="wedgeRoundRectCallout">
            <a:avLst>
              <a:gd name="adj1" fmla="val 55048"/>
              <a:gd name="adj2" fmla="val -44126"/>
              <a:gd name="adj3" fmla="val 16667"/>
            </a:avLst>
          </a:prstGeom>
          <a:solidFill>
            <a:schemeClr val="bg1"/>
          </a:solidFill>
          <a:ln w="3810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a:solidFill>
                  <a:sysClr val="windowText" lastClr="000000"/>
                </a:solidFill>
                <a:latin typeface="UTM Avo" panose="02040603050506020204" pitchFamily="18" charset="0"/>
                <a:cs typeface="Arial" panose="020B0604020202020204" pitchFamily="34" charset="0"/>
              </a:rPr>
              <a:t>Muốn quay về chế độ tìm kiếm với kết quả đa dạng thì cần chọn mục “</a:t>
            </a:r>
            <a:r>
              <a:rPr lang="vi-VN" sz="2400" b="1">
                <a:solidFill>
                  <a:sysClr val="windowText" lastClr="000000"/>
                </a:solidFill>
                <a:latin typeface="UTM Avo" panose="02040603050506020204" pitchFamily="18" charset="0"/>
                <a:cs typeface="Arial" panose="020B0604020202020204" pitchFamily="34" charset="0"/>
              </a:rPr>
              <a:t>Tất cả</a:t>
            </a:r>
            <a:r>
              <a:rPr lang="vi-VN" sz="2400">
                <a:solidFill>
                  <a:sysClr val="windowText" lastClr="000000"/>
                </a:solidFill>
                <a:latin typeface="UTM Avo" panose="02040603050506020204" pitchFamily="18" charset="0"/>
                <a:cs typeface="Arial" panose="020B0604020202020204" pitchFamily="34" charset="0"/>
              </a:rPr>
              <a:t>” sau hoặc trước khi nhấn </a:t>
            </a:r>
            <a:r>
              <a:rPr lang="vi-VN" sz="2400" b="1">
                <a:solidFill>
                  <a:sysClr val="windowText" lastClr="000000"/>
                </a:solidFill>
                <a:latin typeface="UTM Avo" panose="02040603050506020204" pitchFamily="18" charset="0"/>
                <a:cs typeface="Arial" panose="020B0604020202020204" pitchFamily="34" charset="0"/>
              </a:rPr>
              <a:t>Enter</a:t>
            </a:r>
            <a:r>
              <a:rPr lang="vi-VN" sz="2400">
                <a:solidFill>
                  <a:sysClr val="windowText" lastClr="000000"/>
                </a:solidFill>
                <a:latin typeface="UTM Avo" panose="02040603050506020204" pitchFamily="18" charset="0"/>
                <a:cs typeface="Arial" panose="020B0604020202020204" pitchFamily="34" charset="0"/>
              </a:rPr>
              <a:t> kết thúc việc nhập từ khoá.</a:t>
            </a:r>
            <a:endParaRPr lang="en-US" sz="2400">
              <a:solidFill>
                <a:schemeClr val="tx1"/>
              </a:solidFill>
              <a:latin typeface="UTM Avo" panose="02040603050506020204" pitchFamily="18" charset="0"/>
            </a:endParaRPr>
          </a:p>
        </p:txBody>
      </p:sp>
      <p:sp>
        <p:nvSpPr>
          <p:cNvPr id="6" name="Rectangle 5"/>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8491894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pic>
        <p:nvPicPr>
          <p:cNvPr id="4" name="Picture 3">
            <a:extLst>
              <a:ext uri="{FF2B5EF4-FFF2-40B4-BE49-F238E27FC236}">
                <a16:creationId xmlns:a16="http://schemas.microsoft.com/office/drawing/2014/main" id="{86498144-718C-3BF2-0E6E-F0818EC6FDB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14800" y="2722591"/>
            <a:ext cx="7651749" cy="3635187"/>
          </a:xfrm>
          <a:prstGeom prst="rect">
            <a:avLst/>
          </a:prstGeom>
        </p:spPr>
      </p:pic>
      <p:sp>
        <p:nvSpPr>
          <p:cNvPr id="5" name="Rectangle: Rounded Corners 4">
            <a:extLst>
              <a:ext uri="{FF2B5EF4-FFF2-40B4-BE49-F238E27FC236}">
                <a16:creationId xmlns:a16="http://schemas.microsoft.com/office/drawing/2014/main" id="{F93D53AF-9455-5C8E-886A-026E093084B4}"/>
              </a:ext>
            </a:extLst>
          </p:cNvPr>
          <p:cNvSpPr/>
          <p:nvPr/>
        </p:nvSpPr>
        <p:spPr>
          <a:xfrm>
            <a:off x="8128000" y="1511299"/>
            <a:ext cx="3911600" cy="1044575"/>
          </a:xfrm>
          <a:prstGeom prst="roundRect">
            <a:avLst/>
          </a:prstGeom>
          <a:solidFill>
            <a:srgbClr val="D7E9B2"/>
          </a:solidFill>
          <a:ln w="38100">
            <a:solidFill>
              <a:schemeClr val="accent3">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UTM Avo" panose="02040603050506020204" pitchFamily="18" charset="0"/>
                <a:cs typeface="Arial" panose="020B0604020202020204" pitchFamily="34" charset="0"/>
              </a:rPr>
              <a:t>Đưa ra các kết quả dạng hình ảnh </a:t>
            </a:r>
          </a:p>
        </p:txBody>
      </p:sp>
      <p:grpSp>
        <p:nvGrpSpPr>
          <p:cNvPr id="6" name="Group 5">
            <a:extLst>
              <a:ext uri="{FF2B5EF4-FFF2-40B4-BE49-F238E27FC236}">
                <a16:creationId xmlns:a16="http://schemas.microsoft.com/office/drawing/2014/main" id="{A00AAABE-A306-23B9-6ED5-01FB160FBC15}"/>
              </a:ext>
            </a:extLst>
          </p:cNvPr>
          <p:cNvGrpSpPr/>
          <p:nvPr/>
        </p:nvGrpSpPr>
        <p:grpSpPr>
          <a:xfrm>
            <a:off x="2108201" y="1625602"/>
            <a:ext cx="6934199" cy="4237006"/>
            <a:chOff x="3162302" y="2438402"/>
            <a:chExt cx="10401298" cy="6355509"/>
          </a:xfrm>
        </p:grpSpPr>
        <p:sp>
          <p:nvSpPr>
            <p:cNvPr id="7" name="Rectangle: Rounded Corners 6">
              <a:extLst>
                <a:ext uri="{FF2B5EF4-FFF2-40B4-BE49-F238E27FC236}">
                  <a16:creationId xmlns:a16="http://schemas.microsoft.com/office/drawing/2014/main" id="{CA037DF3-3575-6CFA-7B40-B705841A14A3}"/>
                </a:ext>
              </a:extLst>
            </p:cNvPr>
            <p:cNvSpPr/>
            <p:nvPr/>
          </p:nvSpPr>
          <p:spPr>
            <a:xfrm>
              <a:off x="10744200" y="7124700"/>
              <a:ext cx="2819400" cy="1669211"/>
            </a:xfrm>
            <a:prstGeom prst="roundRect">
              <a:avLst/>
            </a:prstGeom>
            <a:noFill/>
            <a:ln w="762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grpSp>
          <p:nvGrpSpPr>
            <p:cNvPr id="8" name="Group 7">
              <a:extLst>
                <a:ext uri="{FF2B5EF4-FFF2-40B4-BE49-F238E27FC236}">
                  <a16:creationId xmlns:a16="http://schemas.microsoft.com/office/drawing/2014/main" id="{B3B21A61-7F1B-55FD-6ED3-321FFA6D93B6}"/>
                </a:ext>
              </a:extLst>
            </p:cNvPr>
            <p:cNvGrpSpPr/>
            <p:nvPr/>
          </p:nvGrpSpPr>
          <p:grpSpPr>
            <a:xfrm>
              <a:off x="3162302" y="2438402"/>
              <a:ext cx="8191498" cy="5295898"/>
              <a:chOff x="3162302" y="2438402"/>
              <a:chExt cx="8191498" cy="5295898"/>
            </a:xfrm>
          </p:grpSpPr>
          <p:cxnSp>
            <p:nvCxnSpPr>
              <p:cNvPr id="9" name="Straight Connector 8">
                <a:extLst>
                  <a:ext uri="{FF2B5EF4-FFF2-40B4-BE49-F238E27FC236}">
                    <a16:creationId xmlns:a16="http://schemas.microsoft.com/office/drawing/2014/main" id="{2DDA2432-4B66-FC36-9F17-8E44DC196090}"/>
                  </a:ext>
                </a:extLst>
              </p:cNvPr>
              <p:cNvCxnSpPr>
                <a:cxnSpLocks/>
              </p:cNvCxnSpPr>
              <p:nvPr/>
            </p:nvCxnSpPr>
            <p:spPr>
              <a:xfrm>
                <a:off x="8458200" y="7734300"/>
                <a:ext cx="2895600" cy="0"/>
              </a:xfrm>
              <a:prstGeom prst="line">
                <a:avLst/>
              </a:prstGeom>
              <a:ln w="1206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1B1A994-363F-8C3F-378A-871228D3C6FC}"/>
                  </a:ext>
                </a:extLst>
              </p:cNvPr>
              <p:cNvCxnSpPr>
                <a:cxnSpLocks/>
              </p:cNvCxnSpPr>
              <p:nvPr/>
            </p:nvCxnSpPr>
            <p:spPr>
              <a:xfrm flipV="1">
                <a:off x="8510587" y="3695700"/>
                <a:ext cx="0" cy="4038600"/>
              </a:xfrm>
              <a:prstGeom prst="line">
                <a:avLst/>
              </a:prstGeom>
              <a:ln w="12065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CC4434E9-B9CF-3BA6-0D57-FD18F34CEF12}"/>
                  </a:ext>
                </a:extLst>
              </p:cNvPr>
              <p:cNvSpPr/>
              <p:nvPr/>
            </p:nvSpPr>
            <p:spPr>
              <a:xfrm>
                <a:off x="3162302" y="2438402"/>
                <a:ext cx="5867400" cy="2126414"/>
              </a:xfrm>
              <a:prstGeom prst="roundRect">
                <a:avLst/>
              </a:prstGeom>
              <a:solidFill>
                <a:srgbClr val="D7E9B2"/>
              </a:solidFill>
              <a:ln w="38100">
                <a:solidFill>
                  <a:schemeClr val="accent3">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a:solidFill>
                      <a:schemeClr val="tx1"/>
                    </a:solidFill>
                    <a:latin typeface="UTM Avo" panose="02040603050506020204" pitchFamily="18" charset="0"/>
                    <a:cs typeface="Arial" panose="020B0604020202020204" pitchFamily="34" charset="0"/>
                  </a:rPr>
                  <a:t>Đưa ra các kết quả dạng văn bản, hình ảnh, video,…</a:t>
                </a:r>
              </a:p>
            </p:txBody>
          </p:sp>
        </p:grpSp>
      </p:grpSp>
      <p:sp>
        <p:nvSpPr>
          <p:cNvPr id="12" name="Freeform 3">
            <a:extLst>
              <a:ext uri="{FF2B5EF4-FFF2-40B4-BE49-F238E27FC236}">
                <a16:creationId xmlns:a16="http://schemas.microsoft.com/office/drawing/2014/main" id="{C612D6CE-F985-F761-F36A-E47AE6E5023D}"/>
              </a:ext>
            </a:extLst>
          </p:cNvPr>
          <p:cNvSpPr/>
          <p:nvPr/>
        </p:nvSpPr>
        <p:spPr>
          <a:xfrm>
            <a:off x="-569912" y="2033586"/>
            <a:ext cx="3717925" cy="5486400"/>
          </a:xfrm>
          <a:custGeom>
            <a:avLst/>
            <a:gdLst/>
            <a:ahLst/>
            <a:cxnLst/>
            <a:rect l="l" t="t" r="r" b="b"/>
            <a:pathLst>
              <a:path w="5014912" h="8229600">
                <a:moveTo>
                  <a:pt x="5014913" y="0"/>
                </a:moveTo>
                <a:lnTo>
                  <a:pt x="0" y="0"/>
                </a:lnTo>
                <a:lnTo>
                  <a:pt x="0" y="8229600"/>
                </a:lnTo>
                <a:lnTo>
                  <a:pt x="5014913" y="8229600"/>
                </a:lnTo>
                <a:lnTo>
                  <a:pt x="5014913"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en-US" sz="2400">
              <a:latin typeface="UTM Avo" panose="02040603050506020204" pitchFamily="18" charset="0"/>
            </a:endParaRPr>
          </a:p>
        </p:txBody>
      </p:sp>
      <p:sp>
        <p:nvSpPr>
          <p:cNvPr id="13" name="Rectangle 12"/>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54956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Shape 105"/>
        <p:cNvGrpSpPr/>
        <p:nvPr/>
      </p:nvGrpSpPr>
      <p:grpSpPr>
        <a:xfrm>
          <a:off x="0" y="0"/>
          <a:ext cx="0" cy="0"/>
          <a:chOff x="0" y="0"/>
          <a:chExt cx="0" cy="0"/>
        </a:xfrm>
      </p:grpSpPr>
      <p:pic>
        <p:nvPicPr>
          <p:cNvPr id="2" name="Picture 1">
            <a:hlinkClick r:id="rId5"/>
            <a:extLst>
              <a:ext uri="{FF2B5EF4-FFF2-40B4-BE49-F238E27FC236}">
                <a16:creationId xmlns:a16="http://schemas.microsoft.com/office/drawing/2014/main" id="{A219EF51-F206-9C57-03E6-697EC1D73D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01083" y="3015453"/>
            <a:ext cx="3189835" cy="1764777"/>
          </a:xfrm>
          <a:prstGeom prst="rect">
            <a:avLst/>
          </a:prstGeom>
        </p:spPr>
      </p:pic>
      <p:sp>
        <p:nvSpPr>
          <p:cNvPr id="3" name="Rectangle 2"/>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Shape 109"/>
        <p:cNvGrpSpPr/>
        <p:nvPr/>
      </p:nvGrpSpPr>
      <p:grpSpPr>
        <a:xfrm>
          <a:off x="0" y="0"/>
          <a:ext cx="0" cy="0"/>
          <a:chOff x="0" y="0"/>
          <a:chExt cx="0" cy="0"/>
        </a:xfrm>
      </p:grpSpPr>
      <p:sp>
        <p:nvSpPr>
          <p:cNvPr id="2" name="Rectangle: Rounded Corners 2">
            <a:extLst>
              <a:ext uri="{FF2B5EF4-FFF2-40B4-BE49-F238E27FC236}">
                <a16:creationId xmlns:a16="http://schemas.microsoft.com/office/drawing/2014/main" id="{D11E962E-290E-9358-73AF-A02D47FA72C0}"/>
              </a:ext>
            </a:extLst>
          </p:cNvPr>
          <p:cNvSpPr/>
          <p:nvPr/>
        </p:nvSpPr>
        <p:spPr>
          <a:xfrm>
            <a:off x="406400" y="2641599"/>
            <a:ext cx="6807200" cy="2831149"/>
          </a:xfrm>
          <a:custGeom>
            <a:avLst/>
            <a:gdLst>
              <a:gd name="connsiteX0" fmla="*/ 0 w 10210800"/>
              <a:gd name="connsiteY0" fmla="*/ 968156 h 5808821"/>
              <a:gd name="connsiteX1" fmla="*/ 968156 w 10210800"/>
              <a:gd name="connsiteY1" fmla="*/ 0 h 5808821"/>
              <a:gd name="connsiteX2" fmla="*/ 9242644 w 10210800"/>
              <a:gd name="connsiteY2" fmla="*/ 0 h 5808821"/>
              <a:gd name="connsiteX3" fmla="*/ 10210800 w 10210800"/>
              <a:gd name="connsiteY3" fmla="*/ 968156 h 5808821"/>
              <a:gd name="connsiteX4" fmla="*/ 10210800 w 10210800"/>
              <a:gd name="connsiteY4" fmla="*/ 4840665 h 5808821"/>
              <a:gd name="connsiteX5" fmla="*/ 9242644 w 10210800"/>
              <a:gd name="connsiteY5" fmla="*/ 5808821 h 5808821"/>
              <a:gd name="connsiteX6" fmla="*/ 968156 w 10210800"/>
              <a:gd name="connsiteY6" fmla="*/ 5808821 h 5808821"/>
              <a:gd name="connsiteX7" fmla="*/ 0 w 10210800"/>
              <a:gd name="connsiteY7" fmla="*/ 4840665 h 5808821"/>
              <a:gd name="connsiteX8" fmla="*/ 0 w 10210800"/>
              <a:gd name="connsiteY8" fmla="*/ 968156 h 580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0800" h="5808821" fill="none" extrusionOk="0">
                <a:moveTo>
                  <a:pt x="0" y="968156"/>
                </a:moveTo>
                <a:cubicBezTo>
                  <a:pt x="13990" y="478499"/>
                  <a:pt x="370408" y="-15522"/>
                  <a:pt x="968156" y="0"/>
                </a:cubicBezTo>
                <a:cubicBezTo>
                  <a:pt x="4708091" y="-151549"/>
                  <a:pt x="8266973" y="159242"/>
                  <a:pt x="9242644" y="0"/>
                </a:cubicBezTo>
                <a:cubicBezTo>
                  <a:pt x="9784239" y="1617"/>
                  <a:pt x="10231915" y="471375"/>
                  <a:pt x="10210800" y="968156"/>
                </a:cubicBezTo>
                <a:cubicBezTo>
                  <a:pt x="10276132" y="2210453"/>
                  <a:pt x="10114176" y="3551018"/>
                  <a:pt x="10210800" y="4840665"/>
                </a:cubicBezTo>
                <a:cubicBezTo>
                  <a:pt x="10258140" y="5333402"/>
                  <a:pt x="9837640" y="5774952"/>
                  <a:pt x="9242644" y="5808821"/>
                </a:cubicBezTo>
                <a:cubicBezTo>
                  <a:pt x="7234066" y="5957019"/>
                  <a:pt x="3672953" y="5881411"/>
                  <a:pt x="968156" y="5808821"/>
                </a:cubicBezTo>
                <a:cubicBezTo>
                  <a:pt x="437627" y="5815273"/>
                  <a:pt x="54801" y="5357801"/>
                  <a:pt x="0" y="4840665"/>
                </a:cubicBezTo>
                <a:cubicBezTo>
                  <a:pt x="14449" y="4098118"/>
                  <a:pt x="-55813" y="1691671"/>
                  <a:pt x="0" y="968156"/>
                </a:cubicBezTo>
                <a:close/>
              </a:path>
              <a:path w="10210800" h="5808821" stroke="0" extrusionOk="0">
                <a:moveTo>
                  <a:pt x="0" y="968156"/>
                </a:moveTo>
                <a:cubicBezTo>
                  <a:pt x="-5730" y="426492"/>
                  <a:pt x="505110" y="-30558"/>
                  <a:pt x="968156" y="0"/>
                </a:cubicBezTo>
                <a:cubicBezTo>
                  <a:pt x="3847163" y="-118115"/>
                  <a:pt x="5980352" y="133046"/>
                  <a:pt x="9242644" y="0"/>
                </a:cubicBezTo>
                <a:cubicBezTo>
                  <a:pt x="9826522" y="-38994"/>
                  <a:pt x="10276198" y="476401"/>
                  <a:pt x="10210800" y="968156"/>
                </a:cubicBezTo>
                <a:cubicBezTo>
                  <a:pt x="10271450" y="1552893"/>
                  <a:pt x="10281781" y="4246851"/>
                  <a:pt x="10210800" y="4840665"/>
                </a:cubicBezTo>
                <a:cubicBezTo>
                  <a:pt x="10210628" y="5441839"/>
                  <a:pt x="9769610" y="5846449"/>
                  <a:pt x="9242644" y="5808821"/>
                </a:cubicBezTo>
                <a:cubicBezTo>
                  <a:pt x="5888699" y="5908039"/>
                  <a:pt x="4485398" y="5971140"/>
                  <a:pt x="968156" y="5808821"/>
                </a:cubicBezTo>
                <a:cubicBezTo>
                  <a:pt x="448040" y="5813566"/>
                  <a:pt x="33515" y="5463417"/>
                  <a:pt x="0" y="4840665"/>
                </a:cubicBezTo>
                <a:cubicBezTo>
                  <a:pt x="5403" y="3938790"/>
                  <a:pt x="-54406" y="2835541"/>
                  <a:pt x="0" y="968156"/>
                </a:cubicBezTo>
                <a:close/>
              </a:path>
            </a:pathLst>
          </a:custGeom>
          <a:solidFill>
            <a:schemeClr val="accent6">
              <a:lumMod val="20000"/>
              <a:lumOff val="80000"/>
            </a:schemeClr>
          </a:solidFill>
          <a:ln w="38100">
            <a:solidFill>
              <a:schemeClr val="accent6">
                <a:lumMod val="60000"/>
                <a:lumOff val="40000"/>
              </a:schemeClr>
            </a:solidFill>
            <a:extLst>
              <a:ext uri="{C807C97D-BFC1-408E-A445-0C87EB9F89A2}">
                <ask:lineSketchStyleProps xmlns:ask="http://schemas.microsoft.com/office/drawing/2018/sketchyshapes" xmlns="" sd="1904928173">
                  <a:custGeom>
                    <a:avLst/>
                    <a:gdLst>
                      <a:gd name="connsiteX0" fmla="*/ 0 w 6807200"/>
                      <a:gd name="connsiteY0" fmla="*/ 471867 h 2831149"/>
                      <a:gd name="connsiteX1" fmla="*/ 645437 w 6807200"/>
                      <a:gd name="connsiteY1" fmla="*/ 0 h 2831149"/>
                      <a:gd name="connsiteX2" fmla="*/ 6161762 w 6807200"/>
                      <a:gd name="connsiteY2" fmla="*/ 0 h 2831149"/>
                      <a:gd name="connsiteX3" fmla="*/ 6807200 w 6807200"/>
                      <a:gd name="connsiteY3" fmla="*/ 471867 h 2831149"/>
                      <a:gd name="connsiteX4" fmla="*/ 6807200 w 6807200"/>
                      <a:gd name="connsiteY4" fmla="*/ 2359281 h 2831149"/>
                      <a:gd name="connsiteX5" fmla="*/ 6161762 w 6807200"/>
                      <a:gd name="connsiteY5" fmla="*/ 2831149 h 2831149"/>
                      <a:gd name="connsiteX6" fmla="*/ 645437 w 6807200"/>
                      <a:gd name="connsiteY6" fmla="*/ 2831149 h 2831149"/>
                      <a:gd name="connsiteX7" fmla="*/ 0 w 6807200"/>
                      <a:gd name="connsiteY7" fmla="*/ 2359281 h 2831149"/>
                      <a:gd name="connsiteX8" fmla="*/ 0 w 6807200"/>
                      <a:gd name="connsiteY8" fmla="*/ 471867 h 2831149"/>
                      <a:gd name="connsiteX0" fmla="*/ 0 w 6807200"/>
                      <a:gd name="connsiteY0" fmla="*/ 471867 h 2831149"/>
                      <a:gd name="connsiteX1" fmla="*/ 645437 w 6807200"/>
                      <a:gd name="connsiteY1" fmla="*/ 0 h 2831149"/>
                      <a:gd name="connsiteX2" fmla="*/ 6161762 w 6807200"/>
                      <a:gd name="connsiteY2" fmla="*/ 0 h 2831149"/>
                      <a:gd name="connsiteX3" fmla="*/ 6807200 w 6807200"/>
                      <a:gd name="connsiteY3" fmla="*/ 471867 h 2831149"/>
                      <a:gd name="connsiteX4" fmla="*/ 6807200 w 6807200"/>
                      <a:gd name="connsiteY4" fmla="*/ 2359281 h 2831149"/>
                      <a:gd name="connsiteX5" fmla="*/ 6161762 w 6807200"/>
                      <a:gd name="connsiteY5" fmla="*/ 2831149 h 2831149"/>
                      <a:gd name="connsiteX6" fmla="*/ 645437 w 6807200"/>
                      <a:gd name="connsiteY6" fmla="*/ 2831149 h 2831149"/>
                      <a:gd name="connsiteX7" fmla="*/ 0 w 6807200"/>
                      <a:gd name="connsiteY7" fmla="*/ 2359281 h 2831149"/>
                      <a:gd name="connsiteX8" fmla="*/ 0 w 6807200"/>
                      <a:gd name="connsiteY8" fmla="*/ 471867 h 2831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07200" h="2831149" fill="none" extrusionOk="0">
                        <a:moveTo>
                          <a:pt x="0" y="471867"/>
                        </a:moveTo>
                        <a:cubicBezTo>
                          <a:pt x="28020" y="293400"/>
                          <a:pt x="237262" y="-9948"/>
                          <a:pt x="645437" y="0"/>
                        </a:cubicBezTo>
                        <a:cubicBezTo>
                          <a:pt x="3149443" y="-122447"/>
                          <a:pt x="5525709" y="203838"/>
                          <a:pt x="6161762" y="0"/>
                        </a:cubicBezTo>
                        <a:cubicBezTo>
                          <a:pt x="6543849" y="5716"/>
                          <a:pt x="6823554" y="233833"/>
                          <a:pt x="6807200" y="471867"/>
                        </a:cubicBezTo>
                        <a:cubicBezTo>
                          <a:pt x="6787415" y="1186283"/>
                          <a:pt x="6771011" y="1837862"/>
                          <a:pt x="6807200" y="2359281"/>
                        </a:cubicBezTo>
                        <a:cubicBezTo>
                          <a:pt x="6887081" y="2556605"/>
                          <a:pt x="6618920" y="2780662"/>
                          <a:pt x="6161762" y="2831149"/>
                        </a:cubicBezTo>
                        <a:cubicBezTo>
                          <a:pt x="4960454" y="2987436"/>
                          <a:pt x="2797565" y="2840797"/>
                          <a:pt x="645437" y="2831149"/>
                        </a:cubicBezTo>
                        <a:cubicBezTo>
                          <a:pt x="303022" y="2851737"/>
                          <a:pt x="64393" y="2602399"/>
                          <a:pt x="0" y="2359281"/>
                        </a:cubicBezTo>
                        <a:cubicBezTo>
                          <a:pt x="-46229" y="2025138"/>
                          <a:pt x="-6272" y="818806"/>
                          <a:pt x="0" y="471867"/>
                        </a:cubicBezTo>
                        <a:close/>
                      </a:path>
                      <a:path w="6807200" h="2831149" stroke="0" extrusionOk="0">
                        <a:moveTo>
                          <a:pt x="0" y="471867"/>
                        </a:moveTo>
                        <a:cubicBezTo>
                          <a:pt x="-49662" y="208924"/>
                          <a:pt x="340908" y="-18047"/>
                          <a:pt x="645437" y="0"/>
                        </a:cubicBezTo>
                        <a:cubicBezTo>
                          <a:pt x="2556921" y="97628"/>
                          <a:pt x="4088456" y="87250"/>
                          <a:pt x="6161762" y="0"/>
                        </a:cubicBezTo>
                        <a:cubicBezTo>
                          <a:pt x="6574858" y="-47009"/>
                          <a:pt x="6873626" y="259120"/>
                          <a:pt x="6807200" y="471867"/>
                        </a:cubicBezTo>
                        <a:cubicBezTo>
                          <a:pt x="6810789" y="723111"/>
                          <a:pt x="6844655" y="2035366"/>
                          <a:pt x="6807200" y="2359281"/>
                        </a:cubicBezTo>
                        <a:cubicBezTo>
                          <a:pt x="6834673" y="2673128"/>
                          <a:pt x="6456804" y="2838052"/>
                          <a:pt x="6161762" y="2831149"/>
                        </a:cubicBezTo>
                        <a:cubicBezTo>
                          <a:pt x="4029566" y="3031317"/>
                          <a:pt x="2963812" y="2909228"/>
                          <a:pt x="645437" y="2831149"/>
                        </a:cubicBezTo>
                        <a:cubicBezTo>
                          <a:pt x="290680" y="2851511"/>
                          <a:pt x="17222" y="2647163"/>
                          <a:pt x="0" y="2359281"/>
                        </a:cubicBezTo>
                        <a:cubicBezTo>
                          <a:pt x="-14969" y="1892561"/>
                          <a:pt x="-92854" y="1414463"/>
                          <a:pt x="0" y="471867"/>
                        </a:cubicBezTo>
                        <a:close/>
                      </a:path>
                      <a:path w="6807200" h="2831149" fill="none" stroke="0" extrusionOk="0">
                        <a:moveTo>
                          <a:pt x="0" y="471867"/>
                        </a:moveTo>
                        <a:cubicBezTo>
                          <a:pt x="-29784" y="185664"/>
                          <a:pt x="263666" y="-14700"/>
                          <a:pt x="645437" y="0"/>
                        </a:cubicBezTo>
                        <a:cubicBezTo>
                          <a:pt x="3054402" y="-67301"/>
                          <a:pt x="5437858" y="-16008"/>
                          <a:pt x="6161762" y="0"/>
                        </a:cubicBezTo>
                        <a:cubicBezTo>
                          <a:pt x="6536664" y="-10184"/>
                          <a:pt x="6833550" y="237802"/>
                          <a:pt x="6807200" y="471867"/>
                        </a:cubicBezTo>
                        <a:cubicBezTo>
                          <a:pt x="6956034" y="1105933"/>
                          <a:pt x="6771966" y="1744132"/>
                          <a:pt x="6807200" y="2359281"/>
                        </a:cubicBezTo>
                        <a:cubicBezTo>
                          <a:pt x="6838679" y="2630733"/>
                          <a:pt x="6556760" y="2822751"/>
                          <a:pt x="6161762" y="2831149"/>
                        </a:cubicBezTo>
                        <a:cubicBezTo>
                          <a:pt x="4944475" y="2845597"/>
                          <a:pt x="2468038" y="2884306"/>
                          <a:pt x="645437" y="2831149"/>
                        </a:cubicBezTo>
                        <a:cubicBezTo>
                          <a:pt x="331234" y="2847140"/>
                          <a:pt x="37936" y="2615010"/>
                          <a:pt x="0" y="2359281"/>
                        </a:cubicBezTo>
                        <a:cubicBezTo>
                          <a:pt x="26387" y="1961022"/>
                          <a:pt x="-3171" y="814252"/>
                          <a:pt x="0" y="471867"/>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chemeClr val="tx1"/>
                </a:solidFill>
                <a:latin typeface="UTM Avo" panose="02040603050506020204" pitchFamily="18" charset="0"/>
                <a:cs typeface="Arial" panose="020B0604020202020204" pitchFamily="34" charset="0"/>
              </a:rPr>
              <a:t>THẢO LUẬN NHÓM ĐÔI </a:t>
            </a:r>
          </a:p>
          <a:p>
            <a:pPr marL="381019" indent="-381019" algn="just">
              <a:lnSpc>
                <a:spcPct val="150000"/>
              </a:lnSpc>
              <a:buFont typeface="Arial" panose="020B0604020202020204" pitchFamily="34" charset="0"/>
              <a:buChar char="•"/>
            </a:pPr>
            <a:r>
              <a:rPr lang="en-US" sz="2400">
                <a:solidFill>
                  <a:schemeClr val="tx1"/>
                </a:solidFill>
                <a:latin typeface="UTM Avo" panose="02040603050506020204" pitchFamily="18" charset="0"/>
                <a:ea typeface="Calibri" panose="020F0502020204030204" pitchFamily="34" charset="0"/>
                <a:cs typeface="Arial" panose="020B0604020202020204" pitchFamily="34" charset="0"/>
              </a:rPr>
              <a:t>Em hãy dùng máy tìm kiếm để biết người máy Grace ra đời ở nước nào? </a:t>
            </a:r>
          </a:p>
          <a:p>
            <a:pPr marL="381019" indent="-381019" algn="just">
              <a:lnSpc>
                <a:spcPct val="150000"/>
              </a:lnSpc>
              <a:buFont typeface="Arial" panose="020B0604020202020204" pitchFamily="34" charset="0"/>
              <a:buChar char="•"/>
            </a:pPr>
            <a:r>
              <a:rPr lang="en-US" sz="2400">
                <a:solidFill>
                  <a:schemeClr val="tx1"/>
                </a:solidFill>
                <a:latin typeface="UTM Avo" panose="02040603050506020204" pitchFamily="18" charset="0"/>
                <a:ea typeface="Calibri" panose="020F0502020204030204" pitchFamily="34" charset="0"/>
                <a:cs typeface="Arial" panose="020B0604020202020204" pitchFamily="34" charset="0"/>
              </a:rPr>
              <a:t>Hình ảnh về cô người máy này.</a:t>
            </a:r>
          </a:p>
        </p:txBody>
      </p:sp>
      <p:sp>
        <p:nvSpPr>
          <p:cNvPr id="3" name="Freeform 2">
            <a:extLst>
              <a:ext uri="{FF2B5EF4-FFF2-40B4-BE49-F238E27FC236}">
                <a16:creationId xmlns:a16="http://schemas.microsoft.com/office/drawing/2014/main" id="{8B8F3CAB-B5C5-0DB8-1EE1-3A8B43461C59}"/>
              </a:ext>
            </a:extLst>
          </p:cNvPr>
          <p:cNvSpPr/>
          <p:nvPr/>
        </p:nvSpPr>
        <p:spPr>
          <a:xfrm>
            <a:off x="7632701" y="2764491"/>
            <a:ext cx="4824483" cy="4093509"/>
          </a:xfrm>
          <a:custGeom>
            <a:avLst/>
            <a:gdLst/>
            <a:ahLst/>
            <a:cxnLst/>
            <a:rect l="l" t="t" r="r" b="b"/>
            <a:pathLst>
              <a:path w="9826388" h="8229600">
                <a:moveTo>
                  <a:pt x="0" y="0"/>
                </a:moveTo>
                <a:lnTo>
                  <a:pt x="9826388" y="0"/>
                </a:lnTo>
                <a:lnTo>
                  <a:pt x="9826388" y="8229600"/>
                </a:lnTo>
                <a:lnTo>
                  <a:pt x="0" y="8229600"/>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US" sz="800">
              <a:latin typeface="UTM Avo" panose="02040603050506020204" pitchFamily="18" charset="0"/>
            </a:endParaRPr>
          </a:p>
        </p:txBody>
      </p:sp>
      <p:sp>
        <p:nvSpPr>
          <p:cNvPr id="4" name="Rectangle 3"/>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Shape 109"/>
        <p:cNvGrpSpPr/>
        <p:nvPr/>
      </p:nvGrpSpPr>
      <p:grpSpPr>
        <a:xfrm>
          <a:off x="0" y="0"/>
          <a:ext cx="0" cy="0"/>
          <a:chOff x="0" y="0"/>
          <a:chExt cx="0" cy="0"/>
        </a:xfrm>
      </p:grpSpPr>
      <p:grpSp>
        <p:nvGrpSpPr>
          <p:cNvPr id="2" name="Group 1">
            <a:extLst>
              <a:ext uri="{FF2B5EF4-FFF2-40B4-BE49-F238E27FC236}">
                <a16:creationId xmlns:a16="http://schemas.microsoft.com/office/drawing/2014/main" id="{2F8CBAAA-653C-2AFE-D536-B82BC776B9B8}"/>
              </a:ext>
            </a:extLst>
          </p:cNvPr>
          <p:cNvGrpSpPr/>
          <p:nvPr/>
        </p:nvGrpSpPr>
        <p:grpSpPr>
          <a:xfrm>
            <a:off x="602607" y="1742067"/>
            <a:ext cx="7235754" cy="594661"/>
            <a:chOff x="2133600" y="1181100"/>
            <a:chExt cx="10134600" cy="1219200"/>
          </a:xfrm>
        </p:grpSpPr>
        <p:sp>
          <p:nvSpPr>
            <p:cNvPr id="3" name="Rectangle: Rounded Corners 2">
              <a:extLst>
                <a:ext uri="{FF2B5EF4-FFF2-40B4-BE49-F238E27FC236}">
                  <a16:creationId xmlns:a16="http://schemas.microsoft.com/office/drawing/2014/main" id="{6BBB75B7-8C0F-DA52-58A9-4D4CE5800D97}"/>
                </a:ext>
              </a:extLst>
            </p:cNvPr>
            <p:cNvSpPr/>
            <p:nvPr/>
          </p:nvSpPr>
          <p:spPr>
            <a:xfrm>
              <a:off x="2133600" y="1181100"/>
              <a:ext cx="10134600" cy="1219200"/>
            </a:xfrm>
            <a:prstGeom prst="roundRect">
              <a:avLst>
                <a:gd name="adj" fmla="val 10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UTM Avo" panose="02040603050506020204" pitchFamily="18" charset="0"/>
              </a:endParaRPr>
            </a:p>
          </p:txBody>
        </p:sp>
        <p:pic>
          <p:nvPicPr>
            <p:cNvPr id="4" name="Picture 2" descr="Research ">
              <a:extLst>
                <a:ext uri="{FF2B5EF4-FFF2-40B4-BE49-F238E27FC236}">
                  <a16:creationId xmlns:a16="http://schemas.microsoft.com/office/drawing/2014/main" id="{4B32F6D2-843F-2455-159C-ED6DF66F7BB4}"/>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72800" y="1333500"/>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1B67F58-2166-2AD3-D859-A47B6E38ECDC}"/>
                </a:ext>
              </a:extLst>
            </p:cNvPr>
            <p:cNvCxnSpPr/>
            <p:nvPr/>
          </p:nvCxnSpPr>
          <p:spPr>
            <a:xfrm>
              <a:off x="10515600" y="1409700"/>
              <a:ext cx="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8EC131F-44E6-930E-C7BB-3D67FA9F118D}"/>
                </a:ext>
              </a:extLst>
            </p:cNvPr>
            <p:cNvSpPr txBox="1"/>
            <p:nvPr/>
          </p:nvSpPr>
          <p:spPr>
            <a:xfrm>
              <a:off x="2438400" y="1475229"/>
              <a:ext cx="5105400" cy="600165"/>
            </a:xfrm>
            <a:prstGeom prst="rect">
              <a:avLst/>
            </a:prstGeom>
            <a:noFill/>
          </p:spPr>
          <p:txBody>
            <a:bodyPr wrap="square" rtlCol="0">
              <a:spAutoFit/>
            </a:bodyPr>
            <a:lstStyle/>
            <a:p>
              <a:r>
                <a:rPr lang="en-US" sz="2000" spc="200">
                  <a:latin typeface="UTM Avo" panose="02040603050506020204" pitchFamily="18" charset="0"/>
                  <a:cs typeface="Arial" panose="020B0604020202020204" pitchFamily="34" charset="0"/>
                </a:rPr>
                <a:t>Người máy Grace… </a:t>
              </a:r>
            </a:p>
          </p:txBody>
        </p:sp>
      </p:grpSp>
      <p:sp>
        <p:nvSpPr>
          <p:cNvPr id="7" name="TextBox 6">
            <a:extLst>
              <a:ext uri="{FF2B5EF4-FFF2-40B4-BE49-F238E27FC236}">
                <a16:creationId xmlns:a16="http://schemas.microsoft.com/office/drawing/2014/main" id="{C871080A-2228-3656-F88B-34701A539830}"/>
              </a:ext>
            </a:extLst>
          </p:cNvPr>
          <p:cNvSpPr txBox="1"/>
          <p:nvPr/>
        </p:nvSpPr>
        <p:spPr>
          <a:xfrm>
            <a:off x="3720659" y="993820"/>
            <a:ext cx="4775200" cy="461665"/>
          </a:xfrm>
          <a:prstGeom prst="rect">
            <a:avLst/>
          </a:prstGeom>
          <a:noFill/>
        </p:spPr>
        <p:txBody>
          <a:bodyPr wrap="square" rtlCol="0">
            <a:spAutoFit/>
          </a:bodyPr>
          <a:lstStyle/>
          <a:p>
            <a:r>
              <a:rPr lang="en-US" sz="2400" b="1">
                <a:solidFill>
                  <a:srgbClr val="002060"/>
                </a:solidFill>
                <a:latin typeface="UTM Avo" panose="02040603050506020204" pitchFamily="18" charset="0"/>
                <a:cs typeface="Arial" panose="020B0604020202020204" pitchFamily="34" charset="0"/>
              </a:rPr>
              <a:t>Từ khóa tìm kiếm </a:t>
            </a:r>
          </a:p>
        </p:txBody>
      </p:sp>
      <p:grpSp>
        <p:nvGrpSpPr>
          <p:cNvPr id="8" name="Group 7">
            <a:extLst>
              <a:ext uri="{FF2B5EF4-FFF2-40B4-BE49-F238E27FC236}">
                <a16:creationId xmlns:a16="http://schemas.microsoft.com/office/drawing/2014/main" id="{606219FC-BF33-C929-FF41-C481EAEF91E6}"/>
              </a:ext>
            </a:extLst>
          </p:cNvPr>
          <p:cNvGrpSpPr/>
          <p:nvPr/>
        </p:nvGrpSpPr>
        <p:grpSpPr>
          <a:xfrm>
            <a:off x="602607" y="2527601"/>
            <a:ext cx="7366000" cy="666496"/>
            <a:chOff x="2133600" y="1181100"/>
            <a:chExt cx="10134600" cy="1219200"/>
          </a:xfrm>
        </p:grpSpPr>
        <p:sp>
          <p:nvSpPr>
            <p:cNvPr id="9" name="Rectangle: Rounded Corners 8">
              <a:extLst>
                <a:ext uri="{FF2B5EF4-FFF2-40B4-BE49-F238E27FC236}">
                  <a16:creationId xmlns:a16="http://schemas.microsoft.com/office/drawing/2014/main" id="{84CB9988-D280-1B61-9B51-A07505913B3C}"/>
                </a:ext>
              </a:extLst>
            </p:cNvPr>
            <p:cNvSpPr/>
            <p:nvPr/>
          </p:nvSpPr>
          <p:spPr>
            <a:xfrm>
              <a:off x="2133600" y="1181100"/>
              <a:ext cx="10134600" cy="1219200"/>
            </a:xfrm>
            <a:prstGeom prst="roundRect">
              <a:avLst>
                <a:gd name="adj" fmla="val 10667"/>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0">
                <a:latin typeface="UTM Avo" panose="02040603050506020204" pitchFamily="18" charset="0"/>
              </a:endParaRPr>
            </a:p>
          </p:txBody>
        </p:sp>
        <p:pic>
          <p:nvPicPr>
            <p:cNvPr id="10" name="Picture 2" descr="Research ">
              <a:extLst>
                <a:ext uri="{FF2B5EF4-FFF2-40B4-BE49-F238E27FC236}">
                  <a16:creationId xmlns:a16="http://schemas.microsoft.com/office/drawing/2014/main" id="{6E34237C-61BF-303E-3C09-B4F7FCA2EF8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972800" y="1333500"/>
              <a:ext cx="914400" cy="9144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60271B44-13FA-CF56-2FA0-538ECAA6C09B}"/>
                </a:ext>
              </a:extLst>
            </p:cNvPr>
            <p:cNvCxnSpPr/>
            <p:nvPr/>
          </p:nvCxnSpPr>
          <p:spPr>
            <a:xfrm>
              <a:off x="10515600" y="1409700"/>
              <a:ext cx="0" cy="762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38B3A24-9842-F61C-D863-DC7770FB8B92}"/>
                </a:ext>
              </a:extLst>
            </p:cNvPr>
            <p:cNvSpPr txBox="1"/>
            <p:nvPr/>
          </p:nvSpPr>
          <p:spPr>
            <a:xfrm>
              <a:off x="2438400" y="1475229"/>
              <a:ext cx="8284786" cy="600165"/>
            </a:xfrm>
            <a:prstGeom prst="rect">
              <a:avLst/>
            </a:prstGeom>
            <a:noFill/>
          </p:spPr>
          <p:txBody>
            <a:bodyPr wrap="square" rtlCol="0">
              <a:spAutoFit/>
            </a:bodyPr>
            <a:lstStyle/>
            <a:p>
              <a:r>
                <a:rPr lang="vi-VN" sz="2000" spc="200">
                  <a:latin typeface="UTM Avo" panose="02040603050506020204" pitchFamily="18" charset="0"/>
                  <a:cs typeface="Arial" panose="020B0604020202020204" pitchFamily="34" charset="0"/>
                </a:rPr>
                <a:t>Người máy Grace ra đời ở nước nào?</a:t>
              </a:r>
              <a:endParaRPr lang="en-US" sz="2000" spc="200">
                <a:latin typeface="UTM Avo" panose="0204060305050602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C4FEB46E-628E-14C1-3C54-39E3017187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260" y="3429000"/>
            <a:ext cx="5746798" cy="3007301"/>
          </a:xfrm>
          <a:prstGeom prst="rect">
            <a:avLst/>
          </a:prstGeom>
        </p:spPr>
      </p:pic>
      <p:sp>
        <p:nvSpPr>
          <p:cNvPr id="14" name="Freeform 25">
            <a:extLst>
              <a:ext uri="{FF2B5EF4-FFF2-40B4-BE49-F238E27FC236}">
                <a16:creationId xmlns:a16="http://schemas.microsoft.com/office/drawing/2014/main" id="{4A1CB06D-CBC3-64AE-4AD4-ED8F853C454A}"/>
              </a:ext>
            </a:extLst>
          </p:cNvPr>
          <p:cNvSpPr/>
          <p:nvPr/>
        </p:nvSpPr>
        <p:spPr>
          <a:xfrm rot="3758172">
            <a:off x="72420" y="3259966"/>
            <a:ext cx="758428" cy="381390"/>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8"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a:blipFill>
        </p:spPr>
        <p:txBody>
          <a:bodyPr/>
          <a:lstStyle/>
          <a:p>
            <a:endParaRPr lang="en-US" sz="2400">
              <a:latin typeface="UTM Avo" panose="02040603050506020204" pitchFamily="18" charset="0"/>
            </a:endParaRPr>
          </a:p>
        </p:txBody>
      </p:sp>
      <p:sp>
        <p:nvSpPr>
          <p:cNvPr id="15" name="Rectangle: Rounded Corners 14">
            <a:extLst>
              <a:ext uri="{FF2B5EF4-FFF2-40B4-BE49-F238E27FC236}">
                <a16:creationId xmlns:a16="http://schemas.microsoft.com/office/drawing/2014/main" id="{CB396D6E-D55F-2C61-6D72-B8A44ECB4777}"/>
              </a:ext>
            </a:extLst>
          </p:cNvPr>
          <p:cNvSpPr/>
          <p:nvPr/>
        </p:nvSpPr>
        <p:spPr>
          <a:xfrm>
            <a:off x="2184400" y="3874390"/>
            <a:ext cx="812800" cy="508865"/>
          </a:xfrm>
          <a:prstGeom prst="round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cxnSp>
        <p:nvCxnSpPr>
          <p:cNvPr id="16" name="Straight Connector 15">
            <a:extLst>
              <a:ext uri="{FF2B5EF4-FFF2-40B4-BE49-F238E27FC236}">
                <a16:creationId xmlns:a16="http://schemas.microsoft.com/office/drawing/2014/main" id="{587B8B6D-C108-8CEB-E54B-2162A625A362}"/>
              </a:ext>
            </a:extLst>
          </p:cNvPr>
          <p:cNvCxnSpPr>
            <a:cxnSpLocks/>
          </p:cNvCxnSpPr>
          <p:nvPr/>
        </p:nvCxnSpPr>
        <p:spPr>
          <a:xfrm>
            <a:off x="3013075" y="4035209"/>
            <a:ext cx="4493103" cy="1120991"/>
          </a:xfrm>
          <a:prstGeom prst="line">
            <a:avLst/>
          </a:prstGeom>
          <a:ln w="381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FE5A60C0-C891-29C7-B842-E8F8F06A50E9}"/>
              </a:ext>
            </a:extLst>
          </p:cNvPr>
          <p:cNvSpPr/>
          <p:nvPr/>
        </p:nvSpPr>
        <p:spPr>
          <a:xfrm>
            <a:off x="7522052" y="4527025"/>
            <a:ext cx="4238148" cy="1120991"/>
          </a:xfrm>
          <a:prstGeom prst="roundRect">
            <a:avLst/>
          </a:prstGeom>
          <a:solidFill>
            <a:srgbClr val="D7E9B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a:solidFill>
                  <a:schemeClr val="tx1"/>
                </a:solidFill>
                <a:latin typeface="UTM Avo" panose="02040603050506020204" pitchFamily="18" charset="0"/>
                <a:cs typeface="Arial" panose="020B0604020202020204" pitchFamily="34" charset="0"/>
              </a:rPr>
              <a:t>Chọn mục </a:t>
            </a:r>
            <a:r>
              <a:rPr lang="en-US" sz="2400" b="1" i="1">
                <a:solidFill>
                  <a:schemeClr val="tx1"/>
                </a:solidFill>
                <a:latin typeface="UTM Avo" panose="02040603050506020204" pitchFamily="18" charset="0"/>
                <a:cs typeface="Arial" panose="020B0604020202020204" pitchFamily="34" charset="0"/>
              </a:rPr>
              <a:t>Hình ảnh </a:t>
            </a:r>
            <a:r>
              <a:rPr lang="en-US" sz="2400">
                <a:solidFill>
                  <a:schemeClr val="tx1"/>
                </a:solidFill>
                <a:latin typeface="UTM Avo" panose="02040603050506020204" pitchFamily="18" charset="0"/>
                <a:cs typeface="Arial" panose="020B0604020202020204" pitchFamily="34" charset="0"/>
              </a:rPr>
              <a:t>để xem thông tin về ảnh </a:t>
            </a:r>
          </a:p>
        </p:txBody>
      </p:sp>
      <p:pic>
        <p:nvPicPr>
          <p:cNvPr id="18" name="Picture 4" descr="Robotic Nursing Assistants : grace the robot">
            <a:extLst>
              <a:ext uri="{FF2B5EF4-FFF2-40B4-BE49-F238E27FC236}">
                <a16:creationId xmlns:a16="http://schemas.microsoft.com/office/drawing/2014/main" id="{0503AC37-8906-0BEC-0BC7-6919FA067AC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98494" y="1100023"/>
            <a:ext cx="3810000" cy="2692400"/>
          </a:xfrm>
          <a:prstGeom prst="roundRect">
            <a:avLst/>
          </a:prstGeom>
          <a:noFill/>
          <a:extLst>
            <a:ext uri="{909E8E84-426E-40DD-AFC4-6F175D3DCCD1}">
              <a14:hiddenFill xmlns:a14="http://schemas.microsoft.com/office/drawing/2010/main">
                <a:solidFill>
                  <a:srgbClr val="FFFFFF"/>
                </a:solidFill>
              </a14:hiddenFill>
            </a:ext>
          </a:extLst>
        </p:spPr>
      </p:pic>
      <p:sp>
        <p:nvSpPr>
          <p:cNvPr id="19" name="Freeform 25">
            <a:extLst>
              <a:ext uri="{FF2B5EF4-FFF2-40B4-BE49-F238E27FC236}">
                <a16:creationId xmlns:a16="http://schemas.microsoft.com/office/drawing/2014/main" id="{C1F4D49A-C380-F628-B3AA-34D8AC76A136}"/>
              </a:ext>
            </a:extLst>
          </p:cNvPr>
          <p:cNvSpPr/>
          <p:nvPr/>
        </p:nvSpPr>
        <p:spPr>
          <a:xfrm rot="17677499">
            <a:off x="9480094" y="3975336"/>
            <a:ext cx="844261" cy="381390"/>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11" cstate="email">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a:blipFill>
        </p:spPr>
        <p:txBody>
          <a:bodyPr/>
          <a:lstStyle/>
          <a:p>
            <a:endParaRPr lang="en-US" sz="2400">
              <a:latin typeface="UTM Avo" panose="02040603050506020204" pitchFamily="18" charset="0"/>
            </a:endParaRPr>
          </a:p>
        </p:txBody>
      </p:sp>
      <p:sp>
        <p:nvSpPr>
          <p:cNvPr id="20" name="Rectangle 19"/>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2946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inVertical)">
                                      <p:cBhvr>
                                        <p:cTn id="30" dur="500"/>
                                        <p:tgtEl>
                                          <p:spTgt spid="15"/>
                                        </p:tgtEl>
                                      </p:cBhvr>
                                    </p:animEffect>
                                  </p:childTnLst>
                                </p:cTn>
                              </p:par>
                              <p:par>
                                <p:cTn id="31" presetID="16" presetClass="entr" presetSubtype="21"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arn(inVertic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17"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hlinkClick r:id="rId4"/>
            <a:extLst>
              <a:ext uri="{FF2B5EF4-FFF2-40B4-BE49-F238E27FC236}">
                <a16:creationId xmlns:a16="http://schemas.microsoft.com/office/drawing/2014/main" id="{6DB4FE9A-07D5-7013-4716-04A166FBEB2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01083" y="3015453"/>
            <a:ext cx="3189835" cy="1764777"/>
          </a:xfrm>
          <a:prstGeom prst="rect">
            <a:avLst/>
          </a:prstGeom>
        </p:spPr>
      </p:pic>
      <p:sp>
        <p:nvSpPr>
          <p:cNvPr id="4" name="Rectangle 3"/>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026374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8E37892-480A-960A-5358-FF45D593F744}"/>
              </a:ext>
            </a:extLst>
          </p:cNvPr>
          <p:cNvSpPr/>
          <p:nvPr/>
        </p:nvSpPr>
        <p:spPr>
          <a:xfrm>
            <a:off x="388770" y="1841556"/>
            <a:ext cx="8636000" cy="2400300"/>
          </a:xfrm>
          <a:prstGeom prst="roundRect">
            <a:avLst/>
          </a:prstGeom>
          <a:solidFill>
            <a:schemeClr val="bg1"/>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a:solidFill>
                  <a:schemeClr val="tx1"/>
                </a:solidFill>
                <a:latin typeface="UTM Avo" panose="02040603050506020204" pitchFamily="18" charset="0"/>
                <a:cs typeface="Arial" panose="020B0604020202020204" pitchFamily="34" charset="0"/>
              </a:rPr>
              <a:t>Nhiệm vụ: </a:t>
            </a:r>
            <a:r>
              <a:rPr lang="en-US" sz="2000">
                <a:solidFill>
                  <a:schemeClr val="tx1"/>
                </a:solidFill>
                <a:latin typeface="UTM Avo" panose="02040603050506020204" pitchFamily="18" charset="0"/>
                <a:cs typeface="Arial" panose="020B0604020202020204" pitchFamily="34" charset="0"/>
              </a:rPr>
              <a:t>Em hãy thay số ở mỗi ô vuông trong hình bên bằng một chữ cái. Chữ cái ở mỗi ô là chữ cái đứng đầu của tên gọi được gợi ý trong câu có số thứ tự tương ứng ghi trên ô đó. Ví dụ: Ô số 1 có gợi ý là “Rặng núi dài nhất Việt Nam”; “Trường Sơn” là rặng núi này nên cần thay số 1 bằng chữ “T”. </a:t>
            </a:r>
          </a:p>
        </p:txBody>
      </p:sp>
      <p:grpSp>
        <p:nvGrpSpPr>
          <p:cNvPr id="4" name="Group 3">
            <a:extLst>
              <a:ext uri="{FF2B5EF4-FFF2-40B4-BE49-F238E27FC236}">
                <a16:creationId xmlns:a16="http://schemas.microsoft.com/office/drawing/2014/main" id="{F7108C07-B821-677F-BB9C-9985FD21DEDB}"/>
              </a:ext>
            </a:extLst>
          </p:cNvPr>
          <p:cNvGrpSpPr/>
          <p:nvPr/>
        </p:nvGrpSpPr>
        <p:grpSpPr>
          <a:xfrm>
            <a:off x="9677401" y="2237020"/>
            <a:ext cx="2184400" cy="1649180"/>
            <a:chOff x="13716000" y="2636392"/>
            <a:chExt cx="3276600" cy="2473770"/>
          </a:xfrm>
        </p:grpSpPr>
        <p:sp>
          <p:nvSpPr>
            <p:cNvPr id="5" name="Rectangle 4">
              <a:extLst>
                <a:ext uri="{FF2B5EF4-FFF2-40B4-BE49-F238E27FC236}">
                  <a16:creationId xmlns:a16="http://schemas.microsoft.com/office/drawing/2014/main" id="{9D5A7987-D47F-3602-2C58-9DDB26D5D457}"/>
                </a:ext>
              </a:extLst>
            </p:cNvPr>
            <p:cNvSpPr/>
            <p:nvPr/>
          </p:nvSpPr>
          <p:spPr>
            <a:xfrm>
              <a:off x="13716000" y="3492277"/>
              <a:ext cx="762000" cy="762000"/>
            </a:xfrm>
            <a:prstGeom prst="rect">
              <a:avLst/>
            </a:prstGeom>
            <a:solidFill>
              <a:srgbClr val="83C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latin typeface="UTM Avo" panose="02040603050506020204" pitchFamily="18" charset="0"/>
                  <a:cs typeface="Arial" panose="020B0604020202020204" pitchFamily="34" charset="0"/>
                </a:rPr>
                <a:t>5</a:t>
              </a:r>
            </a:p>
          </p:txBody>
        </p:sp>
        <p:sp>
          <p:nvSpPr>
            <p:cNvPr id="6" name="Rectangle 5">
              <a:extLst>
                <a:ext uri="{FF2B5EF4-FFF2-40B4-BE49-F238E27FC236}">
                  <a16:creationId xmlns:a16="http://schemas.microsoft.com/office/drawing/2014/main" id="{FF61A075-80E1-1FDA-6FE8-193C40939C94}"/>
                </a:ext>
              </a:extLst>
            </p:cNvPr>
            <p:cNvSpPr/>
            <p:nvPr/>
          </p:nvSpPr>
          <p:spPr>
            <a:xfrm>
              <a:off x="14554200" y="3492277"/>
              <a:ext cx="762000" cy="762000"/>
            </a:xfrm>
            <a:prstGeom prst="rect">
              <a:avLst/>
            </a:prstGeom>
            <a:solidFill>
              <a:srgbClr val="F59F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latin typeface="UTM Avo" panose="02040603050506020204" pitchFamily="18" charset="0"/>
                  <a:cs typeface="Arial" panose="020B0604020202020204" pitchFamily="34" charset="0"/>
                </a:rPr>
                <a:t>2</a:t>
              </a:r>
            </a:p>
          </p:txBody>
        </p:sp>
        <p:sp>
          <p:nvSpPr>
            <p:cNvPr id="7" name="Rectangle 6">
              <a:extLst>
                <a:ext uri="{FF2B5EF4-FFF2-40B4-BE49-F238E27FC236}">
                  <a16:creationId xmlns:a16="http://schemas.microsoft.com/office/drawing/2014/main" id="{D78BCD1B-1C8A-BEEC-DF80-91FD25D3EB5E}"/>
                </a:ext>
              </a:extLst>
            </p:cNvPr>
            <p:cNvSpPr/>
            <p:nvPr/>
          </p:nvSpPr>
          <p:spPr>
            <a:xfrm>
              <a:off x="16230600" y="3492277"/>
              <a:ext cx="762000" cy="762000"/>
            </a:xfrm>
            <a:prstGeom prst="rect">
              <a:avLst/>
            </a:prstGeom>
            <a:solidFill>
              <a:srgbClr val="00A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latin typeface="UTM Avo" panose="02040603050506020204" pitchFamily="18" charset="0"/>
                  <a:cs typeface="Arial" panose="020B0604020202020204" pitchFamily="34" charset="0"/>
                </a:rPr>
                <a:t>6</a:t>
              </a:r>
            </a:p>
          </p:txBody>
        </p:sp>
        <p:sp>
          <p:nvSpPr>
            <p:cNvPr id="8" name="Rectangle 7">
              <a:extLst>
                <a:ext uri="{FF2B5EF4-FFF2-40B4-BE49-F238E27FC236}">
                  <a16:creationId xmlns:a16="http://schemas.microsoft.com/office/drawing/2014/main" id="{04FC223D-6D2F-5932-2820-1CE48098C83C}"/>
                </a:ext>
              </a:extLst>
            </p:cNvPr>
            <p:cNvSpPr/>
            <p:nvPr/>
          </p:nvSpPr>
          <p:spPr>
            <a:xfrm>
              <a:off x="15392400" y="3492277"/>
              <a:ext cx="762000" cy="762000"/>
            </a:xfrm>
            <a:prstGeom prst="rect">
              <a:avLst/>
            </a:prstGeom>
            <a:solidFill>
              <a:srgbClr val="C6C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latin typeface="UTM Avo" panose="02040603050506020204" pitchFamily="18" charset="0"/>
                  <a:cs typeface="Arial" panose="020B0604020202020204" pitchFamily="34" charset="0"/>
                </a:rPr>
                <a:t>5</a:t>
              </a:r>
            </a:p>
          </p:txBody>
        </p:sp>
        <p:sp>
          <p:nvSpPr>
            <p:cNvPr id="9" name="Rectangle 8">
              <a:extLst>
                <a:ext uri="{FF2B5EF4-FFF2-40B4-BE49-F238E27FC236}">
                  <a16:creationId xmlns:a16="http://schemas.microsoft.com/office/drawing/2014/main" id="{FDD0374C-1B55-D08B-11D5-7A241EC95A68}"/>
                </a:ext>
              </a:extLst>
            </p:cNvPr>
            <p:cNvSpPr/>
            <p:nvPr/>
          </p:nvSpPr>
          <p:spPr>
            <a:xfrm>
              <a:off x="14573250" y="4348162"/>
              <a:ext cx="762000" cy="762000"/>
            </a:xfrm>
            <a:prstGeom prst="rect">
              <a:avLst/>
            </a:prstGeom>
            <a:solidFill>
              <a:srgbClr val="92C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latin typeface="UTM Avo" panose="02040603050506020204" pitchFamily="18" charset="0"/>
                  <a:cs typeface="Arial" panose="020B0604020202020204" pitchFamily="34" charset="0"/>
                </a:rPr>
                <a:t>3</a:t>
              </a:r>
            </a:p>
          </p:txBody>
        </p:sp>
        <p:sp>
          <p:nvSpPr>
            <p:cNvPr id="10" name="Rectangle 9">
              <a:extLst>
                <a:ext uri="{FF2B5EF4-FFF2-40B4-BE49-F238E27FC236}">
                  <a16:creationId xmlns:a16="http://schemas.microsoft.com/office/drawing/2014/main" id="{6BE0127D-90B9-9D24-4895-437FD9B87BAC}"/>
                </a:ext>
              </a:extLst>
            </p:cNvPr>
            <p:cNvSpPr/>
            <p:nvPr/>
          </p:nvSpPr>
          <p:spPr>
            <a:xfrm>
              <a:off x="14554200" y="2636392"/>
              <a:ext cx="762000" cy="762000"/>
            </a:xfrm>
            <a:prstGeom prst="rect">
              <a:avLst/>
            </a:prstGeom>
            <a:solidFill>
              <a:srgbClr val="FAD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tx1"/>
                  </a:solidFill>
                  <a:latin typeface="UTM Avo" panose="02040603050506020204" pitchFamily="18" charset="0"/>
                  <a:cs typeface="Arial" panose="020B0604020202020204" pitchFamily="34" charset="0"/>
                </a:rPr>
                <a:t>1</a:t>
              </a:r>
            </a:p>
          </p:txBody>
        </p:sp>
      </p:grpSp>
      <p:grpSp>
        <p:nvGrpSpPr>
          <p:cNvPr id="11" name="Group 10">
            <a:extLst>
              <a:ext uri="{FF2B5EF4-FFF2-40B4-BE49-F238E27FC236}">
                <a16:creationId xmlns:a16="http://schemas.microsoft.com/office/drawing/2014/main" id="{CF814D02-5AF1-EECB-BCFC-7CD7C7C39D6A}"/>
              </a:ext>
            </a:extLst>
          </p:cNvPr>
          <p:cNvGrpSpPr/>
          <p:nvPr/>
        </p:nvGrpSpPr>
        <p:grpSpPr>
          <a:xfrm>
            <a:off x="372712" y="4474395"/>
            <a:ext cx="11420476" cy="2293817"/>
            <a:chOff x="661987" y="6511483"/>
            <a:chExt cx="16936287" cy="3440726"/>
          </a:xfrm>
        </p:grpSpPr>
        <p:sp>
          <p:nvSpPr>
            <p:cNvPr id="12" name="Oval 11">
              <a:extLst>
                <a:ext uri="{FF2B5EF4-FFF2-40B4-BE49-F238E27FC236}">
                  <a16:creationId xmlns:a16="http://schemas.microsoft.com/office/drawing/2014/main" id="{CF34D75E-B843-6E93-12BB-39470F9FFF8E}"/>
                </a:ext>
              </a:extLst>
            </p:cNvPr>
            <p:cNvSpPr/>
            <p:nvPr/>
          </p:nvSpPr>
          <p:spPr>
            <a:xfrm>
              <a:off x="685800" y="6511483"/>
              <a:ext cx="685800" cy="685800"/>
            </a:xfrm>
            <a:prstGeom prst="ellipse">
              <a:avLst/>
            </a:prstGeom>
            <a:solidFill>
              <a:srgbClr val="FAD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UTM Avo" panose="02040603050506020204" pitchFamily="18" charset="0"/>
                  <a:cs typeface="Arial" panose="020B0604020202020204" pitchFamily="34" charset="0"/>
                </a:rPr>
                <a:t>1</a:t>
              </a:r>
            </a:p>
          </p:txBody>
        </p:sp>
        <p:sp>
          <p:nvSpPr>
            <p:cNvPr id="13" name="TextBox 12">
              <a:extLst>
                <a:ext uri="{FF2B5EF4-FFF2-40B4-BE49-F238E27FC236}">
                  <a16:creationId xmlns:a16="http://schemas.microsoft.com/office/drawing/2014/main" id="{6285C79D-D7FF-A032-5917-F931F37587CE}"/>
                </a:ext>
              </a:extLst>
            </p:cNvPr>
            <p:cNvSpPr txBox="1"/>
            <p:nvPr/>
          </p:nvSpPr>
          <p:spPr>
            <a:xfrm>
              <a:off x="1750891" y="6566341"/>
              <a:ext cx="6019800" cy="600165"/>
            </a:xfrm>
            <a:prstGeom prst="rect">
              <a:avLst/>
            </a:prstGeom>
            <a:noFill/>
          </p:spPr>
          <p:txBody>
            <a:bodyPr wrap="square" rtlCol="0">
              <a:spAutoFit/>
            </a:bodyPr>
            <a:lstStyle/>
            <a:p>
              <a:r>
                <a:rPr lang="en-US" sz="2000">
                  <a:latin typeface="UTM Avo" panose="02040603050506020204" pitchFamily="18" charset="0"/>
                  <a:cs typeface="Arial" panose="020B0604020202020204" pitchFamily="34" charset="0"/>
                </a:rPr>
                <a:t>Rặng núi dài nhất Việt Nam.</a:t>
              </a:r>
            </a:p>
          </p:txBody>
        </p:sp>
        <p:sp>
          <p:nvSpPr>
            <p:cNvPr id="14" name="Oval 13">
              <a:extLst>
                <a:ext uri="{FF2B5EF4-FFF2-40B4-BE49-F238E27FC236}">
                  <a16:creationId xmlns:a16="http://schemas.microsoft.com/office/drawing/2014/main" id="{DB2F2C54-6679-3C83-1888-ACEA82F551F7}"/>
                </a:ext>
              </a:extLst>
            </p:cNvPr>
            <p:cNvSpPr/>
            <p:nvPr/>
          </p:nvSpPr>
          <p:spPr>
            <a:xfrm>
              <a:off x="685800" y="7536566"/>
              <a:ext cx="685800" cy="685800"/>
            </a:xfrm>
            <a:prstGeom prst="ellipse">
              <a:avLst/>
            </a:prstGeom>
            <a:solidFill>
              <a:srgbClr val="92C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UTM Avo" panose="02040603050506020204" pitchFamily="18" charset="0"/>
                  <a:cs typeface="Arial" panose="020B0604020202020204" pitchFamily="34" charset="0"/>
                </a:rPr>
                <a:t>3</a:t>
              </a:r>
            </a:p>
          </p:txBody>
        </p:sp>
        <p:sp>
          <p:nvSpPr>
            <p:cNvPr id="15" name="Oval 14">
              <a:extLst>
                <a:ext uri="{FF2B5EF4-FFF2-40B4-BE49-F238E27FC236}">
                  <a16:creationId xmlns:a16="http://schemas.microsoft.com/office/drawing/2014/main" id="{88F3D56C-4C5D-2CBF-1383-DB34A7B38AD7}"/>
                </a:ext>
              </a:extLst>
            </p:cNvPr>
            <p:cNvSpPr/>
            <p:nvPr/>
          </p:nvSpPr>
          <p:spPr>
            <a:xfrm>
              <a:off x="661987" y="8561649"/>
              <a:ext cx="685800" cy="6858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UTM Avo" panose="02040603050506020204" pitchFamily="18" charset="0"/>
                  <a:cs typeface="Arial" panose="020B0604020202020204" pitchFamily="34" charset="0"/>
                </a:rPr>
                <a:t>5</a:t>
              </a:r>
            </a:p>
          </p:txBody>
        </p:sp>
        <p:sp>
          <p:nvSpPr>
            <p:cNvPr id="16" name="TextBox 15">
              <a:extLst>
                <a:ext uri="{FF2B5EF4-FFF2-40B4-BE49-F238E27FC236}">
                  <a16:creationId xmlns:a16="http://schemas.microsoft.com/office/drawing/2014/main" id="{21FF4E9B-6B81-78B4-117C-44D46161E3FE}"/>
                </a:ext>
              </a:extLst>
            </p:cNvPr>
            <p:cNvSpPr txBox="1"/>
            <p:nvPr/>
          </p:nvSpPr>
          <p:spPr>
            <a:xfrm>
              <a:off x="1750891" y="7591425"/>
              <a:ext cx="6019800" cy="600165"/>
            </a:xfrm>
            <a:prstGeom prst="rect">
              <a:avLst/>
            </a:prstGeom>
            <a:noFill/>
          </p:spPr>
          <p:txBody>
            <a:bodyPr wrap="square" rtlCol="0">
              <a:spAutoFit/>
            </a:bodyPr>
            <a:lstStyle/>
            <a:p>
              <a:r>
                <a:rPr lang="en-US" sz="2000">
                  <a:latin typeface="UTM Avo" panose="02040603050506020204" pitchFamily="18" charset="0"/>
                  <a:cs typeface="Arial" panose="020B0604020202020204" pitchFamily="34" charset="0"/>
                </a:rPr>
                <a:t>Tên tiếng Anh của Sao Hỏa. </a:t>
              </a:r>
            </a:p>
          </p:txBody>
        </p:sp>
        <p:sp>
          <p:nvSpPr>
            <p:cNvPr id="17" name="TextBox 16">
              <a:extLst>
                <a:ext uri="{FF2B5EF4-FFF2-40B4-BE49-F238E27FC236}">
                  <a16:creationId xmlns:a16="http://schemas.microsoft.com/office/drawing/2014/main" id="{B647CAF9-B750-2A03-DBD4-A6AD276A59FC}"/>
                </a:ext>
              </a:extLst>
            </p:cNvPr>
            <p:cNvSpPr txBox="1"/>
            <p:nvPr/>
          </p:nvSpPr>
          <p:spPr>
            <a:xfrm>
              <a:off x="1750891" y="8626033"/>
              <a:ext cx="6019800" cy="600165"/>
            </a:xfrm>
            <a:prstGeom prst="rect">
              <a:avLst/>
            </a:prstGeom>
            <a:noFill/>
          </p:spPr>
          <p:txBody>
            <a:bodyPr wrap="square" rtlCol="0">
              <a:spAutoFit/>
            </a:bodyPr>
            <a:lstStyle/>
            <a:p>
              <a:r>
                <a:rPr lang="en-US" sz="2000">
                  <a:latin typeface="UTM Avo" panose="02040603050506020204" pitchFamily="18" charset="0"/>
                  <a:cs typeface="Arial" panose="020B0604020202020204" pitchFamily="34" charset="0"/>
                </a:rPr>
                <a:t>Con vật hay kêu “ộp ộp”.</a:t>
              </a:r>
            </a:p>
          </p:txBody>
        </p:sp>
        <p:sp>
          <p:nvSpPr>
            <p:cNvPr id="18" name="Oval 17">
              <a:extLst>
                <a:ext uri="{FF2B5EF4-FFF2-40B4-BE49-F238E27FC236}">
                  <a16:creationId xmlns:a16="http://schemas.microsoft.com/office/drawing/2014/main" id="{56CC11F1-E6D2-D9E2-07D9-15179FC69632}"/>
                </a:ext>
              </a:extLst>
            </p:cNvPr>
            <p:cNvSpPr/>
            <p:nvPr/>
          </p:nvSpPr>
          <p:spPr>
            <a:xfrm>
              <a:off x="9069509" y="6594916"/>
              <a:ext cx="685800" cy="685800"/>
            </a:xfrm>
            <a:prstGeom prst="ellipse">
              <a:avLst/>
            </a:prstGeom>
            <a:solidFill>
              <a:srgbClr val="F59F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UTM Avo" panose="02040603050506020204" pitchFamily="18" charset="0"/>
                  <a:cs typeface="Arial" panose="020B0604020202020204" pitchFamily="34" charset="0"/>
                </a:rPr>
                <a:t>2</a:t>
              </a:r>
            </a:p>
          </p:txBody>
        </p:sp>
        <p:sp>
          <p:nvSpPr>
            <p:cNvPr id="19" name="TextBox 18">
              <a:extLst>
                <a:ext uri="{FF2B5EF4-FFF2-40B4-BE49-F238E27FC236}">
                  <a16:creationId xmlns:a16="http://schemas.microsoft.com/office/drawing/2014/main" id="{BC7BD788-0E81-3058-F5E1-E432A6C26300}"/>
                </a:ext>
              </a:extLst>
            </p:cNvPr>
            <p:cNvSpPr txBox="1"/>
            <p:nvPr/>
          </p:nvSpPr>
          <p:spPr>
            <a:xfrm>
              <a:off x="10134600" y="6649774"/>
              <a:ext cx="6019800" cy="600165"/>
            </a:xfrm>
            <a:prstGeom prst="rect">
              <a:avLst/>
            </a:prstGeom>
            <a:noFill/>
          </p:spPr>
          <p:txBody>
            <a:bodyPr wrap="square" rtlCol="0">
              <a:spAutoFit/>
            </a:bodyPr>
            <a:lstStyle/>
            <a:p>
              <a:r>
                <a:rPr lang="en-US" sz="2000">
                  <a:latin typeface="UTM Avo" panose="02040603050506020204" pitchFamily="18" charset="0"/>
                  <a:cs typeface="Arial" panose="020B0604020202020204" pitchFamily="34" charset="0"/>
                </a:rPr>
                <a:t>Mạng máy tính toàn cầu. </a:t>
              </a:r>
            </a:p>
          </p:txBody>
        </p:sp>
        <p:sp>
          <p:nvSpPr>
            <p:cNvPr id="20" name="Oval 19">
              <a:extLst>
                <a:ext uri="{FF2B5EF4-FFF2-40B4-BE49-F238E27FC236}">
                  <a16:creationId xmlns:a16="http://schemas.microsoft.com/office/drawing/2014/main" id="{1CFA7181-AE1F-12CF-5EFE-74D25D078BC9}"/>
                </a:ext>
              </a:extLst>
            </p:cNvPr>
            <p:cNvSpPr/>
            <p:nvPr/>
          </p:nvSpPr>
          <p:spPr>
            <a:xfrm>
              <a:off x="9069509" y="7619999"/>
              <a:ext cx="685800" cy="685800"/>
            </a:xfrm>
            <a:prstGeom prst="ellipse">
              <a:avLst/>
            </a:prstGeom>
            <a:solidFill>
              <a:srgbClr val="83C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UTM Avo" panose="02040603050506020204" pitchFamily="18" charset="0"/>
                  <a:cs typeface="Arial" panose="020B0604020202020204" pitchFamily="34" charset="0"/>
                </a:rPr>
                <a:t>4</a:t>
              </a:r>
            </a:p>
          </p:txBody>
        </p:sp>
        <p:sp>
          <p:nvSpPr>
            <p:cNvPr id="21" name="Oval 20">
              <a:extLst>
                <a:ext uri="{FF2B5EF4-FFF2-40B4-BE49-F238E27FC236}">
                  <a16:creationId xmlns:a16="http://schemas.microsoft.com/office/drawing/2014/main" id="{CB3F0851-F9C9-B9F6-1F1D-B8E583CF4D7C}"/>
                </a:ext>
              </a:extLst>
            </p:cNvPr>
            <p:cNvSpPr/>
            <p:nvPr/>
          </p:nvSpPr>
          <p:spPr>
            <a:xfrm>
              <a:off x="9045696" y="8645082"/>
              <a:ext cx="685800" cy="685800"/>
            </a:xfrm>
            <a:prstGeom prst="ellipse">
              <a:avLst/>
            </a:prstGeom>
            <a:solidFill>
              <a:srgbClr val="00A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latin typeface="UTM Avo" panose="02040603050506020204" pitchFamily="18" charset="0"/>
                  <a:cs typeface="Arial" panose="020B0604020202020204" pitchFamily="34" charset="0"/>
                </a:rPr>
                <a:t>6</a:t>
              </a:r>
            </a:p>
          </p:txBody>
        </p:sp>
        <p:sp>
          <p:nvSpPr>
            <p:cNvPr id="22" name="TextBox 21">
              <a:extLst>
                <a:ext uri="{FF2B5EF4-FFF2-40B4-BE49-F238E27FC236}">
                  <a16:creationId xmlns:a16="http://schemas.microsoft.com/office/drawing/2014/main" id="{FA20D202-355D-AA37-D151-968BE5D1C814}"/>
                </a:ext>
              </a:extLst>
            </p:cNvPr>
            <p:cNvSpPr txBox="1"/>
            <p:nvPr/>
          </p:nvSpPr>
          <p:spPr>
            <a:xfrm>
              <a:off x="10134600" y="7674858"/>
              <a:ext cx="6019800" cy="600165"/>
            </a:xfrm>
            <a:prstGeom prst="rect">
              <a:avLst/>
            </a:prstGeom>
            <a:noFill/>
          </p:spPr>
          <p:txBody>
            <a:bodyPr wrap="square" rtlCol="0">
              <a:spAutoFit/>
            </a:bodyPr>
            <a:lstStyle/>
            <a:p>
              <a:r>
                <a:rPr lang="en-US" sz="2000">
                  <a:latin typeface="UTM Avo" panose="02040603050506020204" pitchFamily="18" charset="0"/>
                  <a:cs typeface="Arial" panose="020B0604020202020204" pitchFamily="34" charset="0"/>
                </a:rPr>
                <a:t>Thủ đô của nước Malaysia. </a:t>
              </a:r>
            </a:p>
          </p:txBody>
        </p:sp>
        <p:sp>
          <p:nvSpPr>
            <p:cNvPr id="23" name="TextBox 22">
              <a:extLst>
                <a:ext uri="{FF2B5EF4-FFF2-40B4-BE49-F238E27FC236}">
                  <a16:creationId xmlns:a16="http://schemas.microsoft.com/office/drawing/2014/main" id="{69998B64-62CC-9B87-E191-98A765FF41FE}"/>
                </a:ext>
              </a:extLst>
            </p:cNvPr>
            <p:cNvSpPr txBox="1"/>
            <p:nvPr/>
          </p:nvSpPr>
          <p:spPr>
            <a:xfrm>
              <a:off x="10141072" y="8526721"/>
              <a:ext cx="7457202" cy="1425488"/>
            </a:xfrm>
            <a:prstGeom prst="rect">
              <a:avLst/>
            </a:prstGeom>
            <a:noFill/>
          </p:spPr>
          <p:txBody>
            <a:bodyPr wrap="square" rtlCol="0">
              <a:spAutoFit/>
            </a:bodyPr>
            <a:lstStyle/>
            <a:p>
              <a:pPr algn="just">
                <a:lnSpc>
                  <a:spcPct val="150000"/>
                </a:lnSpc>
              </a:pPr>
              <a:r>
                <a:rPr lang="en-US" sz="2000">
                  <a:latin typeface="UTM Avo" panose="02040603050506020204" pitchFamily="18" charset="0"/>
                  <a:cs typeface="Arial" panose="020B0604020202020204" pitchFamily="34" charset="0"/>
                </a:rPr>
                <a:t>Thiết bị của máy tính trên đó hiện ra chữ, hình ảnh </a:t>
              </a:r>
            </a:p>
          </p:txBody>
        </p:sp>
      </p:grpSp>
      <p:sp>
        <p:nvSpPr>
          <p:cNvPr id="24" name="Rectangle 23"/>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84588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C2B16A5-C068-0E00-C86F-42A6BD6FA37B}"/>
              </a:ext>
            </a:extLst>
          </p:cNvPr>
          <p:cNvGrpSpPr/>
          <p:nvPr/>
        </p:nvGrpSpPr>
        <p:grpSpPr>
          <a:xfrm>
            <a:off x="505549" y="1749237"/>
            <a:ext cx="4723261" cy="846922"/>
            <a:chOff x="1227016" y="647700"/>
            <a:chExt cx="7084891" cy="1270383"/>
          </a:xfrm>
        </p:grpSpPr>
        <p:sp>
          <p:nvSpPr>
            <p:cNvPr id="3" name="Oval 2">
              <a:extLst>
                <a:ext uri="{FF2B5EF4-FFF2-40B4-BE49-F238E27FC236}">
                  <a16:creationId xmlns:a16="http://schemas.microsoft.com/office/drawing/2014/main" id="{B6F91452-68CB-ACFB-23F7-D272897752DD}"/>
                </a:ext>
              </a:extLst>
            </p:cNvPr>
            <p:cNvSpPr/>
            <p:nvPr/>
          </p:nvSpPr>
          <p:spPr>
            <a:xfrm>
              <a:off x="1227016" y="647700"/>
              <a:ext cx="685800" cy="685800"/>
            </a:xfrm>
            <a:prstGeom prst="ellipse">
              <a:avLst/>
            </a:prstGeom>
            <a:solidFill>
              <a:srgbClr val="FAD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1</a:t>
              </a:r>
            </a:p>
          </p:txBody>
        </p:sp>
        <p:sp>
          <p:nvSpPr>
            <p:cNvPr id="4" name="TextBox 3">
              <a:extLst>
                <a:ext uri="{FF2B5EF4-FFF2-40B4-BE49-F238E27FC236}">
                  <a16:creationId xmlns:a16="http://schemas.microsoft.com/office/drawing/2014/main" id="{5C7C1CE7-39D7-4737-E8EC-5E0F30CD751C}"/>
                </a:ext>
              </a:extLst>
            </p:cNvPr>
            <p:cNvSpPr txBox="1"/>
            <p:nvPr/>
          </p:nvSpPr>
          <p:spPr>
            <a:xfrm>
              <a:off x="2292107" y="702558"/>
              <a:ext cx="6019800" cy="1215525"/>
            </a:xfrm>
            <a:prstGeom prst="rect">
              <a:avLst/>
            </a:prstGeom>
            <a:noFill/>
          </p:spPr>
          <p:txBody>
            <a:bodyPr wrap="square" rtlCol="0">
              <a:spAutoFit/>
            </a:bodyPr>
            <a:lstStyle/>
            <a:p>
              <a:r>
                <a:rPr lang="en-US" sz="2333">
                  <a:latin typeface="UTM Avo" panose="02040603050506020204" pitchFamily="18" charset="0"/>
                  <a:cs typeface="Arial" panose="020B0604020202020204" pitchFamily="34" charset="0"/>
                </a:rPr>
                <a:t>Rặng núi dài nhất Việt Nam.</a:t>
              </a:r>
            </a:p>
          </p:txBody>
        </p:sp>
      </p:grpSp>
      <p:grpSp>
        <p:nvGrpSpPr>
          <p:cNvPr id="5" name="Group 4">
            <a:extLst>
              <a:ext uri="{FF2B5EF4-FFF2-40B4-BE49-F238E27FC236}">
                <a16:creationId xmlns:a16="http://schemas.microsoft.com/office/drawing/2014/main" id="{12EEE351-55F2-2432-79AC-64242F228C33}"/>
              </a:ext>
            </a:extLst>
          </p:cNvPr>
          <p:cNvGrpSpPr/>
          <p:nvPr/>
        </p:nvGrpSpPr>
        <p:grpSpPr>
          <a:xfrm>
            <a:off x="505549" y="3298547"/>
            <a:ext cx="4723261" cy="846922"/>
            <a:chOff x="1227016" y="1672783"/>
            <a:chExt cx="7084891" cy="1270383"/>
          </a:xfrm>
        </p:grpSpPr>
        <p:sp>
          <p:nvSpPr>
            <p:cNvPr id="6" name="Oval 5">
              <a:extLst>
                <a:ext uri="{FF2B5EF4-FFF2-40B4-BE49-F238E27FC236}">
                  <a16:creationId xmlns:a16="http://schemas.microsoft.com/office/drawing/2014/main" id="{541520EF-3B7F-EE75-4D41-784FDF465B2E}"/>
                </a:ext>
              </a:extLst>
            </p:cNvPr>
            <p:cNvSpPr/>
            <p:nvPr/>
          </p:nvSpPr>
          <p:spPr>
            <a:xfrm>
              <a:off x="1227016" y="1672783"/>
              <a:ext cx="685800" cy="685800"/>
            </a:xfrm>
            <a:prstGeom prst="ellipse">
              <a:avLst/>
            </a:prstGeom>
            <a:solidFill>
              <a:srgbClr val="92C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3</a:t>
              </a:r>
            </a:p>
          </p:txBody>
        </p:sp>
        <p:sp>
          <p:nvSpPr>
            <p:cNvPr id="7" name="TextBox 6">
              <a:extLst>
                <a:ext uri="{FF2B5EF4-FFF2-40B4-BE49-F238E27FC236}">
                  <a16:creationId xmlns:a16="http://schemas.microsoft.com/office/drawing/2014/main" id="{7E479A4E-7C0B-20B6-7B23-088BC5A67E66}"/>
                </a:ext>
              </a:extLst>
            </p:cNvPr>
            <p:cNvSpPr txBox="1"/>
            <p:nvPr/>
          </p:nvSpPr>
          <p:spPr>
            <a:xfrm>
              <a:off x="2292107" y="1727641"/>
              <a:ext cx="6019800" cy="1215525"/>
            </a:xfrm>
            <a:prstGeom prst="rect">
              <a:avLst/>
            </a:prstGeom>
            <a:noFill/>
          </p:spPr>
          <p:txBody>
            <a:bodyPr wrap="square" rtlCol="0">
              <a:spAutoFit/>
            </a:bodyPr>
            <a:lstStyle/>
            <a:p>
              <a:r>
                <a:rPr lang="en-US" sz="2333">
                  <a:latin typeface="UTM Avo" panose="02040603050506020204" pitchFamily="18" charset="0"/>
                  <a:cs typeface="Arial" panose="020B0604020202020204" pitchFamily="34" charset="0"/>
                </a:rPr>
                <a:t>Tên tiếng Anh của Sao Hỏa. </a:t>
              </a:r>
            </a:p>
          </p:txBody>
        </p:sp>
      </p:grpSp>
      <p:grpSp>
        <p:nvGrpSpPr>
          <p:cNvPr id="8" name="Group 7">
            <a:extLst>
              <a:ext uri="{FF2B5EF4-FFF2-40B4-BE49-F238E27FC236}">
                <a16:creationId xmlns:a16="http://schemas.microsoft.com/office/drawing/2014/main" id="{621A7C3D-97EC-0A46-501F-6E217A366C90}"/>
              </a:ext>
            </a:extLst>
          </p:cNvPr>
          <p:cNvGrpSpPr/>
          <p:nvPr/>
        </p:nvGrpSpPr>
        <p:grpSpPr>
          <a:xfrm>
            <a:off x="505548" y="4979960"/>
            <a:ext cx="4739136" cy="494264"/>
            <a:chOff x="1203203" y="2697866"/>
            <a:chExt cx="7108704" cy="741396"/>
          </a:xfrm>
        </p:grpSpPr>
        <p:sp>
          <p:nvSpPr>
            <p:cNvPr id="9" name="Oval 8">
              <a:extLst>
                <a:ext uri="{FF2B5EF4-FFF2-40B4-BE49-F238E27FC236}">
                  <a16:creationId xmlns:a16="http://schemas.microsoft.com/office/drawing/2014/main" id="{C6C7D26C-1429-EB8B-FE71-A95730F06E43}"/>
                </a:ext>
              </a:extLst>
            </p:cNvPr>
            <p:cNvSpPr/>
            <p:nvPr/>
          </p:nvSpPr>
          <p:spPr>
            <a:xfrm>
              <a:off x="1203203" y="2697866"/>
              <a:ext cx="685800" cy="685800"/>
            </a:xfrm>
            <a:prstGeom prst="ellipse">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5</a:t>
              </a:r>
            </a:p>
          </p:txBody>
        </p:sp>
        <p:sp>
          <p:nvSpPr>
            <p:cNvPr id="10" name="TextBox 9">
              <a:extLst>
                <a:ext uri="{FF2B5EF4-FFF2-40B4-BE49-F238E27FC236}">
                  <a16:creationId xmlns:a16="http://schemas.microsoft.com/office/drawing/2014/main" id="{AC68E2A4-4EE0-DF2E-34A7-79CAC974DB28}"/>
                </a:ext>
              </a:extLst>
            </p:cNvPr>
            <p:cNvSpPr txBox="1"/>
            <p:nvPr/>
          </p:nvSpPr>
          <p:spPr>
            <a:xfrm>
              <a:off x="2292107" y="2762249"/>
              <a:ext cx="6019800" cy="677013"/>
            </a:xfrm>
            <a:prstGeom prst="rect">
              <a:avLst/>
            </a:prstGeom>
            <a:noFill/>
          </p:spPr>
          <p:txBody>
            <a:bodyPr wrap="square" rtlCol="0">
              <a:spAutoFit/>
            </a:bodyPr>
            <a:lstStyle/>
            <a:p>
              <a:r>
                <a:rPr lang="en-US" sz="2333">
                  <a:latin typeface="UTM Avo" panose="02040603050506020204" pitchFamily="18" charset="0"/>
                  <a:cs typeface="Arial" panose="020B0604020202020204" pitchFamily="34" charset="0"/>
                </a:rPr>
                <a:t>Con vật hay kêu “ộp ộp”.</a:t>
              </a:r>
            </a:p>
          </p:txBody>
        </p:sp>
      </p:grpSp>
      <p:grpSp>
        <p:nvGrpSpPr>
          <p:cNvPr id="11" name="Group 10">
            <a:extLst>
              <a:ext uri="{FF2B5EF4-FFF2-40B4-BE49-F238E27FC236}">
                <a16:creationId xmlns:a16="http://schemas.microsoft.com/office/drawing/2014/main" id="{21B79E03-09F7-A836-DA1A-D070C1845971}"/>
              </a:ext>
            </a:extLst>
          </p:cNvPr>
          <p:cNvGrpSpPr/>
          <p:nvPr/>
        </p:nvGrpSpPr>
        <p:grpSpPr>
          <a:xfrm>
            <a:off x="505549" y="2460135"/>
            <a:ext cx="4723261" cy="487914"/>
            <a:chOff x="1062038" y="5019231"/>
            <a:chExt cx="7084891" cy="731871"/>
          </a:xfrm>
        </p:grpSpPr>
        <p:sp>
          <p:nvSpPr>
            <p:cNvPr id="12" name="Oval 11">
              <a:extLst>
                <a:ext uri="{FF2B5EF4-FFF2-40B4-BE49-F238E27FC236}">
                  <a16:creationId xmlns:a16="http://schemas.microsoft.com/office/drawing/2014/main" id="{CE1041F4-C77F-8904-0CA7-7AB1F8149031}"/>
                </a:ext>
              </a:extLst>
            </p:cNvPr>
            <p:cNvSpPr/>
            <p:nvPr/>
          </p:nvSpPr>
          <p:spPr>
            <a:xfrm>
              <a:off x="1062038" y="5019231"/>
              <a:ext cx="685800" cy="685800"/>
            </a:xfrm>
            <a:prstGeom prst="ellipse">
              <a:avLst/>
            </a:prstGeom>
            <a:solidFill>
              <a:srgbClr val="F59F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2</a:t>
              </a:r>
            </a:p>
          </p:txBody>
        </p:sp>
        <p:sp>
          <p:nvSpPr>
            <p:cNvPr id="13" name="TextBox 12">
              <a:extLst>
                <a:ext uri="{FF2B5EF4-FFF2-40B4-BE49-F238E27FC236}">
                  <a16:creationId xmlns:a16="http://schemas.microsoft.com/office/drawing/2014/main" id="{8D2293F3-02D0-44C7-7AF1-BB514E8ABCDB}"/>
                </a:ext>
              </a:extLst>
            </p:cNvPr>
            <p:cNvSpPr txBox="1"/>
            <p:nvPr/>
          </p:nvSpPr>
          <p:spPr>
            <a:xfrm>
              <a:off x="2127129" y="5074089"/>
              <a:ext cx="6019800" cy="677013"/>
            </a:xfrm>
            <a:prstGeom prst="rect">
              <a:avLst/>
            </a:prstGeom>
            <a:noFill/>
          </p:spPr>
          <p:txBody>
            <a:bodyPr wrap="square" rtlCol="0">
              <a:spAutoFit/>
            </a:bodyPr>
            <a:lstStyle/>
            <a:p>
              <a:r>
                <a:rPr lang="en-US" sz="2333">
                  <a:latin typeface="UTM Avo" panose="02040603050506020204" pitchFamily="18" charset="0"/>
                  <a:cs typeface="Arial" panose="020B0604020202020204" pitchFamily="34" charset="0"/>
                </a:rPr>
                <a:t>Mạng máy tính toàn cầu. </a:t>
              </a:r>
            </a:p>
          </p:txBody>
        </p:sp>
      </p:grpSp>
      <p:grpSp>
        <p:nvGrpSpPr>
          <p:cNvPr id="14" name="Group 13">
            <a:extLst>
              <a:ext uri="{FF2B5EF4-FFF2-40B4-BE49-F238E27FC236}">
                <a16:creationId xmlns:a16="http://schemas.microsoft.com/office/drawing/2014/main" id="{F15C167E-5107-E2A8-DF6F-183129FAC90C}"/>
              </a:ext>
            </a:extLst>
          </p:cNvPr>
          <p:cNvGrpSpPr/>
          <p:nvPr/>
        </p:nvGrpSpPr>
        <p:grpSpPr>
          <a:xfrm>
            <a:off x="505549" y="4076804"/>
            <a:ext cx="4723261" cy="846922"/>
            <a:chOff x="1062038" y="6044314"/>
            <a:chExt cx="7084891" cy="1270383"/>
          </a:xfrm>
        </p:grpSpPr>
        <p:sp>
          <p:nvSpPr>
            <p:cNvPr id="15" name="Oval 14">
              <a:extLst>
                <a:ext uri="{FF2B5EF4-FFF2-40B4-BE49-F238E27FC236}">
                  <a16:creationId xmlns:a16="http://schemas.microsoft.com/office/drawing/2014/main" id="{0A57D5EE-10FA-734A-74CA-D6EF75B8E925}"/>
                </a:ext>
              </a:extLst>
            </p:cNvPr>
            <p:cNvSpPr/>
            <p:nvPr/>
          </p:nvSpPr>
          <p:spPr>
            <a:xfrm>
              <a:off x="1062038" y="6044314"/>
              <a:ext cx="685800" cy="685800"/>
            </a:xfrm>
            <a:prstGeom prst="ellipse">
              <a:avLst/>
            </a:prstGeom>
            <a:solidFill>
              <a:srgbClr val="83C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4</a:t>
              </a:r>
            </a:p>
          </p:txBody>
        </p:sp>
        <p:sp>
          <p:nvSpPr>
            <p:cNvPr id="16" name="TextBox 15">
              <a:extLst>
                <a:ext uri="{FF2B5EF4-FFF2-40B4-BE49-F238E27FC236}">
                  <a16:creationId xmlns:a16="http://schemas.microsoft.com/office/drawing/2014/main" id="{7FB06330-D1E8-A9DC-4FAA-4B5CD5A6DDA9}"/>
                </a:ext>
              </a:extLst>
            </p:cNvPr>
            <p:cNvSpPr txBox="1"/>
            <p:nvPr/>
          </p:nvSpPr>
          <p:spPr>
            <a:xfrm>
              <a:off x="2127129" y="6099172"/>
              <a:ext cx="6019800" cy="1215525"/>
            </a:xfrm>
            <a:prstGeom prst="rect">
              <a:avLst/>
            </a:prstGeom>
            <a:noFill/>
          </p:spPr>
          <p:txBody>
            <a:bodyPr wrap="square" rtlCol="0">
              <a:spAutoFit/>
            </a:bodyPr>
            <a:lstStyle/>
            <a:p>
              <a:r>
                <a:rPr lang="en-US" sz="2333">
                  <a:latin typeface="UTM Avo" panose="02040603050506020204" pitchFamily="18" charset="0"/>
                  <a:cs typeface="Arial" panose="020B0604020202020204" pitchFamily="34" charset="0"/>
                </a:rPr>
                <a:t>Thủ đô của nước Malaysia. </a:t>
              </a:r>
            </a:p>
          </p:txBody>
        </p:sp>
      </p:grpSp>
      <p:grpSp>
        <p:nvGrpSpPr>
          <p:cNvPr id="17" name="Group 16">
            <a:extLst>
              <a:ext uri="{FF2B5EF4-FFF2-40B4-BE49-F238E27FC236}">
                <a16:creationId xmlns:a16="http://schemas.microsoft.com/office/drawing/2014/main" id="{7B980892-647A-873A-042A-C34C8DA2FF92}"/>
              </a:ext>
            </a:extLst>
          </p:cNvPr>
          <p:cNvGrpSpPr/>
          <p:nvPr/>
        </p:nvGrpSpPr>
        <p:grpSpPr>
          <a:xfrm>
            <a:off x="505548" y="5598283"/>
            <a:ext cx="4713737" cy="1102931"/>
            <a:chOff x="1038225" y="6951034"/>
            <a:chExt cx="7070605" cy="1654397"/>
          </a:xfrm>
        </p:grpSpPr>
        <p:sp>
          <p:nvSpPr>
            <p:cNvPr id="18" name="Oval 17">
              <a:extLst>
                <a:ext uri="{FF2B5EF4-FFF2-40B4-BE49-F238E27FC236}">
                  <a16:creationId xmlns:a16="http://schemas.microsoft.com/office/drawing/2014/main" id="{C13B32EC-95AE-AB88-9E48-4FC92EEB897F}"/>
                </a:ext>
              </a:extLst>
            </p:cNvPr>
            <p:cNvSpPr/>
            <p:nvPr/>
          </p:nvSpPr>
          <p:spPr>
            <a:xfrm>
              <a:off x="1038225" y="7069397"/>
              <a:ext cx="685800" cy="685800"/>
            </a:xfrm>
            <a:prstGeom prst="ellipse">
              <a:avLst/>
            </a:prstGeom>
            <a:solidFill>
              <a:srgbClr val="00A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6</a:t>
              </a:r>
            </a:p>
          </p:txBody>
        </p:sp>
        <p:sp>
          <p:nvSpPr>
            <p:cNvPr id="19" name="TextBox 18">
              <a:extLst>
                <a:ext uri="{FF2B5EF4-FFF2-40B4-BE49-F238E27FC236}">
                  <a16:creationId xmlns:a16="http://schemas.microsoft.com/office/drawing/2014/main" id="{816EA579-EA3A-7676-68FF-8B8FA4D5423B}"/>
                </a:ext>
              </a:extLst>
            </p:cNvPr>
            <p:cNvSpPr txBox="1"/>
            <p:nvPr/>
          </p:nvSpPr>
          <p:spPr>
            <a:xfrm>
              <a:off x="2133602" y="6951034"/>
              <a:ext cx="5975228" cy="1654397"/>
            </a:xfrm>
            <a:prstGeom prst="rect">
              <a:avLst/>
            </a:prstGeom>
            <a:noFill/>
          </p:spPr>
          <p:txBody>
            <a:bodyPr wrap="square" rtlCol="0">
              <a:spAutoFit/>
            </a:bodyPr>
            <a:lstStyle/>
            <a:p>
              <a:pPr algn="just">
                <a:lnSpc>
                  <a:spcPct val="150000"/>
                </a:lnSpc>
              </a:pPr>
              <a:r>
                <a:rPr lang="en-US" sz="2333">
                  <a:latin typeface="UTM Avo" panose="02040603050506020204" pitchFamily="18" charset="0"/>
                  <a:cs typeface="Arial" panose="020B0604020202020204" pitchFamily="34" charset="0"/>
                </a:rPr>
                <a:t>Thiết bị của máy tính trên đó hiện ra chữ, hình ảnh </a:t>
              </a:r>
            </a:p>
          </p:txBody>
        </p:sp>
      </p:grpSp>
      <p:sp>
        <p:nvSpPr>
          <p:cNvPr id="20" name="Rectangle: Rounded Corners 19">
            <a:extLst>
              <a:ext uri="{FF2B5EF4-FFF2-40B4-BE49-F238E27FC236}">
                <a16:creationId xmlns:a16="http://schemas.microsoft.com/office/drawing/2014/main" id="{98CA5A84-B4C4-090A-1CA8-181EC780067F}"/>
              </a:ext>
            </a:extLst>
          </p:cNvPr>
          <p:cNvSpPr/>
          <p:nvPr/>
        </p:nvSpPr>
        <p:spPr>
          <a:xfrm>
            <a:off x="5222459" y="1639982"/>
            <a:ext cx="2474464" cy="669019"/>
          </a:xfrm>
          <a:prstGeom prst="roundRect">
            <a:avLst/>
          </a:prstGeom>
          <a:solidFill>
            <a:srgbClr val="D7E9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33" b="1">
                <a:solidFill>
                  <a:schemeClr val="tx1"/>
                </a:solidFill>
                <a:latin typeface="UTM Avo" panose="02040603050506020204" pitchFamily="18" charset="0"/>
                <a:cs typeface="Arial" panose="020B0604020202020204" pitchFamily="34" charset="0"/>
              </a:rPr>
              <a:t>T</a:t>
            </a:r>
            <a:r>
              <a:rPr lang="en-US" sz="2333">
                <a:solidFill>
                  <a:schemeClr val="tx1"/>
                </a:solidFill>
                <a:latin typeface="UTM Avo" panose="02040603050506020204" pitchFamily="18" charset="0"/>
                <a:cs typeface="Arial" panose="020B0604020202020204" pitchFamily="34" charset="0"/>
              </a:rPr>
              <a:t>rường Sơn </a:t>
            </a:r>
          </a:p>
        </p:txBody>
      </p:sp>
      <p:sp>
        <p:nvSpPr>
          <p:cNvPr id="21" name="Rectangle: Rounded Corners 20">
            <a:extLst>
              <a:ext uri="{FF2B5EF4-FFF2-40B4-BE49-F238E27FC236}">
                <a16:creationId xmlns:a16="http://schemas.microsoft.com/office/drawing/2014/main" id="{ABE1CFFC-FD86-B60A-5276-E14FEBBE4A6F}"/>
              </a:ext>
            </a:extLst>
          </p:cNvPr>
          <p:cNvSpPr/>
          <p:nvPr/>
        </p:nvSpPr>
        <p:spPr>
          <a:xfrm>
            <a:off x="5219284" y="2424086"/>
            <a:ext cx="2474464" cy="669019"/>
          </a:xfrm>
          <a:prstGeom prst="roundRect">
            <a:avLst/>
          </a:prstGeom>
          <a:solidFill>
            <a:srgbClr val="D7E9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33" b="1">
                <a:solidFill>
                  <a:schemeClr val="tx1"/>
                </a:solidFill>
                <a:latin typeface="UTM Avo" panose="02040603050506020204" pitchFamily="18" charset="0"/>
                <a:cs typeface="Arial" panose="020B0604020202020204" pitchFamily="34" charset="0"/>
              </a:rPr>
              <a:t>I</a:t>
            </a:r>
            <a:r>
              <a:rPr lang="en-US" sz="2333">
                <a:solidFill>
                  <a:schemeClr val="tx1"/>
                </a:solidFill>
                <a:latin typeface="UTM Avo" panose="02040603050506020204" pitchFamily="18" charset="0"/>
                <a:cs typeface="Arial" panose="020B0604020202020204" pitchFamily="34" charset="0"/>
              </a:rPr>
              <a:t>nternet</a:t>
            </a:r>
          </a:p>
        </p:txBody>
      </p:sp>
      <p:sp>
        <p:nvSpPr>
          <p:cNvPr id="22" name="Rectangle: Rounded Corners 21">
            <a:extLst>
              <a:ext uri="{FF2B5EF4-FFF2-40B4-BE49-F238E27FC236}">
                <a16:creationId xmlns:a16="http://schemas.microsoft.com/office/drawing/2014/main" id="{215959EC-B57F-0AF5-87E1-878608770060}"/>
              </a:ext>
            </a:extLst>
          </p:cNvPr>
          <p:cNvSpPr/>
          <p:nvPr/>
        </p:nvSpPr>
        <p:spPr>
          <a:xfrm>
            <a:off x="5219284" y="3240741"/>
            <a:ext cx="2474464" cy="669019"/>
          </a:xfrm>
          <a:prstGeom prst="roundRect">
            <a:avLst/>
          </a:prstGeom>
          <a:solidFill>
            <a:srgbClr val="D7E9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33" b="1">
                <a:solidFill>
                  <a:schemeClr val="tx1"/>
                </a:solidFill>
                <a:latin typeface="UTM Avo" panose="02040603050506020204" pitchFamily="18" charset="0"/>
                <a:cs typeface="Arial" panose="020B0604020202020204" pitchFamily="34" charset="0"/>
              </a:rPr>
              <a:t>M</a:t>
            </a:r>
            <a:r>
              <a:rPr lang="en-US" sz="2333">
                <a:solidFill>
                  <a:schemeClr val="tx1"/>
                </a:solidFill>
                <a:latin typeface="UTM Avo" panose="02040603050506020204" pitchFamily="18" charset="0"/>
                <a:cs typeface="Arial" panose="020B0604020202020204" pitchFamily="34" charset="0"/>
              </a:rPr>
              <a:t>ars</a:t>
            </a:r>
          </a:p>
        </p:txBody>
      </p:sp>
      <p:sp>
        <p:nvSpPr>
          <p:cNvPr id="23" name="Rectangle: Rounded Corners 22">
            <a:extLst>
              <a:ext uri="{FF2B5EF4-FFF2-40B4-BE49-F238E27FC236}">
                <a16:creationId xmlns:a16="http://schemas.microsoft.com/office/drawing/2014/main" id="{02A09A82-A14E-78C6-0B5A-BBD3E54EFC40}"/>
              </a:ext>
            </a:extLst>
          </p:cNvPr>
          <p:cNvSpPr/>
          <p:nvPr/>
        </p:nvSpPr>
        <p:spPr>
          <a:xfrm>
            <a:off x="5219284" y="4051019"/>
            <a:ext cx="2474464" cy="669019"/>
          </a:xfrm>
          <a:prstGeom prst="roundRect">
            <a:avLst/>
          </a:prstGeom>
          <a:solidFill>
            <a:srgbClr val="D7E9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33" b="1">
                <a:solidFill>
                  <a:schemeClr val="tx1"/>
                </a:solidFill>
                <a:latin typeface="UTM Avo" panose="02040603050506020204" pitchFamily="18" charset="0"/>
                <a:cs typeface="Arial" panose="020B0604020202020204" pitchFamily="34" charset="0"/>
              </a:rPr>
              <a:t>K</a:t>
            </a:r>
            <a:r>
              <a:rPr lang="en-US" sz="2333">
                <a:solidFill>
                  <a:schemeClr val="tx1"/>
                </a:solidFill>
                <a:latin typeface="UTM Avo" panose="02040603050506020204" pitchFamily="18" charset="0"/>
                <a:cs typeface="Arial" panose="020B0604020202020204" pitchFamily="34" charset="0"/>
              </a:rPr>
              <a:t>uala Lumpur</a:t>
            </a:r>
          </a:p>
        </p:txBody>
      </p:sp>
      <p:sp>
        <p:nvSpPr>
          <p:cNvPr id="24" name="Rectangle: Rounded Corners 23">
            <a:extLst>
              <a:ext uri="{FF2B5EF4-FFF2-40B4-BE49-F238E27FC236}">
                <a16:creationId xmlns:a16="http://schemas.microsoft.com/office/drawing/2014/main" id="{1A4397A2-7522-D3E5-AE00-F85D5F13F648}"/>
              </a:ext>
            </a:extLst>
          </p:cNvPr>
          <p:cNvSpPr/>
          <p:nvPr/>
        </p:nvSpPr>
        <p:spPr>
          <a:xfrm>
            <a:off x="5244684" y="4874051"/>
            <a:ext cx="2474464" cy="669019"/>
          </a:xfrm>
          <a:prstGeom prst="roundRect">
            <a:avLst/>
          </a:prstGeom>
          <a:solidFill>
            <a:srgbClr val="D7E9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33" b="1">
                <a:solidFill>
                  <a:schemeClr val="tx1"/>
                </a:solidFill>
                <a:latin typeface="UTM Avo" panose="02040603050506020204" pitchFamily="18" charset="0"/>
                <a:cs typeface="Arial" panose="020B0604020202020204" pitchFamily="34" charset="0"/>
              </a:rPr>
              <a:t>Ế</a:t>
            </a:r>
            <a:r>
              <a:rPr lang="en-US" sz="2333">
                <a:solidFill>
                  <a:schemeClr val="tx1"/>
                </a:solidFill>
                <a:latin typeface="UTM Avo" panose="02040603050506020204" pitchFamily="18" charset="0"/>
                <a:cs typeface="Arial" panose="020B0604020202020204" pitchFamily="34" charset="0"/>
              </a:rPr>
              <a:t>ch </a:t>
            </a:r>
          </a:p>
        </p:txBody>
      </p:sp>
      <p:sp>
        <p:nvSpPr>
          <p:cNvPr id="25" name="Rectangle: Rounded Corners 24">
            <a:extLst>
              <a:ext uri="{FF2B5EF4-FFF2-40B4-BE49-F238E27FC236}">
                <a16:creationId xmlns:a16="http://schemas.microsoft.com/office/drawing/2014/main" id="{B61E8C8F-19B1-315D-E127-540A5C234B0E}"/>
              </a:ext>
            </a:extLst>
          </p:cNvPr>
          <p:cNvSpPr/>
          <p:nvPr/>
        </p:nvSpPr>
        <p:spPr>
          <a:xfrm>
            <a:off x="5219284" y="5677190"/>
            <a:ext cx="2474464" cy="669019"/>
          </a:xfrm>
          <a:prstGeom prst="roundRect">
            <a:avLst/>
          </a:prstGeom>
          <a:solidFill>
            <a:srgbClr val="D7E9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333" b="1">
                <a:solidFill>
                  <a:schemeClr val="tx1"/>
                </a:solidFill>
                <a:latin typeface="UTM Avo" panose="02040603050506020204" pitchFamily="18" charset="0"/>
                <a:cs typeface="Arial" panose="020B0604020202020204" pitchFamily="34" charset="0"/>
              </a:rPr>
              <a:t>M</a:t>
            </a:r>
            <a:r>
              <a:rPr lang="en-US" sz="2333">
                <a:solidFill>
                  <a:schemeClr val="tx1"/>
                </a:solidFill>
                <a:latin typeface="UTM Avo" panose="02040603050506020204" pitchFamily="18" charset="0"/>
                <a:cs typeface="Arial" panose="020B0604020202020204" pitchFamily="34" charset="0"/>
              </a:rPr>
              <a:t>àn hình</a:t>
            </a:r>
          </a:p>
        </p:txBody>
      </p:sp>
      <p:grpSp>
        <p:nvGrpSpPr>
          <p:cNvPr id="26" name="Group 25">
            <a:extLst>
              <a:ext uri="{FF2B5EF4-FFF2-40B4-BE49-F238E27FC236}">
                <a16:creationId xmlns:a16="http://schemas.microsoft.com/office/drawing/2014/main" id="{0AE19D2D-429E-4A3B-CA37-09C19B4C6100}"/>
              </a:ext>
            </a:extLst>
          </p:cNvPr>
          <p:cNvGrpSpPr/>
          <p:nvPr/>
        </p:nvGrpSpPr>
        <p:grpSpPr>
          <a:xfrm>
            <a:off x="8404948" y="3429000"/>
            <a:ext cx="3302000" cy="2085479"/>
            <a:chOff x="13716000" y="2636392"/>
            <a:chExt cx="3276600" cy="2473770"/>
          </a:xfrm>
        </p:grpSpPr>
        <p:sp>
          <p:nvSpPr>
            <p:cNvPr id="27" name="Rectangle 26">
              <a:extLst>
                <a:ext uri="{FF2B5EF4-FFF2-40B4-BE49-F238E27FC236}">
                  <a16:creationId xmlns:a16="http://schemas.microsoft.com/office/drawing/2014/main" id="{D717E8BC-66A7-4A34-C0C5-B6F0FB3CF9D4}"/>
                </a:ext>
              </a:extLst>
            </p:cNvPr>
            <p:cNvSpPr/>
            <p:nvPr/>
          </p:nvSpPr>
          <p:spPr>
            <a:xfrm>
              <a:off x="13716000" y="3492277"/>
              <a:ext cx="762000" cy="762000"/>
            </a:xfrm>
            <a:prstGeom prst="rect">
              <a:avLst/>
            </a:prstGeom>
            <a:solidFill>
              <a:srgbClr val="83C19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K</a:t>
              </a:r>
            </a:p>
          </p:txBody>
        </p:sp>
        <p:sp>
          <p:nvSpPr>
            <p:cNvPr id="28" name="Rectangle 27">
              <a:extLst>
                <a:ext uri="{FF2B5EF4-FFF2-40B4-BE49-F238E27FC236}">
                  <a16:creationId xmlns:a16="http://schemas.microsoft.com/office/drawing/2014/main" id="{C3C2A818-E910-C459-9B29-4E836CB64E64}"/>
                </a:ext>
              </a:extLst>
            </p:cNvPr>
            <p:cNvSpPr/>
            <p:nvPr/>
          </p:nvSpPr>
          <p:spPr>
            <a:xfrm>
              <a:off x="14554200" y="3492277"/>
              <a:ext cx="762000" cy="762000"/>
            </a:xfrm>
            <a:prstGeom prst="rect">
              <a:avLst/>
            </a:prstGeom>
            <a:solidFill>
              <a:srgbClr val="F59F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I</a:t>
              </a:r>
            </a:p>
          </p:txBody>
        </p:sp>
        <p:sp>
          <p:nvSpPr>
            <p:cNvPr id="29" name="Rectangle 28">
              <a:extLst>
                <a:ext uri="{FF2B5EF4-FFF2-40B4-BE49-F238E27FC236}">
                  <a16:creationId xmlns:a16="http://schemas.microsoft.com/office/drawing/2014/main" id="{DD771C4B-5F78-E981-75EC-7F37B2BE2063}"/>
                </a:ext>
              </a:extLst>
            </p:cNvPr>
            <p:cNvSpPr/>
            <p:nvPr/>
          </p:nvSpPr>
          <p:spPr>
            <a:xfrm>
              <a:off x="16230600" y="3492277"/>
              <a:ext cx="762000" cy="762000"/>
            </a:xfrm>
            <a:prstGeom prst="rect">
              <a:avLst/>
            </a:prstGeom>
            <a:solidFill>
              <a:srgbClr val="00A8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M</a:t>
              </a:r>
            </a:p>
          </p:txBody>
        </p:sp>
        <p:sp>
          <p:nvSpPr>
            <p:cNvPr id="30" name="Rectangle 29">
              <a:extLst>
                <a:ext uri="{FF2B5EF4-FFF2-40B4-BE49-F238E27FC236}">
                  <a16:creationId xmlns:a16="http://schemas.microsoft.com/office/drawing/2014/main" id="{5038AE11-877B-20CC-754A-17A74F04D8D9}"/>
                </a:ext>
              </a:extLst>
            </p:cNvPr>
            <p:cNvSpPr/>
            <p:nvPr/>
          </p:nvSpPr>
          <p:spPr>
            <a:xfrm>
              <a:off x="15392400" y="3492277"/>
              <a:ext cx="762000" cy="762000"/>
            </a:xfrm>
            <a:prstGeom prst="rect">
              <a:avLst/>
            </a:prstGeom>
            <a:solidFill>
              <a:srgbClr val="C6C0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Ê</a:t>
              </a:r>
            </a:p>
          </p:txBody>
        </p:sp>
        <p:sp>
          <p:nvSpPr>
            <p:cNvPr id="31" name="Rectangle 30">
              <a:extLst>
                <a:ext uri="{FF2B5EF4-FFF2-40B4-BE49-F238E27FC236}">
                  <a16:creationId xmlns:a16="http://schemas.microsoft.com/office/drawing/2014/main" id="{F3331152-6299-3742-50FF-9E9A72619539}"/>
                </a:ext>
              </a:extLst>
            </p:cNvPr>
            <p:cNvSpPr/>
            <p:nvPr/>
          </p:nvSpPr>
          <p:spPr>
            <a:xfrm>
              <a:off x="14573250" y="4348162"/>
              <a:ext cx="762000" cy="762000"/>
            </a:xfrm>
            <a:prstGeom prst="rect">
              <a:avLst/>
            </a:prstGeom>
            <a:solidFill>
              <a:srgbClr val="92CF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M</a:t>
              </a:r>
            </a:p>
          </p:txBody>
        </p:sp>
        <p:sp>
          <p:nvSpPr>
            <p:cNvPr id="32" name="Rectangle 31">
              <a:extLst>
                <a:ext uri="{FF2B5EF4-FFF2-40B4-BE49-F238E27FC236}">
                  <a16:creationId xmlns:a16="http://schemas.microsoft.com/office/drawing/2014/main" id="{4684A2D8-AEF7-E9AA-4D1E-D6B93468F026}"/>
                </a:ext>
              </a:extLst>
            </p:cNvPr>
            <p:cNvSpPr/>
            <p:nvPr/>
          </p:nvSpPr>
          <p:spPr>
            <a:xfrm>
              <a:off x="14554200" y="2636392"/>
              <a:ext cx="762000" cy="762000"/>
            </a:xfrm>
            <a:prstGeom prst="rect">
              <a:avLst/>
            </a:prstGeom>
            <a:solidFill>
              <a:srgbClr val="FAD0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667" b="1">
                  <a:solidFill>
                    <a:schemeClr val="tx1"/>
                  </a:solidFill>
                  <a:latin typeface="UTM Avo" panose="02040603050506020204" pitchFamily="18" charset="0"/>
                  <a:cs typeface="Arial" panose="020B0604020202020204" pitchFamily="34" charset="0"/>
                </a:rPr>
                <a:t>T</a:t>
              </a:r>
            </a:p>
          </p:txBody>
        </p:sp>
      </p:grpSp>
      <p:sp>
        <p:nvSpPr>
          <p:cNvPr id="33" name="Freeform 25">
            <a:extLst>
              <a:ext uri="{FF2B5EF4-FFF2-40B4-BE49-F238E27FC236}">
                <a16:creationId xmlns:a16="http://schemas.microsoft.com/office/drawing/2014/main" id="{175C0592-6E6A-3C91-3947-EFA0D2DE2B5D}"/>
              </a:ext>
            </a:extLst>
          </p:cNvPr>
          <p:cNvSpPr/>
          <p:nvPr/>
        </p:nvSpPr>
        <p:spPr>
          <a:xfrm rot="2104000" flipV="1">
            <a:off x="7955786" y="2115848"/>
            <a:ext cx="1350053" cy="464981"/>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a:blipFill>
        </p:spPr>
        <p:txBody>
          <a:bodyPr/>
          <a:lstStyle/>
          <a:p>
            <a:endParaRPr lang="en-US" sz="800">
              <a:latin typeface="UTM Avo" panose="02040603050506020204" pitchFamily="18" charset="0"/>
            </a:endParaRPr>
          </a:p>
        </p:txBody>
      </p:sp>
      <p:sp>
        <p:nvSpPr>
          <p:cNvPr id="34" name="TextBox 33">
            <a:extLst>
              <a:ext uri="{FF2B5EF4-FFF2-40B4-BE49-F238E27FC236}">
                <a16:creationId xmlns:a16="http://schemas.microsoft.com/office/drawing/2014/main" id="{1CB39BBB-E1B9-3601-18B9-6BCA88A3EBA7}"/>
              </a:ext>
            </a:extLst>
          </p:cNvPr>
          <p:cNvSpPr txBox="1"/>
          <p:nvPr/>
        </p:nvSpPr>
        <p:spPr>
          <a:xfrm>
            <a:off x="8113338" y="3050635"/>
            <a:ext cx="2946400" cy="502766"/>
          </a:xfrm>
          <a:prstGeom prst="rect">
            <a:avLst/>
          </a:prstGeom>
          <a:noFill/>
        </p:spPr>
        <p:txBody>
          <a:bodyPr wrap="square" rtlCol="0">
            <a:spAutoFit/>
          </a:bodyPr>
          <a:lstStyle/>
          <a:p>
            <a:pPr algn="ctr"/>
            <a:r>
              <a:rPr lang="en-US" sz="2667" b="1" spc="400">
                <a:solidFill>
                  <a:srgbClr val="C00000"/>
                </a:solidFill>
                <a:latin typeface="UTM Avo" panose="02040603050506020204" pitchFamily="18" charset="0"/>
                <a:cs typeface="Arial" panose="020B0604020202020204" pitchFamily="34" charset="0"/>
              </a:rPr>
              <a:t>KẾT QUẢ </a:t>
            </a:r>
          </a:p>
        </p:txBody>
      </p:sp>
    </p:spTree>
    <p:custDataLst>
      <p:tags r:id="rId1"/>
    </p:custDataLst>
    <p:extLst>
      <p:ext uri="{BB962C8B-B14F-4D97-AF65-F5344CB8AC3E}">
        <p14:creationId xmlns:p14="http://schemas.microsoft.com/office/powerpoint/2010/main" val="4293620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randombar(horizont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randombar(horizont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down)">
                                      <p:cBhvr>
                                        <p:cTn id="57" dur="500"/>
                                        <p:tgtEl>
                                          <p:spTgt spid="3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down)">
                                      <p:cBhvr>
                                        <p:cTn id="60" dur="500"/>
                                        <p:tgtEl>
                                          <p:spTgt spid="34"/>
                                        </p:tgtEl>
                                      </p:cBhvr>
                                    </p:animEffect>
                                  </p:childTnLst>
                                </p:cTn>
                              </p:par>
                              <p:par>
                                <p:cTn id="61" presetID="22" presetClass="entr" presetSubtype="4"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down)">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33" grpId="0" animBg="1"/>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Shape 89"/>
        <p:cNvGrpSpPr/>
        <p:nvPr/>
      </p:nvGrpSpPr>
      <p:grpSpPr>
        <a:xfrm>
          <a:off x="0" y="0"/>
          <a:ext cx="0" cy="0"/>
          <a:chOff x="0" y="0"/>
          <a:chExt cx="0" cy="0"/>
        </a:xfrm>
      </p:grpSpPr>
      <p:pic>
        <p:nvPicPr>
          <p:cNvPr id="5" name="Picture 4">
            <a:hlinkClick r:id="rId5"/>
            <a:extLst>
              <a:ext uri="{FF2B5EF4-FFF2-40B4-BE49-F238E27FC236}">
                <a16:creationId xmlns:a16="http://schemas.microsoft.com/office/drawing/2014/main" id="{88E69AB7-03A1-E1B1-9A37-D1B0FB9BA7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01083" y="3015453"/>
            <a:ext cx="3189835" cy="1764777"/>
          </a:xfrm>
          <a:prstGeom prst="rect">
            <a:avLst/>
          </a:prstGeom>
        </p:spPr>
      </p:pic>
      <p:sp>
        <p:nvSpPr>
          <p:cNvPr id="3" name="Rectangle 2"/>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5" name="Google Shape;498;p57">
            <a:extLst>
              <a:ext uri="{FF2B5EF4-FFF2-40B4-BE49-F238E27FC236}">
                <a16:creationId xmlns:a16="http://schemas.microsoft.com/office/drawing/2014/main" id="{47AB8126-9726-4F38-B580-AC77DD4F832A}"/>
              </a:ext>
            </a:extLst>
          </p:cNvPr>
          <p:cNvGrpSpPr/>
          <p:nvPr/>
        </p:nvGrpSpPr>
        <p:grpSpPr>
          <a:xfrm>
            <a:off x="362951" y="5837746"/>
            <a:ext cx="1040561" cy="1542769"/>
            <a:chOff x="5677350" y="1171275"/>
            <a:chExt cx="2197791" cy="3432735"/>
          </a:xfrm>
        </p:grpSpPr>
        <p:sp>
          <p:nvSpPr>
            <p:cNvPr id="6" name="Google Shape;499;p57">
              <a:extLst>
                <a:ext uri="{FF2B5EF4-FFF2-40B4-BE49-F238E27FC236}">
                  <a16:creationId xmlns:a16="http://schemas.microsoft.com/office/drawing/2014/main" id="{E6825C32-DFAC-A973-61BD-FB78D7CEBBCC}"/>
                </a:ext>
              </a:extLst>
            </p:cNvPr>
            <p:cNvSpPr/>
            <p:nvPr/>
          </p:nvSpPr>
          <p:spPr>
            <a:xfrm>
              <a:off x="5677350" y="1171275"/>
              <a:ext cx="2197791" cy="3060926"/>
            </a:xfrm>
            <a:custGeom>
              <a:avLst/>
              <a:gdLst/>
              <a:ahLst/>
              <a:cxnLst/>
              <a:rect l="l" t="t" r="r" b="b"/>
              <a:pathLst>
                <a:path w="26652" h="37119" extrusionOk="0">
                  <a:moveTo>
                    <a:pt x="1276" y="796"/>
                  </a:moveTo>
                  <a:cubicBezTo>
                    <a:pt x="3124" y="1744"/>
                    <a:pt x="4886" y="2856"/>
                    <a:pt x="6540" y="4117"/>
                  </a:cubicBezTo>
                  <a:cubicBezTo>
                    <a:pt x="6528" y="4137"/>
                    <a:pt x="6517" y="4160"/>
                    <a:pt x="6514" y="4182"/>
                  </a:cubicBezTo>
                  <a:cubicBezTo>
                    <a:pt x="6105" y="6271"/>
                    <a:pt x="4430" y="7408"/>
                    <a:pt x="2563" y="7408"/>
                  </a:cubicBezTo>
                  <a:cubicBezTo>
                    <a:pt x="2074" y="7408"/>
                    <a:pt x="1572" y="7330"/>
                    <a:pt x="1075" y="7171"/>
                  </a:cubicBezTo>
                  <a:lnTo>
                    <a:pt x="1075" y="7168"/>
                  </a:lnTo>
                  <a:cubicBezTo>
                    <a:pt x="1035" y="5042"/>
                    <a:pt x="1113" y="2913"/>
                    <a:pt x="1276" y="796"/>
                  </a:cubicBezTo>
                  <a:close/>
                  <a:moveTo>
                    <a:pt x="19589" y="22369"/>
                  </a:moveTo>
                  <a:lnTo>
                    <a:pt x="19589" y="22369"/>
                  </a:lnTo>
                  <a:cubicBezTo>
                    <a:pt x="20781" y="23790"/>
                    <a:pt x="21855" y="25306"/>
                    <a:pt x="22803" y="26902"/>
                  </a:cubicBezTo>
                  <a:cubicBezTo>
                    <a:pt x="23024" y="27283"/>
                    <a:pt x="23331" y="27693"/>
                    <a:pt x="23474" y="28105"/>
                  </a:cubicBezTo>
                  <a:cubicBezTo>
                    <a:pt x="23680" y="28699"/>
                    <a:pt x="23755" y="28661"/>
                    <a:pt x="23242" y="29143"/>
                  </a:cubicBezTo>
                  <a:cubicBezTo>
                    <a:pt x="22819" y="29543"/>
                    <a:pt x="21329" y="30480"/>
                    <a:pt x="20330" y="30480"/>
                  </a:cubicBezTo>
                  <a:cubicBezTo>
                    <a:pt x="19934" y="30480"/>
                    <a:pt x="19615" y="30332"/>
                    <a:pt x="19471" y="29945"/>
                  </a:cubicBezTo>
                  <a:cubicBezTo>
                    <a:pt x="19568" y="29882"/>
                    <a:pt x="19666" y="29819"/>
                    <a:pt x="19755" y="29750"/>
                  </a:cubicBezTo>
                  <a:cubicBezTo>
                    <a:pt x="19815" y="29787"/>
                    <a:pt x="19881" y="29819"/>
                    <a:pt x="19947" y="29839"/>
                  </a:cubicBezTo>
                  <a:cubicBezTo>
                    <a:pt x="19981" y="29852"/>
                    <a:pt x="20015" y="29858"/>
                    <a:pt x="20047" y="29858"/>
                  </a:cubicBezTo>
                  <a:cubicBezTo>
                    <a:pt x="20138" y="29858"/>
                    <a:pt x="20219" y="29811"/>
                    <a:pt x="20285" y="29739"/>
                  </a:cubicBezTo>
                  <a:cubicBezTo>
                    <a:pt x="20981" y="28974"/>
                    <a:pt x="20408" y="26782"/>
                    <a:pt x="20282" y="25873"/>
                  </a:cubicBezTo>
                  <a:cubicBezTo>
                    <a:pt x="20119" y="24693"/>
                    <a:pt x="19887" y="23524"/>
                    <a:pt x="19589" y="22369"/>
                  </a:cubicBezTo>
                  <a:close/>
                  <a:moveTo>
                    <a:pt x="23623" y="29561"/>
                  </a:moveTo>
                  <a:cubicBezTo>
                    <a:pt x="24334" y="30206"/>
                    <a:pt x="24772" y="30968"/>
                    <a:pt x="24964" y="31879"/>
                  </a:cubicBezTo>
                  <a:cubicBezTo>
                    <a:pt x="24715" y="31759"/>
                    <a:pt x="24457" y="31661"/>
                    <a:pt x="24190" y="31587"/>
                  </a:cubicBezTo>
                  <a:cubicBezTo>
                    <a:pt x="24162" y="31579"/>
                    <a:pt x="24135" y="31575"/>
                    <a:pt x="24110" y="31575"/>
                  </a:cubicBezTo>
                  <a:cubicBezTo>
                    <a:pt x="23919" y="31575"/>
                    <a:pt x="23807" y="31785"/>
                    <a:pt x="23918" y="31962"/>
                  </a:cubicBezTo>
                  <a:cubicBezTo>
                    <a:pt x="24356" y="32644"/>
                    <a:pt x="24749" y="33355"/>
                    <a:pt x="25087" y="34091"/>
                  </a:cubicBezTo>
                  <a:cubicBezTo>
                    <a:pt x="25288" y="34532"/>
                    <a:pt x="25528" y="35042"/>
                    <a:pt x="25623" y="35518"/>
                  </a:cubicBezTo>
                  <a:cubicBezTo>
                    <a:pt x="25728" y="36068"/>
                    <a:pt x="25680" y="36339"/>
                    <a:pt x="25333" y="36339"/>
                  </a:cubicBezTo>
                  <a:cubicBezTo>
                    <a:pt x="25233" y="36339"/>
                    <a:pt x="25108" y="36317"/>
                    <a:pt x="24955" y="36272"/>
                  </a:cubicBezTo>
                  <a:cubicBezTo>
                    <a:pt x="23397" y="35813"/>
                    <a:pt x="21778" y="34146"/>
                    <a:pt x="20720" y="32999"/>
                  </a:cubicBezTo>
                  <a:cubicBezTo>
                    <a:pt x="20672" y="32944"/>
                    <a:pt x="20608" y="32918"/>
                    <a:pt x="20544" y="32918"/>
                  </a:cubicBezTo>
                  <a:cubicBezTo>
                    <a:pt x="20455" y="32918"/>
                    <a:pt x="20367" y="32969"/>
                    <a:pt x="20331" y="33062"/>
                  </a:cubicBezTo>
                  <a:cubicBezTo>
                    <a:pt x="20236" y="33197"/>
                    <a:pt x="20144" y="33332"/>
                    <a:pt x="20053" y="33466"/>
                  </a:cubicBezTo>
                  <a:cubicBezTo>
                    <a:pt x="19666" y="32673"/>
                    <a:pt x="19606" y="31865"/>
                    <a:pt x="19829" y="31002"/>
                  </a:cubicBezTo>
                  <a:lnTo>
                    <a:pt x="19829" y="31002"/>
                  </a:lnTo>
                  <a:cubicBezTo>
                    <a:pt x="19952" y="31041"/>
                    <a:pt x="20087" y="31059"/>
                    <a:pt x="20231" y="31059"/>
                  </a:cubicBezTo>
                  <a:cubicBezTo>
                    <a:pt x="21236" y="31059"/>
                    <a:pt x="22701" y="30197"/>
                    <a:pt x="23623" y="29561"/>
                  </a:cubicBezTo>
                  <a:close/>
                  <a:moveTo>
                    <a:pt x="1000" y="0"/>
                  </a:moveTo>
                  <a:cubicBezTo>
                    <a:pt x="849" y="0"/>
                    <a:pt x="706" y="137"/>
                    <a:pt x="694" y="286"/>
                  </a:cubicBezTo>
                  <a:cubicBezTo>
                    <a:pt x="1" y="8927"/>
                    <a:pt x="760" y="19051"/>
                    <a:pt x="5454" y="26693"/>
                  </a:cubicBezTo>
                  <a:cubicBezTo>
                    <a:pt x="5419" y="26721"/>
                    <a:pt x="5399" y="26762"/>
                    <a:pt x="5402" y="26807"/>
                  </a:cubicBezTo>
                  <a:cubicBezTo>
                    <a:pt x="5408" y="27028"/>
                    <a:pt x="5416" y="27249"/>
                    <a:pt x="5428" y="27469"/>
                  </a:cubicBezTo>
                  <a:lnTo>
                    <a:pt x="5835" y="27401"/>
                  </a:lnTo>
                  <a:cubicBezTo>
                    <a:pt x="5829" y="27352"/>
                    <a:pt x="5820" y="27303"/>
                    <a:pt x="5812" y="27257"/>
                  </a:cubicBezTo>
                  <a:lnTo>
                    <a:pt x="5812" y="27257"/>
                  </a:lnTo>
                  <a:cubicBezTo>
                    <a:pt x="7204" y="29398"/>
                    <a:pt x="8918" y="31332"/>
                    <a:pt x="11015" y="32962"/>
                  </a:cubicBezTo>
                  <a:lnTo>
                    <a:pt x="11236" y="32676"/>
                  </a:lnTo>
                  <a:cubicBezTo>
                    <a:pt x="7124" y="28727"/>
                    <a:pt x="4190" y="23942"/>
                    <a:pt x="2628" y="18435"/>
                  </a:cubicBezTo>
                  <a:cubicBezTo>
                    <a:pt x="1623" y="14885"/>
                    <a:pt x="1173" y="11231"/>
                    <a:pt x="1081" y="7558"/>
                  </a:cubicBezTo>
                  <a:lnTo>
                    <a:pt x="1081" y="7558"/>
                  </a:lnTo>
                  <a:cubicBezTo>
                    <a:pt x="1626" y="7807"/>
                    <a:pt x="2186" y="7921"/>
                    <a:pt x="2734" y="7921"/>
                  </a:cubicBezTo>
                  <a:cubicBezTo>
                    <a:pt x="4680" y="7921"/>
                    <a:pt x="6482" y="6476"/>
                    <a:pt x="6967" y="4446"/>
                  </a:cubicBezTo>
                  <a:cubicBezTo>
                    <a:pt x="9818" y="6684"/>
                    <a:pt x="12311" y="9349"/>
                    <a:pt x="14351" y="12346"/>
                  </a:cubicBezTo>
                  <a:cubicBezTo>
                    <a:pt x="16021" y="14799"/>
                    <a:pt x="17356" y="17461"/>
                    <a:pt x="18322" y="20266"/>
                  </a:cubicBezTo>
                  <a:cubicBezTo>
                    <a:pt x="18818" y="21710"/>
                    <a:pt x="19202" y="23188"/>
                    <a:pt x="19477" y="24690"/>
                  </a:cubicBezTo>
                  <a:cubicBezTo>
                    <a:pt x="19609" y="25423"/>
                    <a:pt x="19715" y="26160"/>
                    <a:pt x="19792" y="26902"/>
                  </a:cubicBezTo>
                  <a:cubicBezTo>
                    <a:pt x="19823" y="27211"/>
                    <a:pt x="19852" y="27521"/>
                    <a:pt x="19872" y="27833"/>
                  </a:cubicBezTo>
                  <a:cubicBezTo>
                    <a:pt x="19884" y="27965"/>
                    <a:pt x="19952" y="28475"/>
                    <a:pt x="20015" y="28896"/>
                  </a:cubicBezTo>
                  <a:cubicBezTo>
                    <a:pt x="19972" y="28899"/>
                    <a:pt x="19930" y="28911"/>
                    <a:pt x="19892" y="28933"/>
                  </a:cubicBezTo>
                  <a:cubicBezTo>
                    <a:pt x="19586" y="29134"/>
                    <a:pt x="19305" y="29380"/>
                    <a:pt x="18993" y="29581"/>
                  </a:cubicBezTo>
                  <a:cubicBezTo>
                    <a:pt x="18735" y="29750"/>
                    <a:pt x="18462" y="29888"/>
                    <a:pt x="18193" y="30031"/>
                  </a:cubicBezTo>
                  <a:lnTo>
                    <a:pt x="18365" y="30438"/>
                  </a:lnTo>
                  <a:cubicBezTo>
                    <a:pt x="18643" y="30358"/>
                    <a:pt x="18909" y="30249"/>
                    <a:pt x="19164" y="30114"/>
                  </a:cubicBezTo>
                  <a:cubicBezTo>
                    <a:pt x="19219" y="30461"/>
                    <a:pt x="19354" y="30696"/>
                    <a:pt x="19540" y="30845"/>
                  </a:cubicBezTo>
                  <a:cubicBezTo>
                    <a:pt x="19127" y="31896"/>
                    <a:pt x="19248" y="32988"/>
                    <a:pt x="19821" y="33982"/>
                  </a:cubicBezTo>
                  <a:cubicBezTo>
                    <a:pt x="19864" y="34058"/>
                    <a:pt x="19952" y="34116"/>
                    <a:pt x="20039" y="34116"/>
                  </a:cubicBezTo>
                  <a:cubicBezTo>
                    <a:pt x="20084" y="34116"/>
                    <a:pt x="20129" y="34101"/>
                    <a:pt x="20167" y="34065"/>
                  </a:cubicBezTo>
                  <a:cubicBezTo>
                    <a:pt x="20336" y="33908"/>
                    <a:pt x="20483" y="33727"/>
                    <a:pt x="20597" y="33527"/>
                  </a:cubicBezTo>
                  <a:cubicBezTo>
                    <a:pt x="22018" y="35022"/>
                    <a:pt x="23709" y="36234"/>
                    <a:pt x="25583" y="37100"/>
                  </a:cubicBezTo>
                  <a:cubicBezTo>
                    <a:pt x="25611" y="37113"/>
                    <a:pt x="25639" y="37119"/>
                    <a:pt x="25666" y="37119"/>
                  </a:cubicBezTo>
                  <a:cubicBezTo>
                    <a:pt x="25761" y="37119"/>
                    <a:pt x="25842" y="37045"/>
                    <a:pt x="25887" y="36962"/>
                  </a:cubicBezTo>
                  <a:cubicBezTo>
                    <a:pt x="26652" y="35532"/>
                    <a:pt x="25546" y="33621"/>
                    <a:pt x="24675" y="32257"/>
                  </a:cubicBezTo>
                  <a:lnTo>
                    <a:pt x="24675" y="32257"/>
                  </a:lnTo>
                  <a:cubicBezTo>
                    <a:pt x="24835" y="32332"/>
                    <a:pt x="24990" y="32418"/>
                    <a:pt x="25139" y="32515"/>
                  </a:cubicBezTo>
                  <a:cubicBezTo>
                    <a:pt x="25184" y="32542"/>
                    <a:pt x="25232" y="32555"/>
                    <a:pt x="25278" y="32555"/>
                  </a:cubicBezTo>
                  <a:cubicBezTo>
                    <a:pt x="25416" y="32555"/>
                    <a:pt x="25536" y="32443"/>
                    <a:pt x="25517" y="32280"/>
                  </a:cubicBezTo>
                  <a:cubicBezTo>
                    <a:pt x="25379" y="31082"/>
                    <a:pt x="24875" y="30088"/>
                    <a:pt x="24021" y="29280"/>
                  </a:cubicBezTo>
                  <a:cubicBezTo>
                    <a:pt x="24156" y="29180"/>
                    <a:pt x="24265" y="29094"/>
                    <a:pt x="24345" y="29028"/>
                  </a:cubicBezTo>
                  <a:cubicBezTo>
                    <a:pt x="24445" y="28945"/>
                    <a:pt x="24480" y="28802"/>
                    <a:pt x="24428" y="28678"/>
                  </a:cubicBezTo>
                  <a:cubicBezTo>
                    <a:pt x="23190" y="26183"/>
                    <a:pt x="21652" y="23847"/>
                    <a:pt x="19844" y="21727"/>
                  </a:cubicBezTo>
                  <a:cubicBezTo>
                    <a:pt x="19779" y="21652"/>
                    <a:pt x="19701" y="21621"/>
                    <a:pt x="19624" y="21621"/>
                  </a:cubicBezTo>
                  <a:cubicBezTo>
                    <a:pt x="19543" y="21621"/>
                    <a:pt x="19464" y="21655"/>
                    <a:pt x="19405" y="21710"/>
                  </a:cubicBezTo>
                  <a:cubicBezTo>
                    <a:pt x="19336" y="21466"/>
                    <a:pt x="19268" y="21217"/>
                    <a:pt x="19193" y="20973"/>
                  </a:cubicBezTo>
                  <a:cubicBezTo>
                    <a:pt x="18299" y="18065"/>
                    <a:pt x="16984" y="15300"/>
                    <a:pt x="15342" y="12741"/>
                  </a:cubicBezTo>
                  <a:cubicBezTo>
                    <a:pt x="11852" y="7300"/>
                    <a:pt x="6892" y="2890"/>
                    <a:pt x="1107" y="25"/>
                  </a:cubicBezTo>
                  <a:cubicBezTo>
                    <a:pt x="1072" y="8"/>
                    <a:pt x="1036" y="0"/>
                    <a:pt x="10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7" name="Google Shape;500;p57">
              <a:extLst>
                <a:ext uri="{FF2B5EF4-FFF2-40B4-BE49-F238E27FC236}">
                  <a16:creationId xmlns:a16="http://schemas.microsoft.com/office/drawing/2014/main" id="{96C66EE6-C649-3D08-5383-8F100580E5E9}"/>
                </a:ext>
              </a:extLst>
            </p:cNvPr>
            <p:cNvSpPr/>
            <p:nvPr/>
          </p:nvSpPr>
          <p:spPr>
            <a:xfrm>
              <a:off x="7294004" y="3608848"/>
              <a:ext cx="504918" cy="559096"/>
            </a:xfrm>
            <a:custGeom>
              <a:avLst/>
              <a:gdLst/>
              <a:ahLst/>
              <a:cxnLst/>
              <a:rect l="l" t="t" r="r" b="b"/>
              <a:pathLst>
                <a:path w="6123" h="6780" extrusionOk="0">
                  <a:moveTo>
                    <a:pt x="4018" y="1"/>
                  </a:moveTo>
                  <a:cubicBezTo>
                    <a:pt x="3094" y="637"/>
                    <a:pt x="1631" y="1499"/>
                    <a:pt x="626" y="1499"/>
                  </a:cubicBezTo>
                  <a:cubicBezTo>
                    <a:pt x="482" y="1499"/>
                    <a:pt x="347" y="1481"/>
                    <a:pt x="224" y="1442"/>
                  </a:cubicBezTo>
                  <a:lnTo>
                    <a:pt x="224" y="1442"/>
                  </a:lnTo>
                  <a:cubicBezTo>
                    <a:pt x="1" y="2305"/>
                    <a:pt x="61" y="3113"/>
                    <a:pt x="448" y="3906"/>
                  </a:cubicBezTo>
                  <a:cubicBezTo>
                    <a:pt x="539" y="3772"/>
                    <a:pt x="631" y="3637"/>
                    <a:pt x="726" y="3502"/>
                  </a:cubicBezTo>
                  <a:cubicBezTo>
                    <a:pt x="762" y="3409"/>
                    <a:pt x="850" y="3358"/>
                    <a:pt x="939" y="3358"/>
                  </a:cubicBezTo>
                  <a:cubicBezTo>
                    <a:pt x="1003" y="3358"/>
                    <a:pt x="1067" y="3384"/>
                    <a:pt x="1115" y="3439"/>
                  </a:cubicBezTo>
                  <a:cubicBezTo>
                    <a:pt x="2173" y="4586"/>
                    <a:pt x="3792" y="6253"/>
                    <a:pt x="5350" y="6712"/>
                  </a:cubicBezTo>
                  <a:cubicBezTo>
                    <a:pt x="5503" y="6757"/>
                    <a:pt x="5628" y="6779"/>
                    <a:pt x="5728" y="6779"/>
                  </a:cubicBezTo>
                  <a:cubicBezTo>
                    <a:pt x="6075" y="6779"/>
                    <a:pt x="6123" y="6508"/>
                    <a:pt x="6018" y="5958"/>
                  </a:cubicBezTo>
                  <a:cubicBezTo>
                    <a:pt x="5923" y="5482"/>
                    <a:pt x="5683" y="4972"/>
                    <a:pt x="5482" y="4531"/>
                  </a:cubicBezTo>
                  <a:cubicBezTo>
                    <a:pt x="5144" y="3795"/>
                    <a:pt x="4751" y="3084"/>
                    <a:pt x="4313" y="2402"/>
                  </a:cubicBezTo>
                  <a:cubicBezTo>
                    <a:pt x="4202" y="2226"/>
                    <a:pt x="4311" y="2014"/>
                    <a:pt x="4502" y="2014"/>
                  </a:cubicBezTo>
                  <a:cubicBezTo>
                    <a:pt x="4528" y="2014"/>
                    <a:pt x="4556" y="2018"/>
                    <a:pt x="4585" y="2027"/>
                  </a:cubicBezTo>
                  <a:cubicBezTo>
                    <a:pt x="4852" y="2101"/>
                    <a:pt x="5110" y="2199"/>
                    <a:pt x="5359" y="2319"/>
                  </a:cubicBezTo>
                  <a:cubicBezTo>
                    <a:pt x="5164" y="1408"/>
                    <a:pt x="4729" y="646"/>
                    <a:pt x="401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8" name="Google Shape;501;p57">
              <a:extLst>
                <a:ext uri="{FF2B5EF4-FFF2-40B4-BE49-F238E27FC236}">
                  <a16:creationId xmlns:a16="http://schemas.microsoft.com/office/drawing/2014/main" id="{9D5C50B8-FBC4-4FDB-02EE-048E1303197C}"/>
                </a:ext>
              </a:extLst>
            </p:cNvPr>
            <p:cNvSpPr/>
            <p:nvPr/>
          </p:nvSpPr>
          <p:spPr>
            <a:xfrm>
              <a:off x="7283120" y="3015782"/>
              <a:ext cx="353104" cy="669018"/>
            </a:xfrm>
            <a:custGeom>
              <a:avLst/>
              <a:gdLst/>
              <a:ahLst/>
              <a:cxnLst/>
              <a:rect l="l" t="t" r="r" b="b"/>
              <a:pathLst>
                <a:path w="4282" h="8113" extrusionOk="0">
                  <a:moveTo>
                    <a:pt x="116" y="1"/>
                  </a:moveTo>
                  <a:lnTo>
                    <a:pt x="116" y="1"/>
                  </a:lnTo>
                  <a:cubicBezTo>
                    <a:pt x="416" y="1156"/>
                    <a:pt x="648" y="2325"/>
                    <a:pt x="809" y="3505"/>
                  </a:cubicBezTo>
                  <a:cubicBezTo>
                    <a:pt x="935" y="4416"/>
                    <a:pt x="1508" y="6608"/>
                    <a:pt x="812" y="7371"/>
                  </a:cubicBezTo>
                  <a:cubicBezTo>
                    <a:pt x="746" y="7443"/>
                    <a:pt x="665" y="7490"/>
                    <a:pt x="575" y="7490"/>
                  </a:cubicBezTo>
                  <a:cubicBezTo>
                    <a:pt x="543" y="7490"/>
                    <a:pt x="510" y="7484"/>
                    <a:pt x="477" y="7471"/>
                  </a:cubicBezTo>
                  <a:cubicBezTo>
                    <a:pt x="408" y="7451"/>
                    <a:pt x="345" y="7419"/>
                    <a:pt x="285" y="7382"/>
                  </a:cubicBezTo>
                  <a:cubicBezTo>
                    <a:pt x="193" y="7451"/>
                    <a:pt x="98" y="7514"/>
                    <a:pt x="1" y="7577"/>
                  </a:cubicBezTo>
                  <a:cubicBezTo>
                    <a:pt x="144" y="7964"/>
                    <a:pt x="463" y="8112"/>
                    <a:pt x="858" y="8112"/>
                  </a:cubicBezTo>
                  <a:cubicBezTo>
                    <a:pt x="1856" y="8112"/>
                    <a:pt x="3346" y="7175"/>
                    <a:pt x="3769" y="6775"/>
                  </a:cubicBezTo>
                  <a:cubicBezTo>
                    <a:pt x="4282" y="6293"/>
                    <a:pt x="4207" y="6331"/>
                    <a:pt x="4001" y="5737"/>
                  </a:cubicBezTo>
                  <a:cubicBezTo>
                    <a:pt x="3858" y="5325"/>
                    <a:pt x="3554" y="4915"/>
                    <a:pt x="3330" y="4534"/>
                  </a:cubicBezTo>
                  <a:cubicBezTo>
                    <a:pt x="2382" y="2938"/>
                    <a:pt x="1308" y="1422"/>
                    <a:pt x="11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9" name="Google Shape;502;p57">
              <a:extLst>
                <a:ext uri="{FF2B5EF4-FFF2-40B4-BE49-F238E27FC236}">
                  <a16:creationId xmlns:a16="http://schemas.microsoft.com/office/drawing/2014/main" id="{519AA0C5-F4F7-188A-17D9-B273B01E099A}"/>
                </a:ext>
              </a:extLst>
            </p:cNvPr>
            <p:cNvSpPr/>
            <p:nvPr/>
          </p:nvSpPr>
          <p:spPr>
            <a:xfrm>
              <a:off x="6124868" y="3042582"/>
              <a:ext cx="1193150" cy="1561427"/>
            </a:xfrm>
            <a:custGeom>
              <a:avLst/>
              <a:gdLst/>
              <a:ahLst/>
              <a:cxnLst/>
              <a:rect l="l" t="t" r="r" b="b"/>
              <a:pathLst>
                <a:path w="14469" h="18935" extrusionOk="0">
                  <a:moveTo>
                    <a:pt x="6061" y="983"/>
                  </a:moveTo>
                  <a:cubicBezTo>
                    <a:pt x="8454" y="3180"/>
                    <a:pt x="11394" y="5100"/>
                    <a:pt x="12485" y="8266"/>
                  </a:cubicBezTo>
                  <a:cubicBezTo>
                    <a:pt x="12399" y="8347"/>
                    <a:pt x="12385" y="8475"/>
                    <a:pt x="12451" y="8573"/>
                  </a:cubicBezTo>
                  <a:cubicBezTo>
                    <a:pt x="12419" y="8596"/>
                    <a:pt x="12391" y="8627"/>
                    <a:pt x="12374" y="8665"/>
                  </a:cubicBezTo>
                  <a:cubicBezTo>
                    <a:pt x="11929" y="9539"/>
                    <a:pt x="11376" y="10043"/>
                    <a:pt x="10388" y="10255"/>
                  </a:cubicBezTo>
                  <a:cubicBezTo>
                    <a:pt x="9743" y="10395"/>
                    <a:pt x="9053" y="10295"/>
                    <a:pt x="8414" y="10424"/>
                  </a:cubicBezTo>
                  <a:lnTo>
                    <a:pt x="8411" y="10424"/>
                  </a:lnTo>
                  <a:cubicBezTo>
                    <a:pt x="6987" y="7398"/>
                    <a:pt x="6073" y="4324"/>
                    <a:pt x="6061" y="983"/>
                  </a:cubicBezTo>
                  <a:close/>
                  <a:moveTo>
                    <a:pt x="12376" y="9911"/>
                  </a:moveTo>
                  <a:cubicBezTo>
                    <a:pt x="13133" y="10719"/>
                    <a:pt x="13617" y="11647"/>
                    <a:pt x="13826" y="12702"/>
                  </a:cubicBezTo>
                  <a:cubicBezTo>
                    <a:pt x="13600" y="12570"/>
                    <a:pt x="13365" y="12458"/>
                    <a:pt x="13121" y="12367"/>
                  </a:cubicBezTo>
                  <a:cubicBezTo>
                    <a:pt x="13092" y="12356"/>
                    <a:pt x="13062" y="12350"/>
                    <a:pt x="13033" y="12350"/>
                  </a:cubicBezTo>
                  <a:cubicBezTo>
                    <a:pt x="12851" y="12350"/>
                    <a:pt x="12689" y="12548"/>
                    <a:pt x="12780" y="12731"/>
                  </a:cubicBezTo>
                  <a:cubicBezTo>
                    <a:pt x="13353" y="13851"/>
                    <a:pt x="13545" y="15014"/>
                    <a:pt x="13368" y="16232"/>
                  </a:cubicBezTo>
                  <a:cubicBezTo>
                    <a:pt x="11821" y="15344"/>
                    <a:pt x="10617" y="14066"/>
                    <a:pt x="9809" y="12461"/>
                  </a:cubicBezTo>
                  <a:cubicBezTo>
                    <a:pt x="9762" y="12364"/>
                    <a:pt x="9669" y="12316"/>
                    <a:pt x="9576" y="12316"/>
                  </a:cubicBezTo>
                  <a:cubicBezTo>
                    <a:pt x="9478" y="12316"/>
                    <a:pt x="9380" y="12369"/>
                    <a:pt x="9336" y="12476"/>
                  </a:cubicBezTo>
                  <a:lnTo>
                    <a:pt x="9150" y="12645"/>
                  </a:lnTo>
                  <a:cubicBezTo>
                    <a:pt x="9007" y="12080"/>
                    <a:pt x="9035" y="11547"/>
                    <a:pt x="9202" y="10991"/>
                  </a:cubicBezTo>
                  <a:cubicBezTo>
                    <a:pt x="9225" y="10992"/>
                    <a:pt x="9249" y="10992"/>
                    <a:pt x="9273" y="10992"/>
                  </a:cubicBezTo>
                  <a:cubicBezTo>
                    <a:pt x="10357" y="10992"/>
                    <a:pt x="11664" y="10671"/>
                    <a:pt x="12376" y="9911"/>
                  </a:cubicBezTo>
                  <a:close/>
                  <a:moveTo>
                    <a:pt x="7809" y="10092"/>
                  </a:moveTo>
                  <a:cubicBezTo>
                    <a:pt x="7927" y="10289"/>
                    <a:pt x="8050" y="10481"/>
                    <a:pt x="8179" y="10673"/>
                  </a:cubicBezTo>
                  <a:cubicBezTo>
                    <a:pt x="8182" y="10679"/>
                    <a:pt x="8187" y="10685"/>
                    <a:pt x="8193" y="10690"/>
                  </a:cubicBezTo>
                  <a:cubicBezTo>
                    <a:pt x="8210" y="10808"/>
                    <a:pt x="8302" y="10900"/>
                    <a:pt x="8419" y="10917"/>
                  </a:cubicBezTo>
                  <a:cubicBezTo>
                    <a:pt x="8554" y="10945"/>
                    <a:pt x="8692" y="10963"/>
                    <a:pt x="8832" y="10974"/>
                  </a:cubicBezTo>
                  <a:cubicBezTo>
                    <a:pt x="8568" y="11667"/>
                    <a:pt x="8551" y="12369"/>
                    <a:pt x="8780" y="13126"/>
                  </a:cubicBezTo>
                  <a:cubicBezTo>
                    <a:pt x="8816" y="13256"/>
                    <a:pt x="8908" y="13330"/>
                    <a:pt x="9026" y="13330"/>
                  </a:cubicBezTo>
                  <a:cubicBezTo>
                    <a:pt x="9059" y="13330"/>
                    <a:pt x="9094" y="13324"/>
                    <a:pt x="9130" y="13312"/>
                  </a:cubicBezTo>
                  <a:cubicBezTo>
                    <a:pt x="9322" y="13246"/>
                    <a:pt x="9454" y="13175"/>
                    <a:pt x="9560" y="13069"/>
                  </a:cubicBezTo>
                  <a:cubicBezTo>
                    <a:pt x="9821" y="13539"/>
                    <a:pt x="10119" y="13983"/>
                    <a:pt x="10451" y="14401"/>
                  </a:cubicBezTo>
                  <a:cubicBezTo>
                    <a:pt x="10523" y="15135"/>
                    <a:pt x="10623" y="15848"/>
                    <a:pt x="10620" y="16587"/>
                  </a:cubicBezTo>
                  <a:cubicBezTo>
                    <a:pt x="10617" y="16845"/>
                    <a:pt x="10694" y="17418"/>
                    <a:pt x="10554" y="17653"/>
                  </a:cubicBezTo>
                  <a:cubicBezTo>
                    <a:pt x="10381" y="17940"/>
                    <a:pt x="10144" y="18044"/>
                    <a:pt x="9897" y="18044"/>
                  </a:cubicBezTo>
                  <a:cubicBezTo>
                    <a:pt x="9632" y="18044"/>
                    <a:pt x="9356" y="17924"/>
                    <a:pt x="9136" y="17779"/>
                  </a:cubicBezTo>
                  <a:cubicBezTo>
                    <a:pt x="7869" y="16940"/>
                    <a:pt x="6803" y="15877"/>
                    <a:pt x="5901" y="14656"/>
                  </a:cubicBezTo>
                  <a:cubicBezTo>
                    <a:pt x="5855" y="14593"/>
                    <a:pt x="5790" y="14566"/>
                    <a:pt x="5725" y="14566"/>
                  </a:cubicBezTo>
                  <a:cubicBezTo>
                    <a:pt x="5605" y="14566"/>
                    <a:pt x="5482" y="14657"/>
                    <a:pt x="5465" y="14788"/>
                  </a:cubicBezTo>
                  <a:lnTo>
                    <a:pt x="4560" y="14378"/>
                  </a:lnTo>
                  <a:cubicBezTo>
                    <a:pt x="4474" y="14206"/>
                    <a:pt x="4396" y="14029"/>
                    <a:pt x="4325" y="13851"/>
                  </a:cubicBezTo>
                  <a:cubicBezTo>
                    <a:pt x="4213" y="13561"/>
                    <a:pt x="4133" y="13261"/>
                    <a:pt x="4084" y="12954"/>
                  </a:cubicBezTo>
                  <a:cubicBezTo>
                    <a:pt x="4159" y="12917"/>
                    <a:pt x="4230" y="12880"/>
                    <a:pt x="4302" y="12845"/>
                  </a:cubicBezTo>
                  <a:cubicBezTo>
                    <a:pt x="5050" y="12464"/>
                    <a:pt x="5967" y="12117"/>
                    <a:pt x="6626" y="11596"/>
                  </a:cubicBezTo>
                  <a:cubicBezTo>
                    <a:pt x="7053" y="11258"/>
                    <a:pt x="7373" y="10653"/>
                    <a:pt x="7219" y="10209"/>
                  </a:cubicBezTo>
                  <a:cubicBezTo>
                    <a:pt x="7416" y="10186"/>
                    <a:pt x="7614" y="10146"/>
                    <a:pt x="7809" y="10092"/>
                  </a:cubicBezTo>
                  <a:close/>
                  <a:moveTo>
                    <a:pt x="5750" y="1"/>
                  </a:moveTo>
                  <a:cubicBezTo>
                    <a:pt x="5605" y="1"/>
                    <a:pt x="5468" y="85"/>
                    <a:pt x="5462" y="266"/>
                  </a:cubicBezTo>
                  <a:cubicBezTo>
                    <a:pt x="5362" y="3475"/>
                    <a:pt x="5981" y="6788"/>
                    <a:pt x="7537" y="9619"/>
                  </a:cubicBezTo>
                  <a:cubicBezTo>
                    <a:pt x="7247" y="9639"/>
                    <a:pt x="6961" y="9679"/>
                    <a:pt x="6680" y="9739"/>
                  </a:cubicBezTo>
                  <a:cubicBezTo>
                    <a:pt x="6649" y="9730"/>
                    <a:pt x="6614" y="9719"/>
                    <a:pt x="6577" y="9710"/>
                  </a:cubicBezTo>
                  <a:cubicBezTo>
                    <a:pt x="6552" y="9704"/>
                    <a:pt x="6526" y="9701"/>
                    <a:pt x="6501" y="9701"/>
                  </a:cubicBezTo>
                  <a:cubicBezTo>
                    <a:pt x="6407" y="9701"/>
                    <a:pt x="6318" y="9745"/>
                    <a:pt x="6259" y="9822"/>
                  </a:cubicBezTo>
                  <a:cubicBezTo>
                    <a:pt x="6161" y="9839"/>
                    <a:pt x="5926" y="9891"/>
                    <a:pt x="5809" y="9983"/>
                  </a:cubicBezTo>
                  <a:lnTo>
                    <a:pt x="5588" y="10269"/>
                  </a:lnTo>
                  <a:cubicBezTo>
                    <a:pt x="5709" y="10361"/>
                    <a:pt x="5826" y="10453"/>
                    <a:pt x="5947" y="10541"/>
                  </a:cubicBezTo>
                  <a:cubicBezTo>
                    <a:pt x="5978" y="10566"/>
                    <a:pt x="6010" y="10576"/>
                    <a:pt x="6039" y="10576"/>
                  </a:cubicBezTo>
                  <a:cubicBezTo>
                    <a:pt x="6146" y="10576"/>
                    <a:pt x="6221" y="10435"/>
                    <a:pt x="6156" y="10326"/>
                  </a:cubicBezTo>
                  <a:cubicBezTo>
                    <a:pt x="6267" y="10324"/>
                    <a:pt x="6376" y="10312"/>
                    <a:pt x="6485" y="10292"/>
                  </a:cubicBezTo>
                  <a:lnTo>
                    <a:pt x="6485" y="10292"/>
                  </a:lnTo>
                  <a:cubicBezTo>
                    <a:pt x="7121" y="10607"/>
                    <a:pt x="4975" y="11837"/>
                    <a:pt x="4912" y="11871"/>
                  </a:cubicBezTo>
                  <a:cubicBezTo>
                    <a:pt x="4417" y="12134"/>
                    <a:pt x="4121" y="12368"/>
                    <a:pt x="3645" y="12368"/>
                  </a:cubicBezTo>
                  <a:cubicBezTo>
                    <a:pt x="3545" y="12368"/>
                    <a:pt x="3438" y="12357"/>
                    <a:pt x="3319" y="12335"/>
                  </a:cubicBezTo>
                  <a:cubicBezTo>
                    <a:pt x="2574" y="12200"/>
                    <a:pt x="2514" y="11736"/>
                    <a:pt x="2216" y="11080"/>
                  </a:cubicBezTo>
                  <a:cubicBezTo>
                    <a:pt x="2035" y="10688"/>
                    <a:pt x="1866" y="10289"/>
                    <a:pt x="1714" y="9885"/>
                  </a:cubicBezTo>
                  <a:cubicBezTo>
                    <a:pt x="1070" y="8198"/>
                    <a:pt x="700" y="6473"/>
                    <a:pt x="411" y="4708"/>
                  </a:cubicBezTo>
                  <a:lnTo>
                    <a:pt x="408" y="4708"/>
                  </a:lnTo>
                  <a:lnTo>
                    <a:pt x="1" y="4776"/>
                  </a:lnTo>
                  <a:cubicBezTo>
                    <a:pt x="95" y="6315"/>
                    <a:pt x="425" y="7845"/>
                    <a:pt x="915" y="9304"/>
                  </a:cubicBezTo>
                  <a:cubicBezTo>
                    <a:pt x="1187" y="10123"/>
                    <a:pt x="1511" y="10925"/>
                    <a:pt x="1883" y="11705"/>
                  </a:cubicBezTo>
                  <a:cubicBezTo>
                    <a:pt x="2107" y="12166"/>
                    <a:pt x="2348" y="12900"/>
                    <a:pt x="2872" y="13137"/>
                  </a:cubicBezTo>
                  <a:cubicBezTo>
                    <a:pt x="2994" y="13193"/>
                    <a:pt x="3117" y="13216"/>
                    <a:pt x="3240" y="13216"/>
                  </a:cubicBezTo>
                  <a:cubicBezTo>
                    <a:pt x="3421" y="13216"/>
                    <a:pt x="3602" y="13166"/>
                    <a:pt x="3777" y="13094"/>
                  </a:cubicBezTo>
                  <a:cubicBezTo>
                    <a:pt x="3812" y="13960"/>
                    <a:pt x="4127" y="15157"/>
                    <a:pt x="4861" y="15470"/>
                  </a:cubicBezTo>
                  <a:cubicBezTo>
                    <a:pt x="4983" y="15522"/>
                    <a:pt x="5102" y="15546"/>
                    <a:pt x="5214" y="15546"/>
                  </a:cubicBezTo>
                  <a:cubicBezTo>
                    <a:pt x="5436" y="15546"/>
                    <a:pt x="5630" y="15451"/>
                    <a:pt x="5763" y="15289"/>
                  </a:cubicBezTo>
                  <a:cubicBezTo>
                    <a:pt x="6405" y="16126"/>
                    <a:pt x="7127" y="16891"/>
                    <a:pt x="7952" y="17550"/>
                  </a:cubicBezTo>
                  <a:cubicBezTo>
                    <a:pt x="8450" y="17945"/>
                    <a:pt x="9470" y="18935"/>
                    <a:pt x="10237" y="18935"/>
                  </a:cubicBezTo>
                  <a:cubicBezTo>
                    <a:pt x="10300" y="18935"/>
                    <a:pt x="10361" y="18928"/>
                    <a:pt x="10419" y="18914"/>
                  </a:cubicBezTo>
                  <a:cubicBezTo>
                    <a:pt x="11445" y="18670"/>
                    <a:pt x="11290" y="16458"/>
                    <a:pt x="11064" y="15097"/>
                  </a:cubicBezTo>
                  <a:lnTo>
                    <a:pt x="11064" y="15097"/>
                  </a:lnTo>
                  <a:cubicBezTo>
                    <a:pt x="11769" y="15819"/>
                    <a:pt x="12580" y="16427"/>
                    <a:pt x="13474" y="16897"/>
                  </a:cubicBezTo>
                  <a:cubicBezTo>
                    <a:pt x="13506" y="16914"/>
                    <a:pt x="13538" y="16922"/>
                    <a:pt x="13569" y="16922"/>
                  </a:cubicBezTo>
                  <a:cubicBezTo>
                    <a:pt x="13697" y="16922"/>
                    <a:pt x="13806" y="16791"/>
                    <a:pt x="13829" y="16673"/>
                  </a:cubicBezTo>
                  <a:cubicBezTo>
                    <a:pt x="14087" y="15493"/>
                    <a:pt x="13990" y="14261"/>
                    <a:pt x="13548" y="13137"/>
                  </a:cubicBezTo>
                  <a:lnTo>
                    <a:pt x="13548" y="13137"/>
                  </a:lnTo>
                  <a:cubicBezTo>
                    <a:pt x="13720" y="13238"/>
                    <a:pt x="13881" y="13355"/>
                    <a:pt x="14027" y="13487"/>
                  </a:cubicBezTo>
                  <a:cubicBezTo>
                    <a:pt x="14077" y="13525"/>
                    <a:pt x="14129" y="13542"/>
                    <a:pt x="14180" y="13542"/>
                  </a:cubicBezTo>
                  <a:cubicBezTo>
                    <a:pt x="14333" y="13542"/>
                    <a:pt x="14469" y="13389"/>
                    <a:pt x="14454" y="13223"/>
                  </a:cubicBezTo>
                  <a:cubicBezTo>
                    <a:pt x="14319" y="11808"/>
                    <a:pt x="13760" y="10584"/>
                    <a:pt x="12783" y="9550"/>
                  </a:cubicBezTo>
                  <a:cubicBezTo>
                    <a:pt x="12755" y="9521"/>
                    <a:pt x="12720" y="9498"/>
                    <a:pt x="12686" y="9481"/>
                  </a:cubicBezTo>
                  <a:cubicBezTo>
                    <a:pt x="12783" y="9298"/>
                    <a:pt x="12846" y="9097"/>
                    <a:pt x="12878" y="8894"/>
                  </a:cubicBezTo>
                  <a:cubicBezTo>
                    <a:pt x="12894" y="8896"/>
                    <a:pt x="12911" y="8897"/>
                    <a:pt x="12928" y="8897"/>
                  </a:cubicBezTo>
                  <a:cubicBezTo>
                    <a:pt x="13110" y="8897"/>
                    <a:pt x="13285" y="8782"/>
                    <a:pt x="13222" y="8561"/>
                  </a:cubicBezTo>
                  <a:cubicBezTo>
                    <a:pt x="13139" y="8281"/>
                    <a:pt x="13044" y="8011"/>
                    <a:pt x="12938" y="7748"/>
                  </a:cubicBezTo>
                  <a:lnTo>
                    <a:pt x="12766" y="7344"/>
                  </a:lnTo>
                  <a:cubicBezTo>
                    <a:pt x="11368" y="4292"/>
                    <a:pt x="8376" y="2418"/>
                    <a:pt x="6001" y="97"/>
                  </a:cubicBezTo>
                  <a:cubicBezTo>
                    <a:pt x="5935" y="34"/>
                    <a:pt x="5841" y="1"/>
                    <a:pt x="575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0" name="Google Shape;503;p57">
              <a:extLst>
                <a:ext uri="{FF2B5EF4-FFF2-40B4-BE49-F238E27FC236}">
                  <a16:creationId xmlns:a16="http://schemas.microsoft.com/office/drawing/2014/main" id="{49B6F61E-E8CB-C3E2-5BA0-BF99924E8463}"/>
                </a:ext>
              </a:extLst>
            </p:cNvPr>
            <p:cNvSpPr/>
            <p:nvPr/>
          </p:nvSpPr>
          <p:spPr>
            <a:xfrm>
              <a:off x="6867514" y="3859862"/>
              <a:ext cx="397552" cy="521245"/>
            </a:xfrm>
            <a:custGeom>
              <a:avLst/>
              <a:gdLst/>
              <a:ahLst/>
              <a:cxnLst/>
              <a:rect l="l" t="t" r="r" b="b"/>
              <a:pathLst>
                <a:path w="4821" h="6321" extrusionOk="0">
                  <a:moveTo>
                    <a:pt x="3370" y="0"/>
                  </a:moveTo>
                  <a:cubicBezTo>
                    <a:pt x="2658" y="760"/>
                    <a:pt x="1351" y="1081"/>
                    <a:pt x="267" y="1081"/>
                  </a:cubicBezTo>
                  <a:cubicBezTo>
                    <a:pt x="243" y="1081"/>
                    <a:pt x="219" y="1081"/>
                    <a:pt x="196" y="1080"/>
                  </a:cubicBezTo>
                  <a:cubicBezTo>
                    <a:pt x="27" y="1636"/>
                    <a:pt x="1" y="2169"/>
                    <a:pt x="144" y="2734"/>
                  </a:cubicBezTo>
                  <a:lnTo>
                    <a:pt x="330" y="2565"/>
                  </a:lnTo>
                  <a:cubicBezTo>
                    <a:pt x="374" y="2458"/>
                    <a:pt x="472" y="2405"/>
                    <a:pt x="570" y="2405"/>
                  </a:cubicBezTo>
                  <a:cubicBezTo>
                    <a:pt x="663" y="2405"/>
                    <a:pt x="756" y="2453"/>
                    <a:pt x="803" y="2550"/>
                  </a:cubicBezTo>
                  <a:cubicBezTo>
                    <a:pt x="1611" y="4155"/>
                    <a:pt x="2812" y="5433"/>
                    <a:pt x="4362" y="6321"/>
                  </a:cubicBezTo>
                  <a:cubicBezTo>
                    <a:pt x="4539" y="5103"/>
                    <a:pt x="4347" y="3940"/>
                    <a:pt x="3774" y="2820"/>
                  </a:cubicBezTo>
                  <a:cubicBezTo>
                    <a:pt x="3681" y="2637"/>
                    <a:pt x="3844" y="2439"/>
                    <a:pt x="4025" y="2439"/>
                  </a:cubicBezTo>
                  <a:cubicBezTo>
                    <a:pt x="4054" y="2439"/>
                    <a:pt x="4084" y="2445"/>
                    <a:pt x="4113" y="2456"/>
                  </a:cubicBezTo>
                  <a:cubicBezTo>
                    <a:pt x="4359" y="2547"/>
                    <a:pt x="4594" y="2659"/>
                    <a:pt x="4820" y="2791"/>
                  </a:cubicBezTo>
                  <a:cubicBezTo>
                    <a:pt x="4611" y="1736"/>
                    <a:pt x="4127" y="805"/>
                    <a:pt x="337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1" name="Google Shape;504;p57">
              <a:extLst>
                <a:ext uri="{FF2B5EF4-FFF2-40B4-BE49-F238E27FC236}">
                  <a16:creationId xmlns:a16="http://schemas.microsoft.com/office/drawing/2014/main" id="{486E2916-3F70-503B-4046-2E287F251C6B}"/>
                </a:ext>
              </a:extLst>
            </p:cNvPr>
            <p:cNvSpPr/>
            <p:nvPr/>
          </p:nvSpPr>
          <p:spPr>
            <a:xfrm>
              <a:off x="6461640" y="3874705"/>
              <a:ext cx="545160" cy="655907"/>
            </a:xfrm>
            <a:custGeom>
              <a:avLst/>
              <a:gdLst/>
              <a:ahLst/>
              <a:cxnLst/>
              <a:rect l="l" t="t" r="r" b="b"/>
              <a:pathLst>
                <a:path w="6611" h="7954" extrusionOk="0">
                  <a:moveTo>
                    <a:pt x="3725" y="1"/>
                  </a:moveTo>
                  <a:cubicBezTo>
                    <a:pt x="3530" y="55"/>
                    <a:pt x="3335" y="95"/>
                    <a:pt x="3135" y="118"/>
                  </a:cubicBezTo>
                  <a:cubicBezTo>
                    <a:pt x="3289" y="562"/>
                    <a:pt x="2971" y="1167"/>
                    <a:pt x="2542" y="1505"/>
                  </a:cubicBezTo>
                  <a:cubicBezTo>
                    <a:pt x="1883" y="2026"/>
                    <a:pt x="966" y="2373"/>
                    <a:pt x="218" y="2754"/>
                  </a:cubicBezTo>
                  <a:cubicBezTo>
                    <a:pt x="146" y="2789"/>
                    <a:pt x="75" y="2826"/>
                    <a:pt x="0" y="2866"/>
                  </a:cubicBezTo>
                  <a:cubicBezTo>
                    <a:pt x="49" y="3170"/>
                    <a:pt x="129" y="3470"/>
                    <a:pt x="241" y="3760"/>
                  </a:cubicBezTo>
                  <a:cubicBezTo>
                    <a:pt x="312" y="3938"/>
                    <a:pt x="390" y="4115"/>
                    <a:pt x="479" y="4287"/>
                  </a:cubicBezTo>
                  <a:lnTo>
                    <a:pt x="1381" y="4697"/>
                  </a:lnTo>
                  <a:cubicBezTo>
                    <a:pt x="1396" y="4566"/>
                    <a:pt x="1519" y="4475"/>
                    <a:pt x="1639" y="4475"/>
                  </a:cubicBezTo>
                  <a:cubicBezTo>
                    <a:pt x="1705" y="4475"/>
                    <a:pt x="1769" y="4502"/>
                    <a:pt x="1814" y="4565"/>
                  </a:cubicBezTo>
                  <a:cubicBezTo>
                    <a:pt x="2719" y="5789"/>
                    <a:pt x="3782" y="6849"/>
                    <a:pt x="5052" y="7688"/>
                  </a:cubicBezTo>
                  <a:cubicBezTo>
                    <a:pt x="5272" y="7833"/>
                    <a:pt x="5548" y="7953"/>
                    <a:pt x="5813" y="7953"/>
                  </a:cubicBezTo>
                  <a:cubicBezTo>
                    <a:pt x="6060" y="7953"/>
                    <a:pt x="6297" y="7849"/>
                    <a:pt x="6470" y="7562"/>
                  </a:cubicBezTo>
                  <a:cubicBezTo>
                    <a:pt x="6610" y="7327"/>
                    <a:pt x="6533" y="6754"/>
                    <a:pt x="6536" y="6496"/>
                  </a:cubicBezTo>
                  <a:cubicBezTo>
                    <a:pt x="6539" y="5757"/>
                    <a:pt x="6439" y="5044"/>
                    <a:pt x="6367" y="4310"/>
                  </a:cubicBezTo>
                  <a:cubicBezTo>
                    <a:pt x="6035" y="3892"/>
                    <a:pt x="5737" y="3448"/>
                    <a:pt x="5476" y="2978"/>
                  </a:cubicBezTo>
                  <a:cubicBezTo>
                    <a:pt x="5373" y="3084"/>
                    <a:pt x="5238" y="3155"/>
                    <a:pt x="5046" y="3221"/>
                  </a:cubicBezTo>
                  <a:cubicBezTo>
                    <a:pt x="5009" y="3234"/>
                    <a:pt x="4974" y="3240"/>
                    <a:pt x="4941" y="3240"/>
                  </a:cubicBezTo>
                  <a:cubicBezTo>
                    <a:pt x="4823" y="3240"/>
                    <a:pt x="4732" y="3164"/>
                    <a:pt x="4696" y="3035"/>
                  </a:cubicBezTo>
                  <a:cubicBezTo>
                    <a:pt x="4467" y="2278"/>
                    <a:pt x="4484" y="1576"/>
                    <a:pt x="4748" y="883"/>
                  </a:cubicBezTo>
                  <a:cubicBezTo>
                    <a:pt x="4608" y="872"/>
                    <a:pt x="4470" y="854"/>
                    <a:pt x="4335" y="826"/>
                  </a:cubicBezTo>
                  <a:cubicBezTo>
                    <a:pt x="4218" y="809"/>
                    <a:pt x="4126" y="717"/>
                    <a:pt x="4109" y="599"/>
                  </a:cubicBezTo>
                  <a:cubicBezTo>
                    <a:pt x="4103" y="594"/>
                    <a:pt x="4098" y="588"/>
                    <a:pt x="4095" y="582"/>
                  </a:cubicBezTo>
                  <a:cubicBezTo>
                    <a:pt x="3966" y="390"/>
                    <a:pt x="3843" y="198"/>
                    <a:pt x="37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2" name="Google Shape;505;p57">
              <a:extLst>
                <a:ext uri="{FF2B5EF4-FFF2-40B4-BE49-F238E27FC236}">
                  <a16:creationId xmlns:a16="http://schemas.microsoft.com/office/drawing/2014/main" id="{84D7AC64-859E-6309-822E-9D5E2C6A7918}"/>
                </a:ext>
              </a:extLst>
            </p:cNvPr>
            <p:cNvSpPr/>
            <p:nvPr/>
          </p:nvSpPr>
          <p:spPr>
            <a:xfrm>
              <a:off x="5766491" y="1538065"/>
              <a:ext cx="1561675" cy="2327751"/>
            </a:xfrm>
            <a:custGeom>
              <a:avLst/>
              <a:gdLst/>
              <a:ahLst/>
              <a:cxnLst/>
              <a:rect l="l" t="t" r="r" b="b"/>
              <a:pathLst>
                <a:path w="18938" h="28228" extrusionOk="0">
                  <a:moveTo>
                    <a:pt x="5993" y="3920"/>
                  </a:moveTo>
                  <a:cubicBezTo>
                    <a:pt x="7412" y="3920"/>
                    <a:pt x="8817" y="4684"/>
                    <a:pt x="9390" y="6073"/>
                  </a:cubicBezTo>
                  <a:cubicBezTo>
                    <a:pt x="10198" y="8015"/>
                    <a:pt x="9198" y="10408"/>
                    <a:pt x="7155" y="11024"/>
                  </a:cubicBezTo>
                  <a:cubicBezTo>
                    <a:pt x="6790" y="11134"/>
                    <a:pt x="6418" y="11187"/>
                    <a:pt x="6050" y="11187"/>
                  </a:cubicBezTo>
                  <a:cubicBezTo>
                    <a:pt x="4476" y="11187"/>
                    <a:pt x="2984" y="10219"/>
                    <a:pt x="2525" y="8626"/>
                  </a:cubicBezTo>
                  <a:cubicBezTo>
                    <a:pt x="2196" y="7477"/>
                    <a:pt x="2550" y="4690"/>
                    <a:pt x="4118" y="4690"/>
                  </a:cubicBezTo>
                  <a:cubicBezTo>
                    <a:pt x="4138" y="4690"/>
                    <a:pt x="4158" y="4691"/>
                    <a:pt x="4178" y="4692"/>
                  </a:cubicBezTo>
                  <a:cubicBezTo>
                    <a:pt x="4069" y="4594"/>
                    <a:pt x="4092" y="4422"/>
                    <a:pt x="4221" y="4353"/>
                  </a:cubicBezTo>
                  <a:cubicBezTo>
                    <a:pt x="4771" y="4061"/>
                    <a:pt x="5383" y="3920"/>
                    <a:pt x="5993" y="3920"/>
                  </a:cubicBezTo>
                  <a:close/>
                  <a:moveTo>
                    <a:pt x="5886" y="1"/>
                  </a:moveTo>
                  <a:cubicBezTo>
                    <a:pt x="5400" y="2031"/>
                    <a:pt x="3600" y="3475"/>
                    <a:pt x="1653" y="3475"/>
                  </a:cubicBezTo>
                  <a:cubicBezTo>
                    <a:pt x="1105" y="3475"/>
                    <a:pt x="545" y="3361"/>
                    <a:pt x="0" y="3113"/>
                  </a:cubicBezTo>
                  <a:lnTo>
                    <a:pt x="0" y="3113"/>
                  </a:lnTo>
                  <a:cubicBezTo>
                    <a:pt x="92" y="6783"/>
                    <a:pt x="545" y="10439"/>
                    <a:pt x="1547" y="13990"/>
                  </a:cubicBezTo>
                  <a:cubicBezTo>
                    <a:pt x="3112" y="19494"/>
                    <a:pt x="6043" y="24282"/>
                    <a:pt x="10155" y="28228"/>
                  </a:cubicBezTo>
                  <a:cubicBezTo>
                    <a:pt x="10275" y="28139"/>
                    <a:pt x="10510" y="28087"/>
                    <a:pt x="10608" y="28067"/>
                  </a:cubicBezTo>
                  <a:cubicBezTo>
                    <a:pt x="10665" y="27990"/>
                    <a:pt x="10756" y="27947"/>
                    <a:pt x="10850" y="27947"/>
                  </a:cubicBezTo>
                  <a:cubicBezTo>
                    <a:pt x="10874" y="27947"/>
                    <a:pt x="10899" y="27950"/>
                    <a:pt x="10923" y="27955"/>
                  </a:cubicBezTo>
                  <a:cubicBezTo>
                    <a:pt x="10960" y="27964"/>
                    <a:pt x="10995" y="27978"/>
                    <a:pt x="11029" y="27987"/>
                  </a:cubicBezTo>
                  <a:cubicBezTo>
                    <a:pt x="11310" y="27927"/>
                    <a:pt x="11596" y="27884"/>
                    <a:pt x="11886" y="27867"/>
                  </a:cubicBezTo>
                  <a:cubicBezTo>
                    <a:pt x="10330" y="25036"/>
                    <a:pt x="9708" y="21723"/>
                    <a:pt x="9811" y="18511"/>
                  </a:cubicBezTo>
                  <a:cubicBezTo>
                    <a:pt x="9816" y="18332"/>
                    <a:pt x="9952" y="18247"/>
                    <a:pt x="10096" y="18247"/>
                  </a:cubicBezTo>
                  <a:cubicBezTo>
                    <a:pt x="10187" y="18247"/>
                    <a:pt x="10281" y="18281"/>
                    <a:pt x="10347" y="18345"/>
                  </a:cubicBezTo>
                  <a:cubicBezTo>
                    <a:pt x="12722" y="20663"/>
                    <a:pt x="15714" y="22537"/>
                    <a:pt x="17115" y="25586"/>
                  </a:cubicBezTo>
                  <a:cubicBezTo>
                    <a:pt x="17384" y="25443"/>
                    <a:pt x="17657" y="25302"/>
                    <a:pt x="17914" y="25136"/>
                  </a:cubicBezTo>
                  <a:cubicBezTo>
                    <a:pt x="18227" y="24935"/>
                    <a:pt x="18508" y="24689"/>
                    <a:pt x="18814" y="24485"/>
                  </a:cubicBezTo>
                  <a:cubicBezTo>
                    <a:pt x="18851" y="24465"/>
                    <a:pt x="18894" y="24451"/>
                    <a:pt x="18937" y="24451"/>
                  </a:cubicBezTo>
                  <a:cubicBezTo>
                    <a:pt x="18871" y="24030"/>
                    <a:pt x="18803" y="23520"/>
                    <a:pt x="18791" y="23388"/>
                  </a:cubicBezTo>
                  <a:cubicBezTo>
                    <a:pt x="18771" y="23076"/>
                    <a:pt x="18742" y="22766"/>
                    <a:pt x="18711" y="22457"/>
                  </a:cubicBezTo>
                  <a:cubicBezTo>
                    <a:pt x="18634" y="21715"/>
                    <a:pt x="18528" y="20978"/>
                    <a:pt x="18396" y="20242"/>
                  </a:cubicBezTo>
                  <a:cubicBezTo>
                    <a:pt x="18124" y="18740"/>
                    <a:pt x="17737" y="17262"/>
                    <a:pt x="17241" y="15821"/>
                  </a:cubicBezTo>
                  <a:cubicBezTo>
                    <a:pt x="16278" y="13015"/>
                    <a:pt x="14940" y="10351"/>
                    <a:pt x="13270" y="7901"/>
                  </a:cubicBezTo>
                  <a:cubicBezTo>
                    <a:pt x="11230" y="4904"/>
                    <a:pt x="8740" y="2239"/>
                    <a:pt x="588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3" name="Google Shape;506;p57">
              <a:extLst>
                <a:ext uri="{FF2B5EF4-FFF2-40B4-BE49-F238E27FC236}">
                  <a16:creationId xmlns:a16="http://schemas.microsoft.com/office/drawing/2014/main" id="{34DD16DB-BAEA-7239-2F01-BC709CA61A86}"/>
                </a:ext>
              </a:extLst>
            </p:cNvPr>
            <p:cNvSpPr/>
            <p:nvPr/>
          </p:nvSpPr>
          <p:spPr>
            <a:xfrm>
              <a:off x="6624666" y="3123560"/>
              <a:ext cx="529822" cy="778611"/>
            </a:xfrm>
            <a:custGeom>
              <a:avLst/>
              <a:gdLst/>
              <a:ahLst/>
              <a:cxnLst/>
              <a:rect l="l" t="t" r="r" b="b"/>
              <a:pathLst>
                <a:path w="6425" h="9442" extrusionOk="0">
                  <a:moveTo>
                    <a:pt x="0" y="1"/>
                  </a:moveTo>
                  <a:lnTo>
                    <a:pt x="0" y="1"/>
                  </a:lnTo>
                  <a:cubicBezTo>
                    <a:pt x="12" y="3342"/>
                    <a:pt x="926" y="6416"/>
                    <a:pt x="2353" y="9442"/>
                  </a:cubicBezTo>
                  <a:cubicBezTo>
                    <a:pt x="2992" y="9313"/>
                    <a:pt x="3682" y="9413"/>
                    <a:pt x="4327" y="9273"/>
                  </a:cubicBezTo>
                  <a:cubicBezTo>
                    <a:pt x="5315" y="9061"/>
                    <a:pt x="5868" y="8557"/>
                    <a:pt x="6313" y="7683"/>
                  </a:cubicBezTo>
                  <a:cubicBezTo>
                    <a:pt x="6330" y="7645"/>
                    <a:pt x="6358" y="7614"/>
                    <a:pt x="6390" y="7591"/>
                  </a:cubicBezTo>
                  <a:cubicBezTo>
                    <a:pt x="6327" y="7493"/>
                    <a:pt x="6338" y="7365"/>
                    <a:pt x="6424" y="7284"/>
                  </a:cubicBezTo>
                  <a:cubicBezTo>
                    <a:pt x="5333" y="4121"/>
                    <a:pt x="2393" y="2195"/>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4" name="Google Shape;507;p57">
              <a:extLst>
                <a:ext uri="{FF2B5EF4-FFF2-40B4-BE49-F238E27FC236}">
                  <a16:creationId xmlns:a16="http://schemas.microsoft.com/office/drawing/2014/main" id="{888FF94E-DC71-F399-A1CA-8F022D3C0E5E}"/>
                </a:ext>
              </a:extLst>
            </p:cNvPr>
            <p:cNvSpPr/>
            <p:nvPr/>
          </p:nvSpPr>
          <p:spPr>
            <a:xfrm>
              <a:off x="6156780" y="3418939"/>
              <a:ext cx="555632" cy="643537"/>
            </a:xfrm>
            <a:custGeom>
              <a:avLst/>
              <a:gdLst/>
              <a:ahLst/>
              <a:cxnLst/>
              <a:rect l="l" t="t" r="r" b="b"/>
              <a:pathLst>
                <a:path w="6738" h="7804" extrusionOk="0">
                  <a:moveTo>
                    <a:pt x="1" y="0"/>
                  </a:moveTo>
                  <a:lnTo>
                    <a:pt x="1" y="0"/>
                  </a:lnTo>
                  <a:cubicBezTo>
                    <a:pt x="6" y="46"/>
                    <a:pt x="18" y="95"/>
                    <a:pt x="24" y="144"/>
                  </a:cubicBezTo>
                  <a:lnTo>
                    <a:pt x="27" y="144"/>
                  </a:lnTo>
                  <a:cubicBezTo>
                    <a:pt x="316" y="1909"/>
                    <a:pt x="683" y="3634"/>
                    <a:pt x="1327" y="5321"/>
                  </a:cubicBezTo>
                  <a:cubicBezTo>
                    <a:pt x="1482" y="5722"/>
                    <a:pt x="1651" y="6121"/>
                    <a:pt x="1829" y="6516"/>
                  </a:cubicBezTo>
                  <a:cubicBezTo>
                    <a:pt x="2130" y="7169"/>
                    <a:pt x="2190" y="7634"/>
                    <a:pt x="2935" y="7771"/>
                  </a:cubicBezTo>
                  <a:cubicBezTo>
                    <a:pt x="3054" y="7793"/>
                    <a:pt x="3161" y="7804"/>
                    <a:pt x="3261" y="7804"/>
                  </a:cubicBezTo>
                  <a:cubicBezTo>
                    <a:pt x="3737" y="7804"/>
                    <a:pt x="4033" y="7570"/>
                    <a:pt x="4528" y="7304"/>
                  </a:cubicBezTo>
                  <a:cubicBezTo>
                    <a:pt x="4591" y="7270"/>
                    <a:pt x="6737" y="6040"/>
                    <a:pt x="6101" y="5725"/>
                  </a:cubicBezTo>
                  <a:lnTo>
                    <a:pt x="6101" y="5725"/>
                  </a:lnTo>
                  <a:cubicBezTo>
                    <a:pt x="5992" y="5745"/>
                    <a:pt x="5883" y="5760"/>
                    <a:pt x="5772" y="5762"/>
                  </a:cubicBezTo>
                  <a:cubicBezTo>
                    <a:pt x="5837" y="5869"/>
                    <a:pt x="5762" y="6012"/>
                    <a:pt x="5654" y="6012"/>
                  </a:cubicBezTo>
                  <a:cubicBezTo>
                    <a:pt x="5625" y="6012"/>
                    <a:pt x="5594" y="6002"/>
                    <a:pt x="5562" y="5977"/>
                  </a:cubicBezTo>
                  <a:cubicBezTo>
                    <a:pt x="5442" y="5889"/>
                    <a:pt x="5325" y="5797"/>
                    <a:pt x="5204" y="5705"/>
                  </a:cubicBezTo>
                  <a:cubicBezTo>
                    <a:pt x="3107" y="4075"/>
                    <a:pt x="1390" y="2141"/>
                    <a:pt x="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5" name="Google Shape;508;p57">
              <a:extLst>
                <a:ext uri="{FF2B5EF4-FFF2-40B4-BE49-F238E27FC236}">
                  <a16:creationId xmlns:a16="http://schemas.microsoft.com/office/drawing/2014/main" id="{8399820F-E632-E384-A599-3CA3E35D21A2}"/>
                </a:ext>
              </a:extLst>
            </p:cNvPr>
            <p:cNvSpPr/>
            <p:nvPr/>
          </p:nvSpPr>
          <p:spPr>
            <a:xfrm>
              <a:off x="5988064" y="1896527"/>
              <a:ext cx="574764" cy="531801"/>
            </a:xfrm>
            <a:custGeom>
              <a:avLst/>
              <a:gdLst/>
              <a:ahLst/>
              <a:cxnLst/>
              <a:rect l="l" t="t" r="r" b="b"/>
              <a:pathLst>
                <a:path w="6970" h="6449" extrusionOk="0">
                  <a:moveTo>
                    <a:pt x="3163" y="1092"/>
                  </a:moveTo>
                  <a:cubicBezTo>
                    <a:pt x="3856" y="1092"/>
                    <a:pt x="4552" y="1360"/>
                    <a:pt x="5047" y="1875"/>
                  </a:cubicBezTo>
                  <a:cubicBezTo>
                    <a:pt x="5995" y="2860"/>
                    <a:pt x="5749" y="4431"/>
                    <a:pt x="4800" y="5322"/>
                  </a:cubicBezTo>
                  <a:cubicBezTo>
                    <a:pt x="4345" y="5752"/>
                    <a:pt x="3791" y="5954"/>
                    <a:pt x="3239" y="5954"/>
                  </a:cubicBezTo>
                  <a:cubicBezTo>
                    <a:pt x="2537" y="5954"/>
                    <a:pt x="1837" y="5627"/>
                    <a:pt x="1345" y="5024"/>
                  </a:cubicBezTo>
                  <a:cubicBezTo>
                    <a:pt x="508" y="3995"/>
                    <a:pt x="631" y="2703"/>
                    <a:pt x="1471" y="1835"/>
                  </a:cubicBezTo>
                  <a:cubicBezTo>
                    <a:pt x="1468" y="1769"/>
                    <a:pt x="1497" y="1706"/>
                    <a:pt x="1548" y="1665"/>
                  </a:cubicBezTo>
                  <a:cubicBezTo>
                    <a:pt x="2005" y="1279"/>
                    <a:pt x="2583" y="1092"/>
                    <a:pt x="3163" y="1092"/>
                  </a:cubicBezTo>
                  <a:close/>
                  <a:moveTo>
                    <a:pt x="3346" y="0"/>
                  </a:moveTo>
                  <a:cubicBezTo>
                    <a:pt x="2784" y="0"/>
                    <a:pt x="2217" y="124"/>
                    <a:pt x="1709" y="365"/>
                  </a:cubicBezTo>
                  <a:cubicBezTo>
                    <a:pt x="1763" y="379"/>
                    <a:pt x="1820" y="390"/>
                    <a:pt x="1881" y="408"/>
                  </a:cubicBezTo>
                  <a:cubicBezTo>
                    <a:pt x="1970" y="435"/>
                    <a:pt x="1941" y="578"/>
                    <a:pt x="1857" y="578"/>
                  </a:cubicBezTo>
                  <a:cubicBezTo>
                    <a:pt x="1853" y="578"/>
                    <a:pt x="1848" y="577"/>
                    <a:pt x="1843" y="577"/>
                  </a:cubicBezTo>
                  <a:cubicBezTo>
                    <a:pt x="1776" y="565"/>
                    <a:pt x="1711" y="559"/>
                    <a:pt x="1649" y="559"/>
                  </a:cubicBezTo>
                  <a:cubicBezTo>
                    <a:pt x="602" y="559"/>
                    <a:pt x="135" y="2152"/>
                    <a:pt x="70" y="2906"/>
                  </a:cubicBezTo>
                  <a:cubicBezTo>
                    <a:pt x="1" y="3746"/>
                    <a:pt x="265" y="4668"/>
                    <a:pt x="806" y="5322"/>
                  </a:cubicBezTo>
                  <a:cubicBezTo>
                    <a:pt x="1422" y="6066"/>
                    <a:pt x="2377" y="6448"/>
                    <a:pt x="3331" y="6448"/>
                  </a:cubicBezTo>
                  <a:cubicBezTo>
                    <a:pt x="3992" y="6448"/>
                    <a:pt x="4652" y="6265"/>
                    <a:pt x="5199" y="5892"/>
                  </a:cubicBezTo>
                  <a:cubicBezTo>
                    <a:pt x="6548" y="4963"/>
                    <a:pt x="6969" y="3024"/>
                    <a:pt x="6190" y="1585"/>
                  </a:cubicBezTo>
                  <a:cubicBezTo>
                    <a:pt x="5607" y="509"/>
                    <a:pt x="4485" y="0"/>
                    <a:pt x="334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6" name="Google Shape;509;p57">
              <a:extLst>
                <a:ext uri="{FF2B5EF4-FFF2-40B4-BE49-F238E27FC236}">
                  <a16:creationId xmlns:a16="http://schemas.microsoft.com/office/drawing/2014/main" id="{0F8F5979-DE45-83FA-F207-6C9CB84E61FB}"/>
                </a:ext>
              </a:extLst>
            </p:cNvPr>
            <p:cNvSpPr/>
            <p:nvPr/>
          </p:nvSpPr>
          <p:spPr>
            <a:xfrm>
              <a:off x="5947576" y="1861234"/>
              <a:ext cx="659865" cy="599420"/>
            </a:xfrm>
            <a:custGeom>
              <a:avLst/>
              <a:gdLst/>
              <a:ahLst/>
              <a:cxnLst/>
              <a:rect l="l" t="t" r="r" b="b"/>
              <a:pathLst>
                <a:path w="8002" h="7269" extrusionOk="0">
                  <a:moveTo>
                    <a:pt x="3840" y="429"/>
                  </a:moveTo>
                  <a:cubicBezTo>
                    <a:pt x="4978" y="429"/>
                    <a:pt x="6098" y="938"/>
                    <a:pt x="6681" y="2013"/>
                  </a:cubicBezTo>
                  <a:cubicBezTo>
                    <a:pt x="7460" y="3452"/>
                    <a:pt x="7039" y="5391"/>
                    <a:pt x="5690" y="6320"/>
                  </a:cubicBezTo>
                  <a:cubicBezTo>
                    <a:pt x="5143" y="6693"/>
                    <a:pt x="4482" y="6877"/>
                    <a:pt x="3821" y="6877"/>
                  </a:cubicBezTo>
                  <a:cubicBezTo>
                    <a:pt x="2868" y="6877"/>
                    <a:pt x="1914" y="6496"/>
                    <a:pt x="1297" y="5750"/>
                  </a:cubicBezTo>
                  <a:cubicBezTo>
                    <a:pt x="756" y="5099"/>
                    <a:pt x="492" y="4177"/>
                    <a:pt x="561" y="3334"/>
                  </a:cubicBezTo>
                  <a:cubicBezTo>
                    <a:pt x="625" y="2583"/>
                    <a:pt x="1093" y="989"/>
                    <a:pt x="2138" y="989"/>
                  </a:cubicBezTo>
                  <a:cubicBezTo>
                    <a:pt x="2201" y="989"/>
                    <a:pt x="2267" y="995"/>
                    <a:pt x="2334" y="1007"/>
                  </a:cubicBezTo>
                  <a:cubicBezTo>
                    <a:pt x="2339" y="1008"/>
                    <a:pt x="2344" y="1009"/>
                    <a:pt x="2348" y="1009"/>
                  </a:cubicBezTo>
                  <a:cubicBezTo>
                    <a:pt x="2432" y="1009"/>
                    <a:pt x="2461" y="866"/>
                    <a:pt x="2372" y="838"/>
                  </a:cubicBezTo>
                  <a:cubicBezTo>
                    <a:pt x="2311" y="821"/>
                    <a:pt x="2254" y="807"/>
                    <a:pt x="2200" y="795"/>
                  </a:cubicBezTo>
                  <a:cubicBezTo>
                    <a:pt x="2709" y="554"/>
                    <a:pt x="3276" y="429"/>
                    <a:pt x="3840" y="429"/>
                  </a:cubicBezTo>
                  <a:close/>
                  <a:moveTo>
                    <a:pt x="3797" y="1"/>
                  </a:moveTo>
                  <a:cubicBezTo>
                    <a:pt x="3187" y="1"/>
                    <a:pt x="2575" y="142"/>
                    <a:pt x="2025" y="434"/>
                  </a:cubicBezTo>
                  <a:cubicBezTo>
                    <a:pt x="1896" y="500"/>
                    <a:pt x="1873" y="675"/>
                    <a:pt x="1982" y="773"/>
                  </a:cubicBezTo>
                  <a:cubicBezTo>
                    <a:pt x="1961" y="772"/>
                    <a:pt x="1940" y="771"/>
                    <a:pt x="1920" y="771"/>
                  </a:cubicBezTo>
                  <a:cubicBezTo>
                    <a:pt x="354" y="771"/>
                    <a:pt x="0" y="3558"/>
                    <a:pt x="329" y="4704"/>
                  </a:cubicBezTo>
                  <a:cubicBezTo>
                    <a:pt x="788" y="6299"/>
                    <a:pt x="2280" y="7268"/>
                    <a:pt x="3854" y="7268"/>
                  </a:cubicBezTo>
                  <a:cubicBezTo>
                    <a:pt x="4222" y="7268"/>
                    <a:pt x="4594" y="7215"/>
                    <a:pt x="4959" y="7105"/>
                  </a:cubicBezTo>
                  <a:cubicBezTo>
                    <a:pt x="7002" y="6489"/>
                    <a:pt x="8002" y="4099"/>
                    <a:pt x="7197" y="2154"/>
                  </a:cubicBezTo>
                  <a:cubicBezTo>
                    <a:pt x="6622" y="765"/>
                    <a:pt x="5216" y="1"/>
                    <a:pt x="379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7" name="Google Shape;510;p57">
              <a:extLst>
                <a:ext uri="{FF2B5EF4-FFF2-40B4-BE49-F238E27FC236}">
                  <a16:creationId xmlns:a16="http://schemas.microsoft.com/office/drawing/2014/main" id="{C97C4FF8-4CB7-6010-B2F6-0F40B74B24ED}"/>
                </a:ext>
              </a:extLst>
            </p:cNvPr>
            <p:cNvSpPr/>
            <p:nvPr/>
          </p:nvSpPr>
          <p:spPr>
            <a:xfrm>
              <a:off x="6029955" y="1986576"/>
              <a:ext cx="452554" cy="401015"/>
            </a:xfrm>
            <a:custGeom>
              <a:avLst/>
              <a:gdLst/>
              <a:ahLst/>
              <a:cxnLst/>
              <a:rect l="l" t="t" r="r" b="b"/>
              <a:pathLst>
                <a:path w="5488" h="4863" extrusionOk="0">
                  <a:moveTo>
                    <a:pt x="2667" y="456"/>
                  </a:moveTo>
                  <a:cubicBezTo>
                    <a:pt x="3180" y="456"/>
                    <a:pt x="3695" y="632"/>
                    <a:pt x="4095" y="986"/>
                  </a:cubicBezTo>
                  <a:cubicBezTo>
                    <a:pt x="4937" y="1731"/>
                    <a:pt x="4822" y="2972"/>
                    <a:pt x="4115" y="3765"/>
                  </a:cubicBezTo>
                  <a:cubicBezTo>
                    <a:pt x="3723" y="4203"/>
                    <a:pt x="3217" y="4419"/>
                    <a:pt x="2708" y="4419"/>
                  </a:cubicBezTo>
                  <a:cubicBezTo>
                    <a:pt x="2207" y="4419"/>
                    <a:pt x="1704" y="4210"/>
                    <a:pt x="1307" y="3800"/>
                  </a:cubicBezTo>
                  <a:cubicBezTo>
                    <a:pt x="456" y="2920"/>
                    <a:pt x="582" y="1843"/>
                    <a:pt x="1204" y="963"/>
                  </a:cubicBezTo>
                  <a:cubicBezTo>
                    <a:pt x="1246" y="960"/>
                    <a:pt x="1289" y="943"/>
                    <a:pt x="1324" y="917"/>
                  </a:cubicBezTo>
                  <a:cubicBezTo>
                    <a:pt x="1707" y="610"/>
                    <a:pt x="2187" y="456"/>
                    <a:pt x="2667" y="456"/>
                  </a:cubicBezTo>
                  <a:close/>
                  <a:moveTo>
                    <a:pt x="2655" y="0"/>
                  </a:moveTo>
                  <a:cubicBezTo>
                    <a:pt x="2075" y="0"/>
                    <a:pt x="1497" y="187"/>
                    <a:pt x="1040" y="573"/>
                  </a:cubicBezTo>
                  <a:cubicBezTo>
                    <a:pt x="989" y="614"/>
                    <a:pt x="960" y="677"/>
                    <a:pt x="963" y="743"/>
                  </a:cubicBezTo>
                  <a:cubicBezTo>
                    <a:pt x="123" y="1611"/>
                    <a:pt x="0" y="2903"/>
                    <a:pt x="837" y="3932"/>
                  </a:cubicBezTo>
                  <a:cubicBezTo>
                    <a:pt x="1329" y="4535"/>
                    <a:pt x="2029" y="4862"/>
                    <a:pt x="2731" y="4862"/>
                  </a:cubicBezTo>
                  <a:cubicBezTo>
                    <a:pt x="3283" y="4862"/>
                    <a:pt x="3837" y="4660"/>
                    <a:pt x="4292" y="4230"/>
                  </a:cubicBezTo>
                  <a:cubicBezTo>
                    <a:pt x="5241" y="3339"/>
                    <a:pt x="5487" y="1768"/>
                    <a:pt x="4539" y="783"/>
                  </a:cubicBezTo>
                  <a:cubicBezTo>
                    <a:pt x="4044" y="268"/>
                    <a:pt x="3348" y="0"/>
                    <a:pt x="265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8" name="Google Shape;511;p57">
              <a:extLst>
                <a:ext uri="{FF2B5EF4-FFF2-40B4-BE49-F238E27FC236}">
                  <a16:creationId xmlns:a16="http://schemas.microsoft.com/office/drawing/2014/main" id="{150C5286-F216-72E5-A71D-B98621B34FBA}"/>
                </a:ext>
              </a:extLst>
            </p:cNvPr>
            <p:cNvSpPr/>
            <p:nvPr/>
          </p:nvSpPr>
          <p:spPr>
            <a:xfrm>
              <a:off x="6067475" y="2024096"/>
              <a:ext cx="369679" cy="326799"/>
            </a:xfrm>
            <a:custGeom>
              <a:avLst/>
              <a:gdLst/>
              <a:ahLst/>
              <a:cxnLst/>
              <a:rect l="l" t="t" r="r" b="b"/>
              <a:pathLst>
                <a:path w="4483" h="3963" extrusionOk="0">
                  <a:moveTo>
                    <a:pt x="2212" y="1"/>
                  </a:moveTo>
                  <a:cubicBezTo>
                    <a:pt x="1732" y="1"/>
                    <a:pt x="1252" y="155"/>
                    <a:pt x="869" y="462"/>
                  </a:cubicBezTo>
                  <a:cubicBezTo>
                    <a:pt x="834" y="488"/>
                    <a:pt x="791" y="505"/>
                    <a:pt x="749" y="508"/>
                  </a:cubicBezTo>
                  <a:cubicBezTo>
                    <a:pt x="127" y="1388"/>
                    <a:pt x="1" y="2465"/>
                    <a:pt x="852" y="3345"/>
                  </a:cubicBezTo>
                  <a:cubicBezTo>
                    <a:pt x="1250" y="3754"/>
                    <a:pt x="1753" y="3963"/>
                    <a:pt x="2254" y="3963"/>
                  </a:cubicBezTo>
                  <a:cubicBezTo>
                    <a:pt x="2762" y="3963"/>
                    <a:pt x="3269" y="3748"/>
                    <a:pt x="3660" y="3310"/>
                  </a:cubicBezTo>
                  <a:cubicBezTo>
                    <a:pt x="4367" y="2517"/>
                    <a:pt x="4482" y="1276"/>
                    <a:pt x="3640" y="531"/>
                  </a:cubicBezTo>
                  <a:cubicBezTo>
                    <a:pt x="3240" y="177"/>
                    <a:pt x="2725" y="1"/>
                    <a:pt x="221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19" name="Google Shape;512;p57">
              <a:extLst>
                <a:ext uri="{FF2B5EF4-FFF2-40B4-BE49-F238E27FC236}">
                  <a16:creationId xmlns:a16="http://schemas.microsoft.com/office/drawing/2014/main" id="{A6F12C0D-A042-E682-CE1C-254DC7347B00}"/>
                </a:ext>
              </a:extLst>
            </p:cNvPr>
            <p:cNvSpPr/>
            <p:nvPr/>
          </p:nvSpPr>
          <p:spPr>
            <a:xfrm>
              <a:off x="5762945" y="1236585"/>
              <a:ext cx="453709" cy="545407"/>
            </a:xfrm>
            <a:custGeom>
              <a:avLst/>
              <a:gdLst/>
              <a:ahLst/>
              <a:cxnLst/>
              <a:rect l="l" t="t" r="r" b="b"/>
              <a:pathLst>
                <a:path w="5502" h="6614" extrusionOk="0">
                  <a:moveTo>
                    <a:pt x="235" y="1"/>
                  </a:moveTo>
                  <a:cubicBezTo>
                    <a:pt x="75" y="2121"/>
                    <a:pt x="0" y="4250"/>
                    <a:pt x="37" y="6376"/>
                  </a:cubicBezTo>
                  <a:cubicBezTo>
                    <a:pt x="534" y="6536"/>
                    <a:pt x="1036" y="6614"/>
                    <a:pt x="1525" y="6614"/>
                  </a:cubicBezTo>
                  <a:cubicBezTo>
                    <a:pt x="3393" y="6614"/>
                    <a:pt x="5069" y="5476"/>
                    <a:pt x="5476" y="3388"/>
                  </a:cubicBezTo>
                  <a:cubicBezTo>
                    <a:pt x="5482" y="3368"/>
                    <a:pt x="5490" y="3345"/>
                    <a:pt x="5502" y="3325"/>
                  </a:cubicBezTo>
                  <a:cubicBezTo>
                    <a:pt x="3848" y="2064"/>
                    <a:pt x="2086" y="952"/>
                    <a:pt x="23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grpSp>
      <p:sp>
        <p:nvSpPr>
          <p:cNvPr id="20" name="Google Shape;513;p57">
            <a:extLst>
              <a:ext uri="{FF2B5EF4-FFF2-40B4-BE49-F238E27FC236}">
                <a16:creationId xmlns:a16="http://schemas.microsoft.com/office/drawing/2014/main" id="{81B9EE2F-ADFE-48AA-3D05-ABB56BF345DD}"/>
              </a:ext>
            </a:extLst>
          </p:cNvPr>
          <p:cNvSpPr/>
          <p:nvPr/>
        </p:nvSpPr>
        <p:spPr>
          <a:xfrm rot="-1035027">
            <a:off x="11188298" y="2286085"/>
            <a:ext cx="1311372" cy="1183400"/>
          </a:xfrm>
          <a:custGeom>
            <a:avLst/>
            <a:gdLst/>
            <a:ahLst/>
            <a:cxnLst/>
            <a:rect l="l" t="t" r="r" b="b"/>
            <a:pathLst>
              <a:path w="9614" h="8676" extrusionOk="0">
                <a:moveTo>
                  <a:pt x="4171" y="3302"/>
                </a:moveTo>
                <a:cubicBezTo>
                  <a:pt x="4634" y="3302"/>
                  <a:pt x="5379" y="3659"/>
                  <a:pt x="5533" y="3779"/>
                </a:cubicBezTo>
                <a:cubicBezTo>
                  <a:pt x="5808" y="3985"/>
                  <a:pt x="6023" y="4260"/>
                  <a:pt x="6158" y="4576"/>
                </a:cubicBezTo>
                <a:cubicBezTo>
                  <a:pt x="6144" y="4578"/>
                  <a:pt x="6129" y="4581"/>
                  <a:pt x="6115" y="4584"/>
                </a:cubicBezTo>
                <a:cubicBezTo>
                  <a:pt x="5937" y="4606"/>
                  <a:pt x="5753" y="4621"/>
                  <a:pt x="5570" y="4621"/>
                </a:cubicBezTo>
                <a:cubicBezTo>
                  <a:pt x="5340" y="4621"/>
                  <a:pt x="5111" y="4598"/>
                  <a:pt x="4892" y="4536"/>
                </a:cubicBezTo>
                <a:cubicBezTo>
                  <a:pt x="4651" y="4467"/>
                  <a:pt x="3485" y="3951"/>
                  <a:pt x="3843" y="3429"/>
                </a:cubicBezTo>
                <a:cubicBezTo>
                  <a:pt x="3905" y="3338"/>
                  <a:pt x="4024" y="3302"/>
                  <a:pt x="4171" y="3302"/>
                </a:cubicBezTo>
                <a:close/>
                <a:moveTo>
                  <a:pt x="7590" y="1"/>
                </a:moveTo>
                <a:cubicBezTo>
                  <a:pt x="7491" y="1"/>
                  <a:pt x="7451" y="150"/>
                  <a:pt x="7559" y="180"/>
                </a:cubicBezTo>
                <a:cubicBezTo>
                  <a:pt x="9339" y="653"/>
                  <a:pt x="9190" y="2897"/>
                  <a:pt x="7957" y="3851"/>
                </a:cubicBezTo>
                <a:cubicBezTo>
                  <a:pt x="7516" y="4189"/>
                  <a:pt x="7000" y="4418"/>
                  <a:pt x="6450" y="4527"/>
                </a:cubicBezTo>
                <a:cubicBezTo>
                  <a:pt x="6090" y="3701"/>
                  <a:pt x="5203" y="3130"/>
                  <a:pt x="4238" y="3130"/>
                </a:cubicBezTo>
                <a:cubicBezTo>
                  <a:pt x="3981" y="3130"/>
                  <a:pt x="3718" y="3171"/>
                  <a:pt x="3459" y="3258"/>
                </a:cubicBezTo>
                <a:cubicBezTo>
                  <a:pt x="3381" y="3278"/>
                  <a:pt x="3339" y="3358"/>
                  <a:pt x="3356" y="3435"/>
                </a:cubicBezTo>
                <a:cubicBezTo>
                  <a:pt x="3686" y="4525"/>
                  <a:pt x="4630" y="4952"/>
                  <a:pt x="5654" y="4952"/>
                </a:cubicBezTo>
                <a:cubicBezTo>
                  <a:pt x="5855" y="4952"/>
                  <a:pt x="6058" y="4936"/>
                  <a:pt x="6261" y="4905"/>
                </a:cubicBezTo>
                <a:lnTo>
                  <a:pt x="6261" y="4905"/>
                </a:lnTo>
                <a:cubicBezTo>
                  <a:pt x="6453" y="5785"/>
                  <a:pt x="5998" y="6627"/>
                  <a:pt x="5287" y="7132"/>
                </a:cubicBezTo>
                <a:cubicBezTo>
                  <a:pt x="4626" y="7601"/>
                  <a:pt x="3871" y="7755"/>
                  <a:pt x="3096" y="7755"/>
                </a:cubicBezTo>
                <a:cubicBezTo>
                  <a:pt x="2688" y="7755"/>
                  <a:pt x="2274" y="7712"/>
                  <a:pt x="1866" y="7650"/>
                </a:cubicBezTo>
                <a:cubicBezTo>
                  <a:pt x="1937" y="7538"/>
                  <a:pt x="1901" y="7365"/>
                  <a:pt x="1750" y="7365"/>
                </a:cubicBezTo>
                <a:cubicBezTo>
                  <a:pt x="1743" y="7365"/>
                  <a:pt x="1736" y="7366"/>
                  <a:pt x="1728" y="7366"/>
                </a:cubicBezTo>
                <a:cubicBezTo>
                  <a:pt x="1442" y="7398"/>
                  <a:pt x="1155" y="7430"/>
                  <a:pt x="869" y="7464"/>
                </a:cubicBezTo>
                <a:lnTo>
                  <a:pt x="722" y="7435"/>
                </a:lnTo>
                <a:cubicBezTo>
                  <a:pt x="712" y="7433"/>
                  <a:pt x="702" y="7433"/>
                  <a:pt x="692" y="7433"/>
                </a:cubicBezTo>
                <a:cubicBezTo>
                  <a:pt x="637" y="7433"/>
                  <a:pt x="584" y="7458"/>
                  <a:pt x="551" y="7504"/>
                </a:cubicBezTo>
                <a:lnTo>
                  <a:pt x="235" y="7541"/>
                </a:lnTo>
                <a:cubicBezTo>
                  <a:pt x="55" y="7561"/>
                  <a:pt x="0" y="7759"/>
                  <a:pt x="146" y="7868"/>
                </a:cubicBezTo>
                <a:cubicBezTo>
                  <a:pt x="625" y="8235"/>
                  <a:pt x="1167" y="8504"/>
                  <a:pt x="1745" y="8667"/>
                </a:cubicBezTo>
                <a:cubicBezTo>
                  <a:pt x="1764" y="8673"/>
                  <a:pt x="1782" y="8676"/>
                  <a:pt x="1799" y="8676"/>
                </a:cubicBezTo>
                <a:cubicBezTo>
                  <a:pt x="1951" y="8676"/>
                  <a:pt x="2003" y="8459"/>
                  <a:pt x="1874" y="8364"/>
                </a:cubicBezTo>
                <a:cubicBezTo>
                  <a:pt x="1651" y="8197"/>
                  <a:pt x="1442" y="8031"/>
                  <a:pt x="1235" y="7859"/>
                </a:cubicBezTo>
                <a:lnTo>
                  <a:pt x="1235" y="7859"/>
                </a:lnTo>
                <a:cubicBezTo>
                  <a:pt x="1820" y="7961"/>
                  <a:pt x="2456" y="8040"/>
                  <a:pt x="3081" y="8040"/>
                </a:cubicBezTo>
                <a:cubicBezTo>
                  <a:pt x="4467" y="8040"/>
                  <a:pt x="5801" y="7651"/>
                  <a:pt x="6419" y="6255"/>
                </a:cubicBezTo>
                <a:cubicBezTo>
                  <a:pt x="6639" y="5759"/>
                  <a:pt x="6668" y="5278"/>
                  <a:pt x="6562" y="4848"/>
                </a:cubicBezTo>
                <a:cubicBezTo>
                  <a:pt x="7221" y="4696"/>
                  <a:pt x="7846" y="4398"/>
                  <a:pt x="8296" y="4011"/>
                </a:cubicBezTo>
                <a:cubicBezTo>
                  <a:pt x="9614" y="2871"/>
                  <a:pt x="9571" y="392"/>
                  <a:pt x="7608" y="2"/>
                </a:cubicBezTo>
                <a:cubicBezTo>
                  <a:pt x="7602" y="1"/>
                  <a:pt x="7595" y="1"/>
                  <a:pt x="75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21" name="TextBox 20">
            <a:extLst>
              <a:ext uri="{FF2B5EF4-FFF2-40B4-BE49-F238E27FC236}">
                <a16:creationId xmlns:a16="http://schemas.microsoft.com/office/drawing/2014/main" id="{53B3DD67-C564-81D3-4A6E-1701BBC72A6C}"/>
              </a:ext>
            </a:extLst>
          </p:cNvPr>
          <p:cNvSpPr txBox="1"/>
          <p:nvPr/>
        </p:nvSpPr>
        <p:spPr>
          <a:xfrm>
            <a:off x="3355253" y="1061071"/>
            <a:ext cx="568480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F68120"/>
                </a:solidFill>
                <a:effectLst/>
                <a:uLnTx/>
                <a:uFillTx/>
                <a:latin typeface="UTM Avo" panose="02040603050506020204" pitchFamily="18" charset="0"/>
                <a:cs typeface="Arial" panose="020B0604020202020204" pitchFamily="34" charset="0"/>
                <a:sym typeface="Arial"/>
              </a:rPr>
              <a:t>GHI NHỚ</a:t>
            </a:r>
          </a:p>
        </p:txBody>
      </p:sp>
      <p:grpSp>
        <p:nvGrpSpPr>
          <p:cNvPr id="22" name="Group 21">
            <a:extLst>
              <a:ext uri="{FF2B5EF4-FFF2-40B4-BE49-F238E27FC236}">
                <a16:creationId xmlns:a16="http://schemas.microsoft.com/office/drawing/2014/main" id="{2D6A3713-3A4B-18AB-9074-56A24E769131}"/>
              </a:ext>
            </a:extLst>
          </p:cNvPr>
          <p:cNvGrpSpPr/>
          <p:nvPr/>
        </p:nvGrpSpPr>
        <p:grpSpPr>
          <a:xfrm>
            <a:off x="1020555" y="2118258"/>
            <a:ext cx="9337322" cy="1189658"/>
            <a:chOff x="834542" y="2350179"/>
            <a:chExt cx="9337322" cy="1189658"/>
          </a:xfrm>
        </p:grpSpPr>
        <p:sp>
          <p:nvSpPr>
            <p:cNvPr id="23" name="TextBox 22">
              <a:extLst>
                <a:ext uri="{FF2B5EF4-FFF2-40B4-BE49-F238E27FC236}">
                  <a16:creationId xmlns:a16="http://schemas.microsoft.com/office/drawing/2014/main" id="{A24A3638-E7B3-3C8E-8810-1A814E27ABA9}"/>
                </a:ext>
              </a:extLst>
            </p:cNvPr>
            <p:cNvSpPr txBox="1"/>
            <p:nvPr/>
          </p:nvSpPr>
          <p:spPr>
            <a:xfrm>
              <a:off x="2275840" y="2350179"/>
              <a:ext cx="7896024" cy="1121846"/>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Em cần xác định từ khoá tìm kiếm là cụm từ ngắn gọn thể hiện nội dung</a:t>
              </a:r>
              <a:r>
                <a:rPr kumimoji="0" lang="en-US" sz="2400" b="0" i="0" u="none" strike="noStrike" kern="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vi-VN" sz="2400" b="0" i="0" u="none" strike="noStrike" kern="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thông tin muốn tìm.</a:t>
              </a:r>
            </a:p>
          </p:txBody>
        </p:sp>
        <p:grpSp>
          <p:nvGrpSpPr>
            <p:cNvPr id="24" name="Group 23">
              <a:extLst>
                <a:ext uri="{FF2B5EF4-FFF2-40B4-BE49-F238E27FC236}">
                  <a16:creationId xmlns:a16="http://schemas.microsoft.com/office/drawing/2014/main" id="{7649B1E5-FC8B-ABCB-4FFF-F111853967B7}"/>
                </a:ext>
              </a:extLst>
            </p:cNvPr>
            <p:cNvGrpSpPr/>
            <p:nvPr/>
          </p:nvGrpSpPr>
          <p:grpSpPr>
            <a:xfrm>
              <a:off x="834542" y="2552249"/>
              <a:ext cx="1040561" cy="987588"/>
              <a:chOff x="834542" y="2552249"/>
              <a:chExt cx="1040561" cy="987588"/>
            </a:xfrm>
          </p:grpSpPr>
          <p:pic>
            <p:nvPicPr>
              <p:cNvPr id="25" name="Picture 2">
                <a:extLst>
                  <a:ext uri="{FF2B5EF4-FFF2-40B4-BE49-F238E27FC236}">
                    <a16:creationId xmlns:a16="http://schemas.microsoft.com/office/drawing/2014/main" id="{6C22A87C-DE8A-FC4F-D390-C6FBCB356C80}"/>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834542" y="2552249"/>
                <a:ext cx="1040561" cy="987588"/>
              </a:xfrm>
              <a:prstGeom prst="rect">
                <a:avLst/>
              </a:prstGeom>
            </p:spPr>
          </p:pic>
          <p:sp>
            <p:nvSpPr>
              <p:cNvPr id="26" name="TextBox 25">
                <a:extLst>
                  <a:ext uri="{FF2B5EF4-FFF2-40B4-BE49-F238E27FC236}">
                    <a16:creationId xmlns:a16="http://schemas.microsoft.com/office/drawing/2014/main" id="{CC990897-31ED-25DB-E4E5-8D0C307DE9DA}"/>
                  </a:ext>
                </a:extLst>
              </p:cNvPr>
              <p:cNvSpPr txBox="1"/>
              <p:nvPr/>
            </p:nvSpPr>
            <p:spPr>
              <a:xfrm>
                <a:off x="963662" y="2769044"/>
                <a:ext cx="7823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UTM Avo" panose="02040603050506020204" pitchFamily="18" charset="0"/>
                    <a:cs typeface="Arial"/>
                    <a:sym typeface="Arial"/>
                  </a:rPr>
                  <a:t>1</a:t>
                </a:r>
              </a:p>
            </p:txBody>
          </p:sp>
        </p:grpSp>
      </p:grpSp>
      <p:grpSp>
        <p:nvGrpSpPr>
          <p:cNvPr id="33" name="Group 32">
            <a:extLst>
              <a:ext uri="{FF2B5EF4-FFF2-40B4-BE49-F238E27FC236}">
                <a16:creationId xmlns:a16="http://schemas.microsoft.com/office/drawing/2014/main" id="{ACD67B61-24A5-E5C8-092B-210E4FFF8CB4}"/>
              </a:ext>
            </a:extLst>
          </p:cNvPr>
          <p:cNvGrpSpPr/>
          <p:nvPr/>
        </p:nvGrpSpPr>
        <p:grpSpPr>
          <a:xfrm>
            <a:off x="1020555" y="3964847"/>
            <a:ext cx="9337322" cy="1681229"/>
            <a:chOff x="834542" y="2350179"/>
            <a:chExt cx="9337322" cy="1681229"/>
          </a:xfrm>
        </p:grpSpPr>
        <p:sp>
          <p:nvSpPr>
            <p:cNvPr id="34" name="TextBox 33">
              <a:extLst>
                <a:ext uri="{FF2B5EF4-FFF2-40B4-BE49-F238E27FC236}">
                  <a16:creationId xmlns:a16="http://schemas.microsoft.com/office/drawing/2014/main" id="{D57E9FB3-D4FB-2AFE-C6BE-2B7EAB41A698}"/>
                </a:ext>
              </a:extLst>
            </p:cNvPr>
            <p:cNvSpPr txBox="1"/>
            <p:nvPr/>
          </p:nvSpPr>
          <p:spPr>
            <a:xfrm>
              <a:off x="2275839" y="2350179"/>
              <a:ext cx="7896025" cy="1681229"/>
            </a:xfrm>
            <a:prstGeom prst="rect">
              <a:avLst/>
            </a:prstGeom>
            <a:noFill/>
          </p:spPr>
          <p:txBody>
            <a:bodyPr wrap="square" rtlCol="0">
              <a:spAutoFit/>
            </a:bodyPr>
            <a:lstStyle/>
            <a:p>
              <a:pPr marL="457200" marR="0" lvl="0" indent="-45720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Char char="•"/>
                <a:tabLst/>
                <a:defRPr/>
              </a:pPr>
              <a:r>
                <a:rPr kumimoji="0" lang="vi-VN" sz="2400" b="0" i="0" u="none" strike="noStrike" kern="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Thông tin trên Internet rất đa dạng, kết quả tìm kiếm có thể là thông tin</a:t>
              </a:r>
              <a:r>
                <a:rPr kumimoji="0" lang="en-US" sz="2400" b="0" i="0" u="none" strike="noStrike" kern="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 </a:t>
              </a:r>
              <a:r>
                <a:rPr kumimoji="0" lang="vi-VN" sz="2400" b="0" i="0" u="none" strike="noStrike" kern="0" cap="none" spc="0" normalizeH="0" baseline="0" noProof="0">
                  <a:ln>
                    <a:noFill/>
                  </a:ln>
                  <a:solidFill>
                    <a:srgbClr val="000000"/>
                  </a:solidFill>
                  <a:effectLst/>
                  <a:uLnTx/>
                  <a:uFillTx/>
                  <a:latin typeface="UTM Avo" panose="02040603050506020204" pitchFamily="18" charset="0"/>
                  <a:ea typeface="Calibri" panose="020F0502020204030204" pitchFamily="34" charset="0"/>
                  <a:cs typeface="Arial" panose="020B0604020202020204" pitchFamily="34" charset="0"/>
                  <a:sym typeface="Arial"/>
                </a:rPr>
                <a:t>dạng chữ, dạng ảnh hay video.</a:t>
              </a:r>
              <a:endParaRPr kumimoji="0" lang="vi-VN" sz="2400" b="1"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grpSp>
          <p:nvGrpSpPr>
            <p:cNvPr id="35" name="Group 34">
              <a:extLst>
                <a:ext uri="{FF2B5EF4-FFF2-40B4-BE49-F238E27FC236}">
                  <a16:creationId xmlns:a16="http://schemas.microsoft.com/office/drawing/2014/main" id="{AD4251CC-CD2D-AD04-30F0-B06BB7AA3492}"/>
                </a:ext>
              </a:extLst>
            </p:cNvPr>
            <p:cNvGrpSpPr/>
            <p:nvPr/>
          </p:nvGrpSpPr>
          <p:grpSpPr>
            <a:xfrm>
              <a:off x="834542" y="2552249"/>
              <a:ext cx="1040561" cy="987588"/>
              <a:chOff x="834542" y="2552249"/>
              <a:chExt cx="1040561" cy="987588"/>
            </a:xfrm>
          </p:grpSpPr>
          <p:pic>
            <p:nvPicPr>
              <p:cNvPr id="36" name="Picture 2">
                <a:extLst>
                  <a:ext uri="{FF2B5EF4-FFF2-40B4-BE49-F238E27FC236}">
                    <a16:creationId xmlns:a16="http://schemas.microsoft.com/office/drawing/2014/main" id="{A1EA1A79-D18B-6503-AF16-6E324B52957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5"/>
                  </a:ext>
                </a:extLst>
              </a:blip>
              <a:srcRect/>
              <a:stretch>
                <a:fillRect/>
              </a:stretch>
            </p:blipFill>
            <p:spPr>
              <a:xfrm>
                <a:off x="834542" y="2552249"/>
                <a:ext cx="1040561" cy="987588"/>
              </a:xfrm>
              <a:prstGeom prst="rect">
                <a:avLst/>
              </a:prstGeom>
            </p:spPr>
          </p:pic>
          <p:sp>
            <p:nvSpPr>
              <p:cNvPr id="37" name="TextBox 36">
                <a:extLst>
                  <a:ext uri="{FF2B5EF4-FFF2-40B4-BE49-F238E27FC236}">
                    <a16:creationId xmlns:a16="http://schemas.microsoft.com/office/drawing/2014/main" id="{D1E336C0-E384-A323-56A6-8C7DE8DF9540}"/>
                  </a:ext>
                </a:extLst>
              </p:cNvPr>
              <p:cNvSpPr txBox="1"/>
              <p:nvPr/>
            </p:nvSpPr>
            <p:spPr>
              <a:xfrm>
                <a:off x="963662" y="2769044"/>
                <a:ext cx="7823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UTM Avo" panose="02040603050506020204" pitchFamily="18" charset="0"/>
                    <a:cs typeface="Arial"/>
                    <a:sym typeface="Arial"/>
                  </a:rPr>
                  <a:t>2</a:t>
                </a:r>
              </a:p>
            </p:txBody>
          </p:sp>
        </p:grpSp>
      </p:grpSp>
      <p:sp>
        <p:nvSpPr>
          <p:cNvPr id="27" name="Freeform 4">
            <a:extLst>
              <a:ext uri="{FF2B5EF4-FFF2-40B4-BE49-F238E27FC236}">
                <a16:creationId xmlns:a16="http://schemas.microsoft.com/office/drawing/2014/main" id="{A3DE2E8D-C447-4CBF-D44D-4620AF09EE72}"/>
              </a:ext>
            </a:extLst>
          </p:cNvPr>
          <p:cNvSpPr/>
          <p:nvPr/>
        </p:nvSpPr>
        <p:spPr>
          <a:xfrm>
            <a:off x="9829394" y="4221507"/>
            <a:ext cx="2425859" cy="2636493"/>
          </a:xfrm>
          <a:custGeom>
            <a:avLst/>
            <a:gdLst/>
            <a:ahLst/>
            <a:cxnLst/>
            <a:rect l="l" t="t" r="r" b="b"/>
            <a:pathLst>
              <a:path w="3507867" h="4114800">
                <a:moveTo>
                  <a:pt x="0" y="0"/>
                </a:moveTo>
                <a:lnTo>
                  <a:pt x="3507867" y="0"/>
                </a:lnTo>
                <a:lnTo>
                  <a:pt x="350786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a:ln>
                <a:noFill/>
              </a:ln>
              <a:solidFill>
                <a:srgbClr val="000000"/>
              </a:solidFill>
              <a:effectLst/>
              <a:uLnTx/>
              <a:uFillTx/>
              <a:latin typeface="UTM Avo" panose="02040603050506020204" pitchFamily="18" charset="0"/>
              <a:cs typeface="Arial"/>
              <a:sym typeface="Arial"/>
            </a:endParaRPr>
          </a:p>
        </p:txBody>
      </p:sp>
      <p:sp>
        <p:nvSpPr>
          <p:cNvPr id="30" name="Rectangle 29"/>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9439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arn(inVertical)">
                                      <p:cBhvr>
                                        <p:cTn id="18" dur="500"/>
                                        <p:tgtEl>
                                          <p:spTgt spid="33"/>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down)">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A772F3C-DAFB-8ECA-21A5-7DE9C8091EA2}"/>
              </a:ext>
            </a:extLst>
          </p:cNvPr>
          <p:cNvSpPr/>
          <p:nvPr/>
        </p:nvSpPr>
        <p:spPr>
          <a:xfrm>
            <a:off x="863600" y="685800"/>
            <a:ext cx="10464800" cy="5181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800">
              <a:latin typeface="UTM Avo" panose="02040603050506020204" pitchFamily="18" charset="0"/>
            </a:endParaRPr>
          </a:p>
        </p:txBody>
      </p:sp>
      <p:sp>
        <p:nvSpPr>
          <p:cNvPr id="3" name="TextBox 2">
            <a:extLst>
              <a:ext uri="{FF2B5EF4-FFF2-40B4-BE49-F238E27FC236}">
                <a16:creationId xmlns:a16="http://schemas.microsoft.com/office/drawing/2014/main" id="{A12EF236-9F93-CA32-45CD-C7D21BCFBF2D}"/>
              </a:ext>
            </a:extLst>
          </p:cNvPr>
          <p:cNvSpPr txBox="1"/>
          <p:nvPr/>
        </p:nvSpPr>
        <p:spPr>
          <a:xfrm>
            <a:off x="1778000" y="1897363"/>
            <a:ext cx="8839200" cy="3094693"/>
          </a:xfrm>
          <a:prstGeom prst="rect">
            <a:avLst/>
          </a:prstGeom>
          <a:noFill/>
        </p:spPr>
        <p:txBody>
          <a:bodyPr wrap="square" rtlCol="0">
            <a:spAutoFit/>
          </a:bodyPr>
          <a:lstStyle/>
          <a:p>
            <a:pPr>
              <a:lnSpc>
                <a:spcPct val="150000"/>
              </a:lnSpc>
            </a:pPr>
            <a:endParaRPr lang="en-US" sz="2667">
              <a:latin typeface="UTM Avo" panose="02040603050506020204" pitchFamily="18" charset="0"/>
              <a:cs typeface="Arial" panose="020B0604020202020204" pitchFamily="34" charset="0"/>
            </a:endParaRPr>
          </a:p>
          <a:p>
            <a:pPr marL="381019" indent="-381019">
              <a:lnSpc>
                <a:spcPct val="150000"/>
              </a:lnSpc>
              <a:buFont typeface="Arial" panose="020B0604020202020204" pitchFamily="34" charset="0"/>
              <a:buChar char="•"/>
            </a:pPr>
            <a:r>
              <a:rPr lang="en-US" sz="2667">
                <a:latin typeface="UTM Avo" panose="02040603050506020204" pitchFamily="18" charset="0"/>
                <a:cs typeface="Arial" panose="020B0604020202020204" pitchFamily="34" charset="0"/>
              </a:rPr>
              <a:t>Ôn tập lại nội dung của bài học ngày hôm nay. </a:t>
            </a:r>
          </a:p>
          <a:p>
            <a:pPr marL="381019" indent="-381019">
              <a:lnSpc>
                <a:spcPct val="150000"/>
              </a:lnSpc>
              <a:buFont typeface="Arial" panose="020B0604020202020204" pitchFamily="34" charset="0"/>
              <a:buChar char="•"/>
            </a:pPr>
            <a:r>
              <a:rPr lang="en-US" sz="2667">
                <a:latin typeface="UTM Avo" panose="02040603050506020204" pitchFamily="18" charset="0"/>
                <a:cs typeface="Arial" panose="020B0604020202020204" pitchFamily="34" charset="0"/>
              </a:rPr>
              <a:t>Hoàn thành các nhiệm vụ được giao về nhà.</a:t>
            </a:r>
          </a:p>
          <a:p>
            <a:pPr marL="381019" indent="-381019">
              <a:lnSpc>
                <a:spcPct val="150000"/>
              </a:lnSpc>
              <a:buFont typeface="Arial" panose="020B0604020202020204" pitchFamily="34" charset="0"/>
              <a:buChar char="•"/>
            </a:pPr>
            <a:r>
              <a:rPr lang="en-US" sz="2667">
                <a:latin typeface="UTM Avo" panose="02040603050506020204" pitchFamily="18" charset="0"/>
                <a:cs typeface="Arial" panose="020B0604020202020204" pitchFamily="34" charset="0"/>
              </a:rPr>
              <a:t>Chuẩn bị bài học mới, </a:t>
            </a:r>
            <a:r>
              <a:rPr lang="en-US" sz="2667" b="1" i="1">
                <a:latin typeface="UTM Avo" panose="02040603050506020204" pitchFamily="18" charset="0"/>
                <a:cs typeface="Arial" panose="020B0604020202020204" pitchFamily="34" charset="0"/>
              </a:rPr>
              <a:t>Bài 1. Tạo và xóa thư mục, đổi tên và xóa tệp. </a:t>
            </a:r>
          </a:p>
        </p:txBody>
      </p:sp>
      <p:sp>
        <p:nvSpPr>
          <p:cNvPr id="4" name="TextBox 3">
            <a:extLst>
              <a:ext uri="{FF2B5EF4-FFF2-40B4-BE49-F238E27FC236}">
                <a16:creationId xmlns:a16="http://schemas.microsoft.com/office/drawing/2014/main" id="{1A48E8B5-762D-D3B6-0762-46BF3B12F2F9}"/>
              </a:ext>
            </a:extLst>
          </p:cNvPr>
          <p:cNvSpPr txBox="1"/>
          <p:nvPr/>
        </p:nvSpPr>
        <p:spPr>
          <a:xfrm>
            <a:off x="3149600" y="1106345"/>
            <a:ext cx="6096000" cy="654731"/>
          </a:xfrm>
          <a:prstGeom prst="rect">
            <a:avLst/>
          </a:prstGeom>
          <a:noFill/>
        </p:spPr>
        <p:txBody>
          <a:bodyPr wrap="square">
            <a:spAutoFit/>
          </a:bodyPr>
          <a:lstStyle/>
          <a:p>
            <a:pPr algn="ctr" defTabSz="609630">
              <a:lnSpc>
                <a:spcPct val="150000"/>
              </a:lnSpc>
              <a:defRPr/>
            </a:pPr>
            <a:r>
              <a:rPr lang="en-US" sz="2800" b="1">
                <a:solidFill>
                  <a:srgbClr val="F68120"/>
                </a:solidFill>
                <a:latin typeface="UTM Avo" panose="02040603050506020204" pitchFamily="18" charset="0"/>
                <a:cs typeface="Arial" panose="020B0604020202020204" pitchFamily="34" charset="0"/>
              </a:rPr>
              <a:t>HƯỚNG DẪN VỀ NHÀ </a:t>
            </a:r>
          </a:p>
        </p:txBody>
      </p:sp>
      <p:sp>
        <p:nvSpPr>
          <p:cNvPr id="5" name="Freeform 3">
            <a:extLst>
              <a:ext uri="{FF2B5EF4-FFF2-40B4-BE49-F238E27FC236}">
                <a16:creationId xmlns:a16="http://schemas.microsoft.com/office/drawing/2014/main" id="{44A12BFF-FB98-92E2-0992-D36D80CF5802}"/>
              </a:ext>
            </a:extLst>
          </p:cNvPr>
          <p:cNvSpPr/>
          <p:nvPr/>
        </p:nvSpPr>
        <p:spPr>
          <a:xfrm>
            <a:off x="9093201" y="4540250"/>
            <a:ext cx="2897187" cy="2317750"/>
          </a:xfrm>
          <a:custGeom>
            <a:avLst/>
            <a:gdLst/>
            <a:ahLst/>
            <a:cxnLst/>
            <a:rect l="l" t="t" r="r" b="b"/>
            <a:pathLst>
              <a:path w="10287000" h="8229600">
                <a:moveTo>
                  <a:pt x="0" y="0"/>
                </a:moveTo>
                <a:lnTo>
                  <a:pt x="10287000" y="0"/>
                </a:lnTo>
                <a:lnTo>
                  <a:pt x="10287000" y="8229600"/>
                </a:lnTo>
                <a:lnTo>
                  <a:pt x="0" y="8229600"/>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US" sz="800">
              <a:latin typeface="UTM Avo" panose="02040603050506020204" pitchFamily="18" charset="0"/>
            </a:endParaRPr>
          </a:p>
        </p:txBody>
      </p:sp>
      <p:sp>
        <p:nvSpPr>
          <p:cNvPr id="6" name="Rectangle 5"/>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990541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Shape 101"/>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CD1C704-315F-AD80-2A86-F24F82662AC4}"/>
              </a:ext>
            </a:extLst>
          </p:cNvPr>
          <p:cNvSpPr/>
          <p:nvPr/>
        </p:nvSpPr>
        <p:spPr>
          <a:xfrm>
            <a:off x="838200" y="1623930"/>
            <a:ext cx="10731500" cy="1092200"/>
          </a:xfrm>
          <a:prstGeom prst="roundRect">
            <a:avLst/>
          </a:prstGeom>
          <a:solidFill>
            <a:schemeClr val="accent6">
              <a:lumMod val="20000"/>
              <a:lumOff val="80000"/>
            </a:schemeClr>
          </a:solidFill>
          <a:ln>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sz="2400" b="1">
                <a:solidFill>
                  <a:schemeClr val="tx1"/>
                </a:solidFill>
                <a:latin typeface="UTM Avo" panose="02040603050506020204" pitchFamily="18" charset="0"/>
                <a:cs typeface="Arial" panose="020B0604020202020204" pitchFamily="34" charset="0"/>
              </a:rPr>
              <a:t>Yêu cầu: </a:t>
            </a:r>
            <a:r>
              <a:rPr lang="en-US" sz="2400">
                <a:solidFill>
                  <a:schemeClr val="tx1"/>
                </a:solidFill>
                <a:latin typeface="UTM Avo" panose="02040603050506020204" pitchFamily="18" charset="0"/>
                <a:ea typeface="Calibri" panose="020F0502020204030204" pitchFamily="34" charset="0"/>
                <a:cs typeface="Arial" panose="020B0604020202020204" pitchFamily="34" charset="0"/>
              </a:rPr>
              <a:t>Em hãy sắp xếp lại các bước dưới đây theo đúng thứ tự để được một quy trình tìm thông tin trên Internet bằng máy tìm kiếm.</a:t>
            </a:r>
            <a:endParaRPr lang="en-US" sz="2400">
              <a:solidFill>
                <a:schemeClr val="tx1"/>
              </a:solidFill>
              <a:latin typeface="UTM Avo" panose="02040603050506020204" pitchFamily="18" charset="0"/>
              <a:cs typeface="Arial" panose="020B0604020202020204" pitchFamily="34" charset="0"/>
            </a:endParaRPr>
          </a:p>
        </p:txBody>
      </p:sp>
      <p:sp>
        <p:nvSpPr>
          <p:cNvPr id="4" name="Rectangle: Rounded Corners 3">
            <a:extLst>
              <a:ext uri="{FF2B5EF4-FFF2-40B4-BE49-F238E27FC236}">
                <a16:creationId xmlns:a16="http://schemas.microsoft.com/office/drawing/2014/main" id="{36C86489-D67B-06B6-AA3D-AFB979DE71D0}"/>
              </a:ext>
            </a:extLst>
          </p:cNvPr>
          <p:cNvSpPr/>
          <p:nvPr/>
        </p:nvSpPr>
        <p:spPr>
          <a:xfrm>
            <a:off x="152400" y="3073400"/>
            <a:ext cx="5435600" cy="711200"/>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UTM Avo" panose="02040603050506020204" pitchFamily="18" charset="0"/>
                <a:cs typeface="Arial" panose="020B0604020202020204" pitchFamily="34" charset="0"/>
              </a:rPr>
              <a:t>Nhập từ khóa vào máy tìm kiếm </a:t>
            </a:r>
          </a:p>
        </p:txBody>
      </p:sp>
      <p:sp>
        <p:nvSpPr>
          <p:cNvPr id="5" name="Rectangle: Rounded Corners 4">
            <a:extLst>
              <a:ext uri="{FF2B5EF4-FFF2-40B4-BE49-F238E27FC236}">
                <a16:creationId xmlns:a16="http://schemas.microsoft.com/office/drawing/2014/main" id="{8EF94B14-71CB-FBE7-5F52-63B68EDFCCAD}"/>
              </a:ext>
            </a:extLst>
          </p:cNvPr>
          <p:cNvSpPr/>
          <p:nvPr/>
        </p:nvSpPr>
        <p:spPr>
          <a:xfrm>
            <a:off x="152400" y="4016375"/>
            <a:ext cx="5435600" cy="711200"/>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UTM Avo" panose="02040603050506020204" pitchFamily="18" charset="0"/>
                <a:cs typeface="Arial" panose="020B0604020202020204" pitchFamily="34" charset="0"/>
              </a:rPr>
              <a:t>Gõ Enter để tìm, chọn kết quả và xem.</a:t>
            </a:r>
          </a:p>
        </p:txBody>
      </p:sp>
      <p:sp>
        <p:nvSpPr>
          <p:cNvPr id="6" name="Rectangle: Rounded Corners 5">
            <a:extLst>
              <a:ext uri="{FF2B5EF4-FFF2-40B4-BE49-F238E27FC236}">
                <a16:creationId xmlns:a16="http://schemas.microsoft.com/office/drawing/2014/main" id="{D3E65838-6C05-B4DC-C6A4-58A2ED75EA91}"/>
              </a:ext>
            </a:extLst>
          </p:cNvPr>
          <p:cNvSpPr/>
          <p:nvPr/>
        </p:nvSpPr>
        <p:spPr>
          <a:xfrm>
            <a:off x="152400" y="5057775"/>
            <a:ext cx="5435600" cy="711200"/>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UTM Avo" panose="02040603050506020204" pitchFamily="18" charset="0"/>
                <a:cs typeface="Arial" panose="020B0604020202020204" pitchFamily="34" charset="0"/>
              </a:rPr>
              <a:t>Truy cập vào trang web máy tìm kiếm.</a:t>
            </a:r>
          </a:p>
        </p:txBody>
      </p:sp>
      <p:sp>
        <p:nvSpPr>
          <p:cNvPr id="7" name="Rectangle: Rounded Corners 6">
            <a:extLst>
              <a:ext uri="{FF2B5EF4-FFF2-40B4-BE49-F238E27FC236}">
                <a16:creationId xmlns:a16="http://schemas.microsoft.com/office/drawing/2014/main" id="{BD1FADEB-0162-45BC-9EDB-9167D16B0A9A}"/>
              </a:ext>
            </a:extLst>
          </p:cNvPr>
          <p:cNvSpPr/>
          <p:nvPr/>
        </p:nvSpPr>
        <p:spPr>
          <a:xfrm>
            <a:off x="152400" y="5981699"/>
            <a:ext cx="5435600" cy="711200"/>
          </a:xfrm>
          <a:prstGeom prst="roundRect">
            <a:avLst>
              <a:gd name="adj" fmla="val 5000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UTM Avo" panose="02040603050506020204" pitchFamily="18" charset="0"/>
                <a:cs typeface="Arial" panose="020B0604020202020204" pitchFamily="34" charset="0"/>
              </a:rPr>
              <a:t>Khởi động một trình duyệt Internet.</a:t>
            </a:r>
          </a:p>
        </p:txBody>
      </p:sp>
      <p:sp>
        <p:nvSpPr>
          <p:cNvPr id="8" name="Oval 7">
            <a:extLst>
              <a:ext uri="{FF2B5EF4-FFF2-40B4-BE49-F238E27FC236}">
                <a16:creationId xmlns:a16="http://schemas.microsoft.com/office/drawing/2014/main" id="{02707B2A-2575-ED1D-71B2-219FDB3A69BD}"/>
              </a:ext>
            </a:extLst>
          </p:cNvPr>
          <p:cNvSpPr/>
          <p:nvPr/>
        </p:nvSpPr>
        <p:spPr>
          <a:xfrm>
            <a:off x="5689600" y="2996366"/>
            <a:ext cx="762000" cy="76200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latin typeface="UTM Avo" panose="02040603050506020204" pitchFamily="18" charset="0"/>
                <a:cs typeface="Arial" panose="020B0604020202020204" pitchFamily="34" charset="0"/>
              </a:rPr>
              <a:t>1</a:t>
            </a:r>
          </a:p>
        </p:txBody>
      </p:sp>
      <p:sp>
        <p:nvSpPr>
          <p:cNvPr id="9" name="Oval 8">
            <a:extLst>
              <a:ext uri="{FF2B5EF4-FFF2-40B4-BE49-F238E27FC236}">
                <a16:creationId xmlns:a16="http://schemas.microsoft.com/office/drawing/2014/main" id="{F70CFA5A-EAB0-DA69-397B-5B8ECC946D82}"/>
              </a:ext>
            </a:extLst>
          </p:cNvPr>
          <p:cNvSpPr/>
          <p:nvPr/>
        </p:nvSpPr>
        <p:spPr>
          <a:xfrm>
            <a:off x="5689600" y="4084219"/>
            <a:ext cx="762000" cy="76200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UTM Avo" panose="02040603050506020204" pitchFamily="18" charset="0"/>
                <a:cs typeface="Arial" panose="020B0604020202020204" pitchFamily="34" charset="0"/>
              </a:rPr>
              <a:t>2</a:t>
            </a:r>
          </a:p>
        </p:txBody>
      </p:sp>
      <p:sp>
        <p:nvSpPr>
          <p:cNvPr id="10" name="Oval 9">
            <a:extLst>
              <a:ext uri="{FF2B5EF4-FFF2-40B4-BE49-F238E27FC236}">
                <a16:creationId xmlns:a16="http://schemas.microsoft.com/office/drawing/2014/main" id="{9DB0288E-14B3-B214-CDCA-40629ACE1799}"/>
              </a:ext>
            </a:extLst>
          </p:cNvPr>
          <p:cNvSpPr/>
          <p:nvPr/>
        </p:nvSpPr>
        <p:spPr>
          <a:xfrm>
            <a:off x="5689600" y="5057775"/>
            <a:ext cx="762000" cy="76200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UTM Avo" panose="02040603050506020204" pitchFamily="18" charset="0"/>
                <a:cs typeface="Arial" panose="020B0604020202020204" pitchFamily="34" charset="0"/>
              </a:rPr>
              <a:t>3</a:t>
            </a:r>
          </a:p>
        </p:txBody>
      </p:sp>
      <p:sp>
        <p:nvSpPr>
          <p:cNvPr id="11" name="Oval 10">
            <a:extLst>
              <a:ext uri="{FF2B5EF4-FFF2-40B4-BE49-F238E27FC236}">
                <a16:creationId xmlns:a16="http://schemas.microsoft.com/office/drawing/2014/main" id="{728ED672-4740-6266-4D98-C9DBFD6E31CC}"/>
              </a:ext>
            </a:extLst>
          </p:cNvPr>
          <p:cNvSpPr/>
          <p:nvPr/>
        </p:nvSpPr>
        <p:spPr>
          <a:xfrm>
            <a:off x="5689600" y="5956299"/>
            <a:ext cx="762000" cy="762000"/>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UTM Avo" panose="02040603050506020204" pitchFamily="18" charset="0"/>
                <a:cs typeface="Arial" panose="020B0604020202020204" pitchFamily="34" charset="0"/>
              </a:rPr>
              <a:t>4</a:t>
            </a:r>
          </a:p>
        </p:txBody>
      </p:sp>
      <p:sp>
        <p:nvSpPr>
          <p:cNvPr id="12" name="Rectangle: Rounded Corners 11">
            <a:extLst>
              <a:ext uri="{FF2B5EF4-FFF2-40B4-BE49-F238E27FC236}">
                <a16:creationId xmlns:a16="http://schemas.microsoft.com/office/drawing/2014/main" id="{1AF35D11-B241-D5AA-ED65-9B67DA9D761A}"/>
              </a:ext>
            </a:extLst>
          </p:cNvPr>
          <p:cNvSpPr/>
          <p:nvPr/>
        </p:nvSpPr>
        <p:spPr>
          <a:xfrm>
            <a:off x="6604000" y="5057775"/>
            <a:ext cx="5435600" cy="711200"/>
          </a:xfrm>
          <a:prstGeom prst="roundRect">
            <a:avLst>
              <a:gd name="adj" fmla="val 50000"/>
            </a:avLst>
          </a:prstGeom>
          <a:solidFill>
            <a:srgbClr val="CEE5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UTM Avo" panose="02040603050506020204" pitchFamily="18" charset="0"/>
                <a:cs typeface="Arial" panose="020B0604020202020204" pitchFamily="34" charset="0"/>
              </a:rPr>
              <a:t>Nhập từ khóa vào máy tìm kiếm </a:t>
            </a:r>
          </a:p>
        </p:txBody>
      </p:sp>
      <p:sp>
        <p:nvSpPr>
          <p:cNvPr id="13" name="Rectangle: Rounded Corners 12">
            <a:extLst>
              <a:ext uri="{FF2B5EF4-FFF2-40B4-BE49-F238E27FC236}">
                <a16:creationId xmlns:a16="http://schemas.microsoft.com/office/drawing/2014/main" id="{703EF4B9-2865-4071-A1C3-B3562A6FD1C4}"/>
              </a:ext>
            </a:extLst>
          </p:cNvPr>
          <p:cNvSpPr/>
          <p:nvPr/>
        </p:nvSpPr>
        <p:spPr>
          <a:xfrm>
            <a:off x="6604000" y="5981699"/>
            <a:ext cx="5435600" cy="711200"/>
          </a:xfrm>
          <a:prstGeom prst="roundRect">
            <a:avLst>
              <a:gd name="adj" fmla="val 50000"/>
            </a:avLst>
          </a:prstGeom>
          <a:solidFill>
            <a:srgbClr val="CEE5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UTM Avo" panose="02040603050506020204" pitchFamily="18" charset="0"/>
                <a:cs typeface="Arial" panose="020B0604020202020204" pitchFamily="34" charset="0"/>
              </a:rPr>
              <a:t>Gõ Enter để tìm, chọn kết quả và xem.</a:t>
            </a:r>
          </a:p>
        </p:txBody>
      </p:sp>
      <p:sp>
        <p:nvSpPr>
          <p:cNvPr id="14" name="Rectangle: Rounded Corners 13">
            <a:extLst>
              <a:ext uri="{FF2B5EF4-FFF2-40B4-BE49-F238E27FC236}">
                <a16:creationId xmlns:a16="http://schemas.microsoft.com/office/drawing/2014/main" id="{FE95AEFB-5883-A030-9A8C-945C9D07C0A3}"/>
              </a:ext>
            </a:extLst>
          </p:cNvPr>
          <p:cNvSpPr/>
          <p:nvPr/>
        </p:nvSpPr>
        <p:spPr>
          <a:xfrm>
            <a:off x="6604000" y="4089401"/>
            <a:ext cx="5435600" cy="711200"/>
          </a:xfrm>
          <a:prstGeom prst="roundRect">
            <a:avLst>
              <a:gd name="adj" fmla="val 50000"/>
            </a:avLst>
          </a:prstGeom>
          <a:solidFill>
            <a:srgbClr val="CEE5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UTM Avo" panose="02040603050506020204" pitchFamily="18" charset="0"/>
                <a:cs typeface="Arial" panose="020B0604020202020204" pitchFamily="34" charset="0"/>
              </a:rPr>
              <a:t>Truy cập vào trang web máy tìm kiếm.</a:t>
            </a:r>
          </a:p>
        </p:txBody>
      </p:sp>
      <p:sp>
        <p:nvSpPr>
          <p:cNvPr id="15" name="Rectangle: Rounded Corners 14">
            <a:extLst>
              <a:ext uri="{FF2B5EF4-FFF2-40B4-BE49-F238E27FC236}">
                <a16:creationId xmlns:a16="http://schemas.microsoft.com/office/drawing/2014/main" id="{3CAA274E-F4BB-357E-3258-E79D14D379E7}"/>
              </a:ext>
            </a:extLst>
          </p:cNvPr>
          <p:cNvSpPr/>
          <p:nvPr/>
        </p:nvSpPr>
        <p:spPr>
          <a:xfrm>
            <a:off x="6604000" y="3073400"/>
            <a:ext cx="5435600" cy="711200"/>
          </a:xfrm>
          <a:prstGeom prst="roundRect">
            <a:avLst>
              <a:gd name="adj" fmla="val 50000"/>
            </a:avLst>
          </a:prstGeom>
          <a:solidFill>
            <a:srgbClr val="CEE5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000">
                <a:solidFill>
                  <a:schemeClr val="tx1"/>
                </a:solidFill>
                <a:latin typeface="UTM Avo" panose="02040603050506020204" pitchFamily="18" charset="0"/>
                <a:cs typeface="Arial" panose="020B0604020202020204" pitchFamily="34" charset="0"/>
              </a:rPr>
              <a:t>Khởi động một trình duyệt Internet.</a:t>
            </a:r>
          </a:p>
        </p:txBody>
      </p:sp>
      <p:sp>
        <p:nvSpPr>
          <p:cNvPr id="16" name="Rectangle 15"/>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000868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randombar(horizontal)">
                                      <p:cBhvr>
                                        <p:cTn id="30" dur="500"/>
                                        <p:tgtEl>
                                          <p:spTgt spid="1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randombar(horizont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randombar(horizontal)">
                                      <p:cBhvr>
                                        <p:cTn id="38" dur="500"/>
                                        <p:tgtEl>
                                          <p:spTgt spid="15"/>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randombar(horizontal)">
                                      <p:cBhvr>
                                        <p:cTn id="44" dur="500"/>
                                        <p:tgtEl>
                                          <p:spTgt spid="1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lum/>
            <a:extLst>
              <a:ext uri="{28A0092B-C50C-407E-A947-70E740481C1C}">
                <a14:useLocalDpi xmlns:a14="http://schemas.microsoft.com/office/drawing/2010/main"/>
              </a:ext>
            </a:extLst>
          </a:blip>
          <a:srcRect/>
          <a:stretch>
            <a:fillRect/>
          </a:stretch>
        </a:blipFill>
        <a:effectLst/>
      </p:bgPr>
    </p:bg>
    <p:spTree>
      <p:nvGrpSpPr>
        <p:cNvPr id="1" name="Shape 97"/>
        <p:cNvGrpSpPr/>
        <p:nvPr/>
      </p:nvGrpSpPr>
      <p:grpSpPr>
        <a:xfrm>
          <a:off x="0" y="0"/>
          <a:ext cx="0" cy="0"/>
          <a:chOff x="0" y="0"/>
          <a:chExt cx="0" cy="0"/>
        </a:xfrm>
      </p:grpSpPr>
      <p:pic>
        <p:nvPicPr>
          <p:cNvPr id="3" name="Picture 2">
            <a:hlinkClick r:id="rId5"/>
            <a:extLst>
              <a:ext uri="{FF2B5EF4-FFF2-40B4-BE49-F238E27FC236}">
                <a16:creationId xmlns:a16="http://schemas.microsoft.com/office/drawing/2014/main" id="{9C588864-907C-1EFD-9054-8BF66D6F1D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01083" y="3015453"/>
            <a:ext cx="3189835" cy="1764777"/>
          </a:xfrm>
          <a:prstGeom prst="rect">
            <a:avLst/>
          </a:prstGeom>
        </p:spPr>
      </p:pic>
      <p:sp>
        <p:nvSpPr>
          <p:cNvPr id="4" name="Rectangle 3"/>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sp>
        <p:nvSpPr>
          <p:cNvPr id="3" name="TextBox 2">
            <a:extLst>
              <a:ext uri="{FF2B5EF4-FFF2-40B4-BE49-F238E27FC236}">
                <a16:creationId xmlns:a16="http://schemas.microsoft.com/office/drawing/2014/main" id="{5B1DC625-1618-3A95-82D2-2055E3A7154C}"/>
              </a:ext>
            </a:extLst>
          </p:cNvPr>
          <p:cNvSpPr txBox="1"/>
          <p:nvPr/>
        </p:nvSpPr>
        <p:spPr>
          <a:xfrm>
            <a:off x="787400" y="1505836"/>
            <a:ext cx="6096000" cy="574388"/>
          </a:xfrm>
          <a:prstGeom prst="rect">
            <a:avLst/>
          </a:prstGeom>
          <a:noFill/>
        </p:spPr>
        <p:txBody>
          <a:bodyPr wrap="square">
            <a:spAutoFit/>
          </a:bodyPr>
          <a:lstStyle/>
          <a:p>
            <a:pPr>
              <a:lnSpc>
                <a:spcPct val="150000"/>
              </a:lnSpc>
            </a:pPr>
            <a:r>
              <a:rPr lang="en-US" sz="2400" b="1">
                <a:latin typeface="UTM Avo" panose="02040603050506020204" pitchFamily="18" charset="0"/>
                <a:cs typeface="Arial" panose="020B0604020202020204" pitchFamily="34" charset="0"/>
              </a:rPr>
              <a:t>1. TÌM KIẾM THÔNG TIN</a:t>
            </a:r>
          </a:p>
        </p:txBody>
      </p:sp>
      <p:sp>
        <p:nvSpPr>
          <p:cNvPr id="7" name="Rectangle: Rounded Corners 6">
            <a:extLst>
              <a:ext uri="{FF2B5EF4-FFF2-40B4-BE49-F238E27FC236}">
                <a16:creationId xmlns:a16="http://schemas.microsoft.com/office/drawing/2014/main" id="{520BEC0C-9A52-55C1-7D3E-8FF76E14813A}"/>
              </a:ext>
            </a:extLst>
          </p:cNvPr>
          <p:cNvSpPr/>
          <p:nvPr/>
        </p:nvSpPr>
        <p:spPr>
          <a:xfrm>
            <a:off x="945836" y="2080224"/>
            <a:ext cx="10678814" cy="757796"/>
          </a:xfrm>
          <a:prstGeom prst="roundRect">
            <a:avLst/>
          </a:prstGeom>
          <a:solidFill>
            <a:schemeClr val="bg1"/>
          </a:solidFill>
          <a:ln w="38100">
            <a:solidFill>
              <a:schemeClr val="accent3">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200" b="1">
                <a:solidFill>
                  <a:schemeClr val="tx1"/>
                </a:solidFill>
                <a:latin typeface="UTM Avo" panose="02040603050506020204" pitchFamily="18" charset="0"/>
                <a:cs typeface="Arial" panose="020B0604020202020204" pitchFamily="34" charset="0"/>
              </a:rPr>
              <a:t>Nhiệm vụ 1: </a:t>
            </a:r>
            <a:r>
              <a:rPr lang="en-US" sz="2200">
                <a:solidFill>
                  <a:schemeClr val="tx1"/>
                </a:solidFill>
                <a:latin typeface="UTM Avo" panose="02040603050506020204" pitchFamily="18" charset="0"/>
                <a:ea typeface="Calibri" panose="020F0502020204030204" pitchFamily="34" charset="0"/>
                <a:cs typeface="Arial" panose="020B0604020202020204" pitchFamily="34" charset="0"/>
              </a:rPr>
              <a:t>Em hãy chọn ở cột bên phải một từ khóa hợp lí với thông tin muốn biết ở cột bên trái.</a:t>
            </a:r>
            <a:endParaRPr lang="en-US" sz="2200">
              <a:solidFill>
                <a:schemeClr val="tx1"/>
              </a:solidFill>
              <a:latin typeface="UTM Avo" panose="02040603050506020204" pitchFamily="18" charset="0"/>
              <a:cs typeface="Arial" panose="020B0604020202020204" pitchFamily="34" charset="0"/>
            </a:endParaRPr>
          </a:p>
        </p:txBody>
      </p:sp>
      <p:pic>
        <p:nvPicPr>
          <p:cNvPr id="8" name="Picture 7">
            <a:extLst>
              <a:ext uri="{FF2B5EF4-FFF2-40B4-BE49-F238E27FC236}">
                <a16:creationId xmlns:a16="http://schemas.microsoft.com/office/drawing/2014/main" id="{6B07DEF2-AAB0-D6AD-409A-6D42CAA583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6712" y="3063353"/>
            <a:ext cx="9469975" cy="3690130"/>
          </a:xfrm>
          <a:prstGeom prst="rect">
            <a:avLst/>
          </a:prstGeom>
        </p:spPr>
      </p:pic>
      <p:sp>
        <p:nvSpPr>
          <p:cNvPr id="5" name="Rectangle 4"/>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grpSp>
        <p:nvGrpSpPr>
          <p:cNvPr id="2" name="Group 1">
            <a:extLst>
              <a:ext uri="{FF2B5EF4-FFF2-40B4-BE49-F238E27FC236}">
                <a16:creationId xmlns:a16="http://schemas.microsoft.com/office/drawing/2014/main" id="{39217DC9-1B95-4136-338E-1BBBFD306CAC}"/>
              </a:ext>
            </a:extLst>
          </p:cNvPr>
          <p:cNvGrpSpPr/>
          <p:nvPr/>
        </p:nvGrpSpPr>
        <p:grpSpPr>
          <a:xfrm>
            <a:off x="1278467" y="1964341"/>
            <a:ext cx="9635066" cy="762000"/>
            <a:chOff x="2438400" y="1104900"/>
            <a:chExt cx="14452599" cy="1143000"/>
          </a:xfrm>
        </p:grpSpPr>
        <p:sp>
          <p:nvSpPr>
            <p:cNvPr id="3" name="Rectangle 2">
              <a:extLst>
                <a:ext uri="{FF2B5EF4-FFF2-40B4-BE49-F238E27FC236}">
                  <a16:creationId xmlns:a16="http://schemas.microsoft.com/office/drawing/2014/main" id="{FDD0B365-F281-6988-F7C4-4B020721992D}"/>
                </a:ext>
              </a:extLst>
            </p:cNvPr>
            <p:cNvSpPr/>
            <p:nvPr/>
          </p:nvSpPr>
          <p:spPr>
            <a:xfrm>
              <a:off x="2438400" y="1104900"/>
              <a:ext cx="1143000" cy="1143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UTM Avo" panose="02040603050506020204" pitchFamily="18" charset="0"/>
                  <a:cs typeface="Arial" panose="020B0604020202020204" pitchFamily="34" charset="0"/>
                </a:rPr>
                <a:t>A</a:t>
              </a:r>
            </a:p>
          </p:txBody>
        </p:sp>
        <p:sp>
          <p:nvSpPr>
            <p:cNvPr id="4" name="TextBox 3">
              <a:extLst>
                <a:ext uri="{FF2B5EF4-FFF2-40B4-BE49-F238E27FC236}">
                  <a16:creationId xmlns:a16="http://schemas.microsoft.com/office/drawing/2014/main" id="{C3BD1557-7AAD-691B-090F-40F83B076985}"/>
                </a:ext>
              </a:extLst>
            </p:cNvPr>
            <p:cNvSpPr txBox="1"/>
            <p:nvPr/>
          </p:nvSpPr>
          <p:spPr>
            <a:xfrm>
              <a:off x="4394199" y="1175045"/>
              <a:ext cx="12496800" cy="861582"/>
            </a:xfrm>
            <a:prstGeom prst="rect">
              <a:avLst/>
            </a:prstGeom>
            <a:noFill/>
          </p:spPr>
          <p:txBody>
            <a:bodyPr wrap="square">
              <a:spAutoFit/>
            </a:bodyPr>
            <a:lstStyle/>
            <a:p>
              <a:pPr algn="just">
                <a:lnSpc>
                  <a:spcPct val="150000"/>
                </a:lnSpc>
                <a:defRPr/>
              </a:pPr>
              <a:r>
                <a:rPr lang="en-US" sz="2400" b="1">
                  <a:solidFill>
                    <a:prstClr val="black"/>
                  </a:solidFill>
                  <a:latin typeface="UTM Avo" panose="02040603050506020204" pitchFamily="18" charset="0"/>
                  <a:cs typeface="Arial" panose="020B0604020202020204" pitchFamily="34" charset="0"/>
                </a:rPr>
                <a:t>Trên thế giới, con sông nào dài nhất? </a:t>
              </a:r>
            </a:p>
          </p:txBody>
        </p:sp>
      </p:grpSp>
      <p:sp>
        <p:nvSpPr>
          <p:cNvPr id="5" name="Plaque 4">
            <a:extLst>
              <a:ext uri="{FF2B5EF4-FFF2-40B4-BE49-F238E27FC236}">
                <a16:creationId xmlns:a16="http://schemas.microsoft.com/office/drawing/2014/main" id="{AC2DDD52-4A4C-00AB-6077-6A5F74DCDF68}"/>
              </a:ext>
            </a:extLst>
          </p:cNvPr>
          <p:cNvSpPr/>
          <p:nvPr/>
        </p:nvSpPr>
        <p:spPr>
          <a:xfrm>
            <a:off x="711200" y="3156960"/>
            <a:ext cx="4622800" cy="1483881"/>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UTM Avo" panose="02040603050506020204" pitchFamily="18" charset="0"/>
                <a:cs typeface="Arial" panose="020B0604020202020204" pitchFamily="34" charset="0"/>
              </a:rPr>
              <a:t>Con sông nào dài nhất.</a:t>
            </a:r>
          </a:p>
        </p:txBody>
      </p:sp>
      <p:sp>
        <p:nvSpPr>
          <p:cNvPr id="6" name="Plaque 5">
            <a:extLst>
              <a:ext uri="{FF2B5EF4-FFF2-40B4-BE49-F238E27FC236}">
                <a16:creationId xmlns:a16="http://schemas.microsoft.com/office/drawing/2014/main" id="{8F2D5166-F2B3-1A16-2745-53BD5D0100A6}"/>
              </a:ext>
            </a:extLst>
          </p:cNvPr>
          <p:cNvSpPr/>
          <p:nvPr/>
        </p:nvSpPr>
        <p:spPr>
          <a:xfrm>
            <a:off x="6756400" y="3156960"/>
            <a:ext cx="4622800" cy="1483881"/>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UTM Avo" panose="02040603050506020204" pitchFamily="18" charset="0"/>
                <a:cs typeface="Arial" panose="020B0604020202020204" pitchFamily="34" charset="0"/>
              </a:rPr>
              <a:t>Các con sông trên thế giới.</a:t>
            </a:r>
          </a:p>
        </p:txBody>
      </p:sp>
      <p:sp>
        <p:nvSpPr>
          <p:cNvPr id="7" name="Plaque 6">
            <a:extLst>
              <a:ext uri="{FF2B5EF4-FFF2-40B4-BE49-F238E27FC236}">
                <a16:creationId xmlns:a16="http://schemas.microsoft.com/office/drawing/2014/main" id="{190D898F-C067-0F57-219E-03B9A9EC517E}"/>
              </a:ext>
            </a:extLst>
          </p:cNvPr>
          <p:cNvSpPr/>
          <p:nvPr/>
        </p:nvSpPr>
        <p:spPr>
          <a:xfrm>
            <a:off x="711200" y="3156960"/>
            <a:ext cx="4622800" cy="1483881"/>
          </a:xfrm>
          <a:prstGeom prst="plaqu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UTM Avo" panose="02040603050506020204" pitchFamily="18" charset="0"/>
                <a:cs typeface="Arial" panose="020B0604020202020204" pitchFamily="34" charset="0"/>
              </a:rPr>
              <a:t>Con sông nào dài nhất.</a:t>
            </a:r>
          </a:p>
        </p:txBody>
      </p:sp>
      <p:sp>
        <p:nvSpPr>
          <p:cNvPr id="8" name="TextBox 7">
            <a:extLst>
              <a:ext uri="{FF2B5EF4-FFF2-40B4-BE49-F238E27FC236}">
                <a16:creationId xmlns:a16="http://schemas.microsoft.com/office/drawing/2014/main" id="{6D3F7739-1757-3880-1503-C986DFAE19A0}"/>
              </a:ext>
            </a:extLst>
          </p:cNvPr>
          <p:cNvSpPr txBox="1"/>
          <p:nvPr/>
        </p:nvSpPr>
        <p:spPr>
          <a:xfrm>
            <a:off x="795867" y="5291863"/>
            <a:ext cx="10600266" cy="567848"/>
          </a:xfrm>
          <a:prstGeom prst="rect">
            <a:avLst/>
          </a:prstGeom>
          <a:noFill/>
        </p:spPr>
        <p:txBody>
          <a:bodyPr wrap="square" rtlCol="0">
            <a:spAutoFit/>
          </a:bodyPr>
          <a:lstStyle/>
          <a:p>
            <a:pPr algn="just">
              <a:lnSpc>
                <a:spcPct val="150000"/>
              </a:lnSpc>
            </a:pPr>
            <a:r>
              <a:rPr lang="en-US" sz="2400">
                <a:latin typeface="UTM Avo" panose="02040603050506020204" pitchFamily="18" charset="0"/>
                <a:cs typeface="Arial" panose="020B0604020202020204" pitchFamily="34" charset="0"/>
              </a:rPr>
              <a:t>Từ khóa có tính xác định một con sông đặc biệt, con sông “dài nhất”</a:t>
            </a:r>
          </a:p>
        </p:txBody>
      </p:sp>
      <p:sp>
        <p:nvSpPr>
          <p:cNvPr id="9" name="Freeform 25">
            <a:extLst>
              <a:ext uri="{FF2B5EF4-FFF2-40B4-BE49-F238E27FC236}">
                <a16:creationId xmlns:a16="http://schemas.microsoft.com/office/drawing/2014/main" id="{BE2E93D8-C44A-1765-2791-298CC92FB6DD}"/>
              </a:ext>
            </a:extLst>
          </p:cNvPr>
          <p:cNvSpPr/>
          <p:nvPr/>
        </p:nvSpPr>
        <p:spPr>
          <a:xfrm rot="3758172">
            <a:off x="295497" y="4803766"/>
            <a:ext cx="831407" cy="382978"/>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sz="2400">
              <a:latin typeface="UTM Avo" panose="02040603050506020204" pitchFamily="18" charset="0"/>
            </a:endParaRPr>
          </a:p>
        </p:txBody>
      </p:sp>
      <p:sp>
        <p:nvSpPr>
          <p:cNvPr id="10" name="Rectangle 9"/>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29467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grpSp>
        <p:nvGrpSpPr>
          <p:cNvPr id="2" name="Group 1">
            <a:extLst>
              <a:ext uri="{FF2B5EF4-FFF2-40B4-BE49-F238E27FC236}">
                <a16:creationId xmlns:a16="http://schemas.microsoft.com/office/drawing/2014/main" id="{B5FB9656-1366-2340-32EC-E952B19EE474}"/>
              </a:ext>
            </a:extLst>
          </p:cNvPr>
          <p:cNvGrpSpPr/>
          <p:nvPr/>
        </p:nvGrpSpPr>
        <p:grpSpPr>
          <a:xfrm>
            <a:off x="1803400" y="1813088"/>
            <a:ext cx="9635066" cy="762000"/>
            <a:chOff x="2438400" y="1104900"/>
            <a:chExt cx="14452599" cy="1143000"/>
          </a:xfrm>
        </p:grpSpPr>
        <p:sp>
          <p:nvSpPr>
            <p:cNvPr id="3" name="Rectangle 2">
              <a:extLst>
                <a:ext uri="{FF2B5EF4-FFF2-40B4-BE49-F238E27FC236}">
                  <a16:creationId xmlns:a16="http://schemas.microsoft.com/office/drawing/2014/main" id="{CB5AFAFD-4349-B8BF-4DF4-FD44ED7772EE}"/>
                </a:ext>
              </a:extLst>
            </p:cNvPr>
            <p:cNvSpPr/>
            <p:nvPr/>
          </p:nvSpPr>
          <p:spPr>
            <a:xfrm>
              <a:off x="2438400" y="1104900"/>
              <a:ext cx="1143000" cy="1143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UTM Avo" panose="02040603050506020204" pitchFamily="18" charset="0"/>
                  <a:cs typeface="Arial" panose="020B0604020202020204" pitchFamily="34" charset="0"/>
                </a:rPr>
                <a:t>B</a:t>
              </a:r>
            </a:p>
          </p:txBody>
        </p:sp>
        <p:sp>
          <p:nvSpPr>
            <p:cNvPr id="4" name="TextBox 3">
              <a:extLst>
                <a:ext uri="{FF2B5EF4-FFF2-40B4-BE49-F238E27FC236}">
                  <a16:creationId xmlns:a16="http://schemas.microsoft.com/office/drawing/2014/main" id="{7237C97E-5732-50B8-7ADE-529E4BBECBEA}"/>
                </a:ext>
              </a:extLst>
            </p:cNvPr>
            <p:cNvSpPr txBox="1"/>
            <p:nvPr/>
          </p:nvSpPr>
          <p:spPr>
            <a:xfrm>
              <a:off x="4394199" y="1175045"/>
              <a:ext cx="12496800" cy="866775"/>
            </a:xfrm>
            <a:prstGeom prst="rect">
              <a:avLst/>
            </a:prstGeom>
            <a:noFill/>
          </p:spPr>
          <p:txBody>
            <a:bodyPr wrap="square">
              <a:spAutoFit/>
            </a:bodyPr>
            <a:lstStyle/>
            <a:p>
              <a:pPr algn="just">
                <a:lnSpc>
                  <a:spcPct val="150000"/>
                </a:lnSpc>
                <a:defRPr/>
              </a:pPr>
              <a:r>
                <a:rPr lang="vi-VN" sz="2400" b="1">
                  <a:solidFill>
                    <a:prstClr val="black"/>
                  </a:solidFill>
                  <a:latin typeface="UTM Avo" panose="02040603050506020204" pitchFamily="18" charset="0"/>
                  <a:cs typeface="Arial" panose="020B0604020202020204" pitchFamily="34" charset="0"/>
                </a:rPr>
                <a:t>Làm thế nào để vẽ được con hổ?</a:t>
              </a:r>
              <a:endParaRPr lang="vi-VN" sz="2400" b="1">
                <a:solidFill>
                  <a:prstClr val="black"/>
                </a:solidFill>
                <a:latin typeface="Arial" panose="020B0604020202020204" pitchFamily="34" charset="0"/>
                <a:cs typeface="Arial" panose="020B0604020202020204" pitchFamily="34" charset="0"/>
              </a:endParaRPr>
            </a:p>
          </p:txBody>
        </p:sp>
      </p:grpSp>
      <p:sp>
        <p:nvSpPr>
          <p:cNvPr id="5" name="Plaque 4">
            <a:extLst>
              <a:ext uri="{FF2B5EF4-FFF2-40B4-BE49-F238E27FC236}">
                <a16:creationId xmlns:a16="http://schemas.microsoft.com/office/drawing/2014/main" id="{ED5399E8-3E72-B26B-5119-68E693A7DB9D}"/>
              </a:ext>
            </a:extLst>
          </p:cNvPr>
          <p:cNvSpPr/>
          <p:nvPr/>
        </p:nvSpPr>
        <p:spPr>
          <a:xfrm>
            <a:off x="584200" y="3369848"/>
            <a:ext cx="4622800" cy="1483881"/>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a:solidFill>
                  <a:schemeClr val="tx1"/>
                </a:solidFill>
                <a:latin typeface="UTM Avo" panose="02040603050506020204" pitchFamily="18" charset="0"/>
                <a:cs typeface="Arial" panose="020B0604020202020204" pitchFamily="34" charset="0"/>
              </a:rPr>
              <a:t>Làm thế nào để vẽ được con hổ?</a:t>
            </a:r>
            <a:endParaRPr lang="vi-VN" sz="2400">
              <a:solidFill>
                <a:schemeClr val="tx1"/>
              </a:solidFill>
              <a:cs typeface="Arial" panose="020B0604020202020204" pitchFamily="34" charset="0"/>
            </a:endParaRPr>
          </a:p>
        </p:txBody>
      </p:sp>
      <p:sp>
        <p:nvSpPr>
          <p:cNvPr id="6" name="Plaque 5">
            <a:extLst>
              <a:ext uri="{FF2B5EF4-FFF2-40B4-BE49-F238E27FC236}">
                <a16:creationId xmlns:a16="http://schemas.microsoft.com/office/drawing/2014/main" id="{B23BFE73-EA37-C52A-9C6C-34C6DDCBB7F2}"/>
              </a:ext>
            </a:extLst>
          </p:cNvPr>
          <p:cNvSpPr/>
          <p:nvPr/>
        </p:nvSpPr>
        <p:spPr>
          <a:xfrm>
            <a:off x="6629400" y="3369848"/>
            <a:ext cx="4622800" cy="1483881"/>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UTM Avo" panose="02040603050506020204" pitchFamily="18" charset="0"/>
                <a:cs typeface="Arial" panose="020B0604020202020204" pitchFamily="34" charset="0"/>
              </a:rPr>
              <a:t>Vẽ con hổ </a:t>
            </a:r>
          </a:p>
        </p:txBody>
      </p:sp>
      <p:sp>
        <p:nvSpPr>
          <p:cNvPr id="7" name="Plaque 6">
            <a:extLst>
              <a:ext uri="{FF2B5EF4-FFF2-40B4-BE49-F238E27FC236}">
                <a16:creationId xmlns:a16="http://schemas.microsoft.com/office/drawing/2014/main" id="{56176BBB-6F69-E9E9-3747-C3AEB55032B7}"/>
              </a:ext>
            </a:extLst>
          </p:cNvPr>
          <p:cNvSpPr/>
          <p:nvPr/>
        </p:nvSpPr>
        <p:spPr>
          <a:xfrm>
            <a:off x="6646332" y="3369848"/>
            <a:ext cx="4622800" cy="1483881"/>
          </a:xfrm>
          <a:prstGeom prst="plaqu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a:solidFill>
                  <a:schemeClr val="tx1"/>
                </a:solidFill>
                <a:latin typeface="UTM Avo" panose="02040603050506020204" pitchFamily="18" charset="0"/>
                <a:cs typeface="Arial" panose="020B0604020202020204" pitchFamily="34" charset="0"/>
              </a:rPr>
              <a:t>Vẽ con hổ </a:t>
            </a:r>
            <a:endParaRPr lang="vi-VN" sz="240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64EA434-617B-556E-2426-216E330B0B49}"/>
              </a:ext>
            </a:extLst>
          </p:cNvPr>
          <p:cNvSpPr txBox="1"/>
          <p:nvPr/>
        </p:nvSpPr>
        <p:spPr>
          <a:xfrm>
            <a:off x="4242858" y="5621443"/>
            <a:ext cx="6824133" cy="567848"/>
          </a:xfrm>
          <a:prstGeom prst="rect">
            <a:avLst/>
          </a:prstGeom>
          <a:noFill/>
        </p:spPr>
        <p:txBody>
          <a:bodyPr wrap="square" rtlCol="0">
            <a:spAutoFit/>
          </a:bodyPr>
          <a:lstStyle/>
          <a:p>
            <a:pPr algn="just">
              <a:lnSpc>
                <a:spcPct val="150000"/>
              </a:lnSpc>
            </a:pPr>
            <a:r>
              <a:rPr lang="en-US" sz="2400">
                <a:latin typeface="UTM Avo" panose="02040603050506020204" pitchFamily="18" charset="0"/>
                <a:cs typeface="Arial" panose="020B0604020202020204" pitchFamily="34" charset="0"/>
              </a:rPr>
              <a:t>Vì cụm từ tìm kiếm ngắn gọn, bao hàm đủ ý</a:t>
            </a:r>
          </a:p>
        </p:txBody>
      </p:sp>
      <p:sp>
        <p:nvSpPr>
          <p:cNvPr id="9" name="Freeform 25">
            <a:extLst>
              <a:ext uri="{FF2B5EF4-FFF2-40B4-BE49-F238E27FC236}">
                <a16:creationId xmlns:a16="http://schemas.microsoft.com/office/drawing/2014/main" id="{03CFDD34-372F-68A1-6607-F607D37C6CB0}"/>
              </a:ext>
            </a:extLst>
          </p:cNvPr>
          <p:cNvSpPr/>
          <p:nvPr/>
        </p:nvSpPr>
        <p:spPr>
          <a:xfrm rot="6335208" flipV="1">
            <a:off x="10811052" y="5200922"/>
            <a:ext cx="916161" cy="441111"/>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sz="2400">
              <a:latin typeface="UTM Avo" panose="02040603050506020204" pitchFamily="18" charset="0"/>
            </a:endParaRPr>
          </a:p>
        </p:txBody>
      </p:sp>
      <p:sp>
        <p:nvSpPr>
          <p:cNvPr id="10" name="Rectangle 9"/>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28483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grpSp>
        <p:nvGrpSpPr>
          <p:cNvPr id="2" name="Group 1">
            <a:extLst>
              <a:ext uri="{FF2B5EF4-FFF2-40B4-BE49-F238E27FC236}">
                <a16:creationId xmlns:a16="http://schemas.microsoft.com/office/drawing/2014/main" id="{DF4A0E26-3652-48A3-1B3F-A9C4D68A4A60}"/>
              </a:ext>
            </a:extLst>
          </p:cNvPr>
          <p:cNvGrpSpPr/>
          <p:nvPr/>
        </p:nvGrpSpPr>
        <p:grpSpPr>
          <a:xfrm>
            <a:off x="3022600" y="1841500"/>
            <a:ext cx="6350000" cy="762000"/>
            <a:chOff x="2438400" y="1104900"/>
            <a:chExt cx="9525000" cy="1143000"/>
          </a:xfrm>
        </p:grpSpPr>
        <p:sp>
          <p:nvSpPr>
            <p:cNvPr id="3" name="Rectangle 2">
              <a:extLst>
                <a:ext uri="{FF2B5EF4-FFF2-40B4-BE49-F238E27FC236}">
                  <a16:creationId xmlns:a16="http://schemas.microsoft.com/office/drawing/2014/main" id="{470338E8-8158-7E49-AAE1-63E627D300D6}"/>
                </a:ext>
              </a:extLst>
            </p:cNvPr>
            <p:cNvSpPr/>
            <p:nvPr/>
          </p:nvSpPr>
          <p:spPr>
            <a:xfrm>
              <a:off x="2438400" y="1104900"/>
              <a:ext cx="1143000" cy="1143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UTM Avo" panose="02040603050506020204" pitchFamily="18" charset="0"/>
                  <a:cs typeface="Arial" panose="020B0604020202020204" pitchFamily="34" charset="0"/>
                </a:rPr>
                <a:t>C</a:t>
              </a:r>
            </a:p>
          </p:txBody>
        </p:sp>
        <p:sp>
          <p:nvSpPr>
            <p:cNvPr id="4" name="TextBox 3">
              <a:extLst>
                <a:ext uri="{FF2B5EF4-FFF2-40B4-BE49-F238E27FC236}">
                  <a16:creationId xmlns:a16="http://schemas.microsoft.com/office/drawing/2014/main" id="{91A3D73B-2B2F-1593-8BF8-E256AFD81954}"/>
                </a:ext>
              </a:extLst>
            </p:cNvPr>
            <p:cNvSpPr txBox="1"/>
            <p:nvPr/>
          </p:nvSpPr>
          <p:spPr>
            <a:xfrm>
              <a:off x="4394199" y="1175045"/>
              <a:ext cx="7569201" cy="861582"/>
            </a:xfrm>
            <a:prstGeom prst="rect">
              <a:avLst/>
            </a:prstGeom>
            <a:noFill/>
          </p:spPr>
          <p:txBody>
            <a:bodyPr wrap="square">
              <a:spAutoFit/>
            </a:bodyPr>
            <a:lstStyle/>
            <a:p>
              <a:pPr algn="just">
                <a:lnSpc>
                  <a:spcPct val="150000"/>
                </a:lnSpc>
                <a:defRPr/>
              </a:pPr>
              <a:r>
                <a:rPr lang="en-US" sz="2400" b="1">
                  <a:solidFill>
                    <a:prstClr val="black"/>
                  </a:solidFill>
                  <a:latin typeface="UTM Avo" panose="02040603050506020204" pitchFamily="18" charset="0"/>
                  <a:cs typeface="Arial" panose="020B0604020202020204" pitchFamily="34" charset="0"/>
                </a:rPr>
                <a:t>Có robot cứ hộ không? </a:t>
              </a:r>
            </a:p>
          </p:txBody>
        </p:sp>
      </p:grpSp>
      <p:sp>
        <p:nvSpPr>
          <p:cNvPr id="5" name="Plaque 4">
            <a:extLst>
              <a:ext uri="{FF2B5EF4-FFF2-40B4-BE49-F238E27FC236}">
                <a16:creationId xmlns:a16="http://schemas.microsoft.com/office/drawing/2014/main" id="{F49F6922-AB07-EF68-884D-821A631C9FAC}"/>
              </a:ext>
            </a:extLst>
          </p:cNvPr>
          <p:cNvSpPr/>
          <p:nvPr/>
        </p:nvSpPr>
        <p:spPr>
          <a:xfrm>
            <a:off x="711200" y="3398260"/>
            <a:ext cx="4622800" cy="1483881"/>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UTM Avo" panose="02040603050506020204" pitchFamily="18" charset="0"/>
                <a:cs typeface="Arial" panose="020B0604020202020204" pitchFamily="34" charset="0"/>
              </a:rPr>
              <a:t>Robot cứu hộ </a:t>
            </a:r>
          </a:p>
        </p:txBody>
      </p:sp>
      <p:sp>
        <p:nvSpPr>
          <p:cNvPr id="6" name="Plaque 5">
            <a:extLst>
              <a:ext uri="{FF2B5EF4-FFF2-40B4-BE49-F238E27FC236}">
                <a16:creationId xmlns:a16="http://schemas.microsoft.com/office/drawing/2014/main" id="{744F132E-9418-FA1F-F2EF-EFD85471C637}"/>
              </a:ext>
            </a:extLst>
          </p:cNvPr>
          <p:cNvSpPr/>
          <p:nvPr/>
        </p:nvSpPr>
        <p:spPr>
          <a:xfrm>
            <a:off x="6756400" y="3398260"/>
            <a:ext cx="4622800" cy="1483881"/>
          </a:xfrm>
          <a:prstGeom prst="plaqu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UTM Avo" panose="02040603050506020204" pitchFamily="18" charset="0"/>
                <a:cs typeface="Arial" panose="020B0604020202020204" pitchFamily="34" charset="0"/>
              </a:rPr>
              <a:t>Robot </a:t>
            </a:r>
          </a:p>
        </p:txBody>
      </p:sp>
      <p:sp>
        <p:nvSpPr>
          <p:cNvPr id="7" name="Plaque 6">
            <a:extLst>
              <a:ext uri="{FF2B5EF4-FFF2-40B4-BE49-F238E27FC236}">
                <a16:creationId xmlns:a16="http://schemas.microsoft.com/office/drawing/2014/main" id="{AB45BF32-7662-54F4-63E4-11FB9242D3AC}"/>
              </a:ext>
            </a:extLst>
          </p:cNvPr>
          <p:cNvSpPr/>
          <p:nvPr/>
        </p:nvSpPr>
        <p:spPr>
          <a:xfrm>
            <a:off x="711199" y="3368947"/>
            <a:ext cx="4622800" cy="1483881"/>
          </a:xfrm>
          <a:prstGeom prst="plaqu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latin typeface="UTM Avo" panose="02040603050506020204" pitchFamily="18" charset="0"/>
                <a:cs typeface="Arial" panose="020B0604020202020204" pitchFamily="34" charset="0"/>
              </a:rPr>
              <a:t>Robot cứu hộ  </a:t>
            </a:r>
          </a:p>
        </p:txBody>
      </p:sp>
      <p:sp>
        <p:nvSpPr>
          <p:cNvPr id="8" name="TextBox 7">
            <a:extLst>
              <a:ext uri="{FF2B5EF4-FFF2-40B4-BE49-F238E27FC236}">
                <a16:creationId xmlns:a16="http://schemas.microsoft.com/office/drawing/2014/main" id="{7FE06561-0BB1-7F08-49F6-C170530E045D}"/>
              </a:ext>
            </a:extLst>
          </p:cNvPr>
          <p:cNvSpPr txBox="1"/>
          <p:nvPr/>
        </p:nvSpPr>
        <p:spPr>
          <a:xfrm>
            <a:off x="1168400" y="5236555"/>
            <a:ext cx="10227733" cy="1121846"/>
          </a:xfrm>
          <a:prstGeom prst="rect">
            <a:avLst/>
          </a:prstGeom>
          <a:noFill/>
        </p:spPr>
        <p:txBody>
          <a:bodyPr wrap="square" rtlCol="0">
            <a:spAutoFit/>
          </a:bodyPr>
          <a:lstStyle/>
          <a:p>
            <a:pPr algn="just">
              <a:lnSpc>
                <a:spcPct val="150000"/>
              </a:lnSpc>
            </a:pPr>
            <a:r>
              <a:rPr lang="en-US" sz="2400">
                <a:latin typeface="UTM Avo" panose="02040603050506020204" pitchFamily="18" charset="0"/>
                <a:cs typeface="Arial" panose="020B0604020202020204" pitchFamily="34" charset="0"/>
              </a:rPr>
              <a:t>Từ khóa bám sát với thông tin cần tìm, còn từ khóa “robot” mang nghĩ quá rộng.  </a:t>
            </a:r>
          </a:p>
        </p:txBody>
      </p:sp>
      <p:sp>
        <p:nvSpPr>
          <p:cNvPr id="9" name="Freeform 25">
            <a:extLst>
              <a:ext uri="{FF2B5EF4-FFF2-40B4-BE49-F238E27FC236}">
                <a16:creationId xmlns:a16="http://schemas.microsoft.com/office/drawing/2014/main" id="{769168DB-8866-F235-F2B8-61E9109A5CCD}"/>
              </a:ext>
            </a:extLst>
          </p:cNvPr>
          <p:cNvSpPr/>
          <p:nvPr/>
        </p:nvSpPr>
        <p:spPr>
          <a:xfrm rot="3758172">
            <a:off x="295497" y="5045066"/>
            <a:ext cx="831407" cy="382978"/>
          </a:xfrm>
          <a:custGeom>
            <a:avLst/>
            <a:gdLst/>
            <a:ahLst/>
            <a:cxnLst/>
            <a:rect l="l" t="t" r="r" b="b"/>
            <a:pathLst>
              <a:path w="1210680" h="342017">
                <a:moveTo>
                  <a:pt x="0" y="0"/>
                </a:moveTo>
                <a:lnTo>
                  <a:pt x="1210680" y="0"/>
                </a:lnTo>
                <a:lnTo>
                  <a:pt x="1210680" y="342018"/>
                </a:lnTo>
                <a:lnTo>
                  <a:pt x="0" y="342018"/>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sz="2400">
              <a:latin typeface="UTM Avo" panose="02040603050506020204" pitchFamily="18" charset="0"/>
            </a:endParaRPr>
          </a:p>
        </p:txBody>
      </p:sp>
      <p:sp>
        <p:nvSpPr>
          <p:cNvPr id="10" name="Rectangle 9"/>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068919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email">
            <a:extLst>
              <a:ext uri="{28A0092B-C50C-407E-A947-70E740481C1C}">
                <a14:useLocalDpi xmlns:a14="http://schemas.microsoft.com/office/drawing/2010/main"/>
              </a:ext>
            </a:extLst>
          </a:blip>
          <a:srcRect/>
          <a:stretch>
            <a:fillRect/>
          </a:stretch>
        </a:blipFill>
        <a:effectLst/>
      </p:bgPr>
    </p:bg>
    <p:spTree>
      <p:nvGrpSpPr>
        <p:cNvPr id="1" name="Shape 93"/>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822AB99-EFFD-1BF2-5044-518B7E2D2E42}"/>
              </a:ext>
            </a:extLst>
          </p:cNvPr>
          <p:cNvSpPr/>
          <p:nvPr/>
        </p:nvSpPr>
        <p:spPr>
          <a:xfrm>
            <a:off x="739430" y="1816463"/>
            <a:ext cx="10953422" cy="1065494"/>
          </a:xfrm>
          <a:prstGeom prst="roundRect">
            <a:avLst/>
          </a:prstGeom>
          <a:solidFill>
            <a:schemeClr val="bg1"/>
          </a:solidFill>
          <a:ln w="38100">
            <a:solidFill>
              <a:schemeClr val="accent3">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a:solidFill>
                  <a:schemeClr val="tx1"/>
                </a:solidFill>
                <a:latin typeface="UTM Avo" panose="02040603050506020204" pitchFamily="18" charset="0"/>
                <a:cs typeface="Arial" panose="020B0604020202020204" pitchFamily="34" charset="0"/>
              </a:rPr>
              <a:t>Nhiệm vụ 2: </a:t>
            </a:r>
            <a:r>
              <a:rPr lang="en-US" sz="2400">
                <a:solidFill>
                  <a:schemeClr val="tx1"/>
                </a:solidFill>
                <a:latin typeface="UTM Avo" panose="02040603050506020204" pitchFamily="18" charset="0"/>
                <a:ea typeface="Calibri" panose="020F0502020204030204" pitchFamily="34" charset="0"/>
                <a:cs typeface="Arial" panose="020B0604020202020204" pitchFamily="34" charset="0"/>
              </a:rPr>
              <a:t>Sử dụng các từ khóa có được ở Nhiệm vụ 1 để thực hiện tìm kiếm thông tin bằng máy tìm kiếm. </a:t>
            </a:r>
            <a:endParaRPr lang="en-US" sz="2400">
              <a:solidFill>
                <a:schemeClr val="tx1"/>
              </a:solidFill>
              <a:latin typeface="UTM Avo" panose="02040603050506020204" pitchFamily="18" charset="0"/>
              <a:cs typeface="Arial" panose="020B0604020202020204" pitchFamily="34" charset="0"/>
            </a:endParaRPr>
          </a:p>
        </p:txBody>
      </p:sp>
      <p:sp>
        <p:nvSpPr>
          <p:cNvPr id="5" name="Freeform 3">
            <a:extLst>
              <a:ext uri="{FF2B5EF4-FFF2-40B4-BE49-F238E27FC236}">
                <a16:creationId xmlns:a16="http://schemas.microsoft.com/office/drawing/2014/main" id="{39D4F041-44EF-82E0-5CDF-45C7DF4B1C71}"/>
              </a:ext>
            </a:extLst>
          </p:cNvPr>
          <p:cNvSpPr/>
          <p:nvPr/>
        </p:nvSpPr>
        <p:spPr>
          <a:xfrm>
            <a:off x="148349" y="3403549"/>
            <a:ext cx="3740353" cy="3429000"/>
          </a:xfrm>
          <a:custGeom>
            <a:avLst/>
            <a:gdLst/>
            <a:ahLst/>
            <a:cxnLst/>
            <a:rect l="l" t="t" r="r" b="b"/>
            <a:pathLst>
              <a:path w="4484796" h="4114800">
                <a:moveTo>
                  <a:pt x="0" y="0"/>
                </a:moveTo>
                <a:lnTo>
                  <a:pt x="4484795" y="0"/>
                </a:lnTo>
                <a:lnTo>
                  <a:pt x="4484795" y="4114800"/>
                </a:lnTo>
                <a:lnTo>
                  <a:pt x="0" y="411480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a:blipFill>
        </p:spPr>
        <p:txBody>
          <a:bodyPr/>
          <a:lstStyle/>
          <a:p>
            <a:endParaRPr lang="en-US" sz="2400">
              <a:latin typeface="UTM Avo" panose="02040603050506020204" pitchFamily="18" charset="0"/>
            </a:endParaRPr>
          </a:p>
        </p:txBody>
      </p:sp>
      <p:grpSp>
        <p:nvGrpSpPr>
          <p:cNvPr id="6" name="Group 5">
            <a:extLst>
              <a:ext uri="{FF2B5EF4-FFF2-40B4-BE49-F238E27FC236}">
                <a16:creationId xmlns:a16="http://schemas.microsoft.com/office/drawing/2014/main" id="{C23241A1-1355-0D7D-3878-EC3D8134D951}"/>
              </a:ext>
            </a:extLst>
          </p:cNvPr>
          <p:cNvGrpSpPr/>
          <p:nvPr/>
        </p:nvGrpSpPr>
        <p:grpSpPr>
          <a:xfrm>
            <a:off x="3869652" y="3164133"/>
            <a:ext cx="8042949" cy="3429000"/>
            <a:chOff x="5994977" y="3197728"/>
            <a:chExt cx="12064423" cy="6498800"/>
          </a:xfrm>
        </p:grpSpPr>
        <p:sp>
          <p:nvSpPr>
            <p:cNvPr id="7" name="Rectangle 6">
              <a:extLst>
                <a:ext uri="{FF2B5EF4-FFF2-40B4-BE49-F238E27FC236}">
                  <a16:creationId xmlns:a16="http://schemas.microsoft.com/office/drawing/2014/main" id="{96B26648-A766-D21B-50E7-D5EA15CC5FBF}"/>
                </a:ext>
              </a:extLst>
            </p:cNvPr>
            <p:cNvSpPr/>
            <p:nvPr/>
          </p:nvSpPr>
          <p:spPr>
            <a:xfrm>
              <a:off x="5994977" y="3197728"/>
              <a:ext cx="11734800" cy="641776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8" name="Rectangle 7">
              <a:extLst>
                <a:ext uri="{FF2B5EF4-FFF2-40B4-BE49-F238E27FC236}">
                  <a16:creationId xmlns:a16="http://schemas.microsoft.com/office/drawing/2014/main" id="{29182167-22D0-AF0D-3A7A-C639663E223C}"/>
                </a:ext>
              </a:extLst>
            </p:cNvPr>
            <p:cNvSpPr/>
            <p:nvPr/>
          </p:nvSpPr>
          <p:spPr>
            <a:xfrm>
              <a:off x="6324600" y="3471940"/>
              <a:ext cx="11734800" cy="6224588"/>
            </a:xfrm>
            <a:prstGeom prst="rect">
              <a:avLst/>
            </a:prstGeom>
            <a:solidFill>
              <a:schemeClr val="bg1"/>
            </a:solidFill>
            <a:ln w="38100">
              <a:solidFill>
                <a:schemeClr val="accent6">
                  <a:lumMod val="60000"/>
                  <a:lumOff val="4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pitchFamily="18" charset="0"/>
              </a:endParaRPr>
            </a:p>
          </p:txBody>
        </p:sp>
        <p:sp>
          <p:nvSpPr>
            <p:cNvPr id="9" name="TextBox 8">
              <a:extLst>
                <a:ext uri="{FF2B5EF4-FFF2-40B4-BE49-F238E27FC236}">
                  <a16:creationId xmlns:a16="http://schemas.microsoft.com/office/drawing/2014/main" id="{0C71D8B1-16AB-EB23-EC7C-05AE402EC276}"/>
                </a:ext>
              </a:extLst>
            </p:cNvPr>
            <p:cNvSpPr txBox="1"/>
            <p:nvPr/>
          </p:nvSpPr>
          <p:spPr>
            <a:xfrm>
              <a:off x="6477000" y="3363448"/>
              <a:ext cx="11391900" cy="5837753"/>
            </a:xfrm>
            <a:prstGeom prst="rect">
              <a:avLst/>
            </a:prstGeom>
            <a:noFill/>
          </p:spPr>
          <p:txBody>
            <a:bodyPr wrap="square" rtlCol="0">
              <a:spAutoFit/>
            </a:bodyPr>
            <a:lstStyle/>
            <a:p>
              <a:pPr algn="ctr">
                <a:lnSpc>
                  <a:spcPct val="114000"/>
                </a:lnSpc>
              </a:pPr>
              <a:r>
                <a:rPr lang="en-US" sz="2400" b="1">
                  <a:solidFill>
                    <a:srgbClr val="002060"/>
                  </a:solidFill>
                  <a:latin typeface="UTM Avo" panose="02040603050506020204" pitchFamily="18" charset="0"/>
                  <a:cs typeface="Arial" panose="020B0604020202020204" pitchFamily="34" charset="0"/>
                </a:rPr>
                <a:t>MỞ RỘNG </a:t>
              </a:r>
            </a:p>
            <a:p>
              <a:pPr algn="just">
                <a:lnSpc>
                  <a:spcPct val="114000"/>
                </a:lnSpc>
              </a:pPr>
              <a:r>
                <a:rPr lang="en-US" sz="2400">
                  <a:latin typeface="UTM Avo" panose="02040603050506020204" pitchFamily="18" charset="0"/>
                  <a:cs typeface="Arial" panose="020B0604020202020204" pitchFamily="34" charset="0"/>
                </a:rPr>
                <a:t>Với mỗi từ khóa tìm kiếm, ngoài nội dung kết quả trả về bằng văn bản em có thể xem các thông tin trả về bằng hình ảnh, bằng cách nhấn vào xem hình ảnh. </a:t>
              </a:r>
            </a:p>
            <a:p>
              <a:pPr algn="just">
                <a:lnSpc>
                  <a:spcPct val="114000"/>
                </a:lnSpc>
              </a:pPr>
              <a:r>
                <a:rPr lang="en-US" sz="2400">
                  <a:latin typeface="UTM Avo" panose="02040603050506020204" pitchFamily="18" charset="0"/>
                  <a:cs typeface="Arial" panose="020B0604020202020204" pitchFamily="34" charset="0"/>
                  <a:sym typeface="Wingdings" panose="05000000000000000000" pitchFamily="2" charset="2"/>
                </a:rPr>
                <a:t> Có được cái nhìn rõ nét, kết quả chi tiết hơn về thông tin mà mình muốn tìm hiểu. </a:t>
              </a:r>
              <a:endParaRPr lang="en-US" sz="2400">
                <a:latin typeface="UTM Avo" panose="02040603050506020204" pitchFamily="18" charset="0"/>
                <a:cs typeface="Arial" panose="020B0604020202020204" pitchFamily="34" charset="0"/>
              </a:endParaRPr>
            </a:p>
          </p:txBody>
        </p:sp>
      </p:grpSp>
      <p:sp>
        <p:nvSpPr>
          <p:cNvPr id="10" name="Rectangle 9"/>
          <p:cNvSpPr/>
          <p:nvPr/>
        </p:nvSpPr>
        <p:spPr>
          <a:xfrm>
            <a:off x="0" y="0"/>
            <a:ext cx="12192000" cy="5937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68556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23"/>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Tin học 4.potx" id="{04CF2B9B-2244-4A40-A3AC-6423AC3C4224}" vid="{8ED6AB17-9030-496F-BCE9-40ABFA246367}"/>
    </a:ext>
  </a:ext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Tin học 4.potx" id="{04CF2B9B-2244-4A40-A3AC-6423AC3C4224}" vid="{8ED6AB17-9030-496F-BCE9-40ABFA246367}"/>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39</TotalTime>
  <Words>853</Words>
  <Application>Microsoft Office PowerPoint</Application>
  <PresentationFormat>Widescreen</PresentationFormat>
  <Paragraphs>108</Paragraphs>
  <Slides>21</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UTM Avo</vt:lpstr>
      <vt:lpstr>Wingdings</vt:lpstr>
      <vt:lpstr>Calibri</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MinhThangPC.VN</cp:lastModifiedBy>
  <cp:revision>10</cp:revision>
  <dcterms:created xsi:type="dcterms:W3CDTF">2023-10-24T06:50:25Z</dcterms:created>
  <dcterms:modified xsi:type="dcterms:W3CDTF">2024-10-23T03:17:01Z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C218FA5D-9F4E-4BF7-9045-1C4622B4AF2F</vt:lpwstr>
  </property>
  <property fmtid="{D5CDD505-2E9C-101B-9397-08002B2CF9AE}" pid="3" name="ArticulatePath">
    <vt:lpwstr>Template_Tin học 3</vt:lpwstr>
  </property>
</Properties>
</file>