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8"/>
  </p:notesMasterIdLst>
  <p:sldIdLst>
    <p:sldId id="387" r:id="rId3"/>
    <p:sldId id="391" r:id="rId4"/>
    <p:sldId id="388" r:id="rId5"/>
    <p:sldId id="389" r:id="rId6"/>
    <p:sldId id="28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60" y="2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7BDE1-F046-4201-82EE-8FBD8AED4062}" type="datetimeFigureOut">
              <a:rPr lang="en-US" smtClean="0"/>
              <a:t>22/10/2024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2C316E-4C30-4B04-9510-822131C64B9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p:transition spd="slow" advClick="0" advTm="1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ransition spd="slow" advClick="0" advTm="1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22/10/2024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22/10/2024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22/10/2024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22/10/2024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22/10/2024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22/10/2024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22/10/2024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22/10/2024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22/10/2024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22/10/2024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22/10/2024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2024/10/22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2024/10/22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2024/10/22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2024/10/22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TextBox 6"/>
          <p:cNvSpPr txBox="1"/>
          <p:nvPr userDrawn="1"/>
        </p:nvSpPr>
        <p:spPr>
          <a:xfrm>
            <a:off x="8836268" y="-8792"/>
            <a:ext cx="2628900" cy="261610"/>
          </a:xfrm>
          <a:prstGeom prst="rect">
            <a:avLst/>
          </a:prstGeom>
          <a:noFill/>
        </p:spPr>
        <p:txBody>
          <a:bodyPr wrap="square" rtlCol="0">
            <a:spAutoFit/>
          </a:bodyPr>
          <a:lstStyle/>
          <a:p>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tranthao121004@gmail.com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22/10/2024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568" y="1174952"/>
            <a:ext cx="12006432" cy="923330"/>
          </a:xfrm>
          <a:prstGeom prst="rect">
            <a:avLst/>
          </a:prstGeom>
          <a:noFill/>
        </p:spPr>
        <p:txBody>
          <a:bodyPr wrap="square" rtlCol="0">
            <a:spAutoFit/>
          </a:bodyPr>
          <a:lstStyle/>
          <a:p>
            <a:pPr algn="ctr" defTabSz="1219200">
              <a:lnSpc>
                <a:spcPct val="150000"/>
              </a:lnSpc>
              <a:buClr>
                <a:srgbClr val="000000"/>
              </a:buClr>
            </a:pPr>
            <a:r>
              <a:rPr lang="en-US" sz="36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1.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Nhìn</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tranh</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nói</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tên</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đồ</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vật</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và</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nêu</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công</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dụng</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của</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chúng</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p:txBody>
      </p:sp>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883" t="65500" r="4941" b="7750"/>
          <a:stretch>
            <a:fillRect/>
          </a:stretch>
        </p:blipFill>
        <p:spPr bwMode="auto">
          <a:xfrm>
            <a:off x="1666749" y="2035889"/>
            <a:ext cx="9299195" cy="3871649"/>
          </a:xfrm>
          <a:prstGeom prst="roundRect">
            <a:avLst/>
          </a:prstGeom>
          <a:noFill/>
          <a:extLst>
            <a:ext uri="{909E8E84-426E-40DD-AFC4-6F175D3DCCD1}">
              <a14:hiddenFill xmlns:a14="http://schemas.microsoft.com/office/drawing/2010/main">
                <a:solidFill>
                  <a:srgbClr val="FFFFFF"/>
                </a:solidFill>
              </a14:hiddenFill>
            </a:ext>
          </a:extLst>
        </p:spPr>
      </p:pic>
      <p:pic>
        <p:nvPicPr>
          <p:cNvPr id="4"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773" t="58430" r="84263" b="36408"/>
          <a:stretch>
            <a:fillRect/>
          </a:stretch>
        </p:blipFill>
        <p:spPr bwMode="auto">
          <a:xfrm>
            <a:off x="185568" y="828511"/>
            <a:ext cx="746093" cy="603045"/>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8"/>
          <p:cNvSpPr/>
          <p:nvPr/>
        </p:nvSpPr>
        <p:spPr>
          <a:xfrm>
            <a:off x="5860617" y="2502642"/>
            <a:ext cx="1160025" cy="39927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200">
              <a:buClr>
                <a:srgbClr val="000000"/>
              </a:buClr>
            </a:pPr>
            <a:r>
              <a:rPr lang="en-US" sz="2135"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vở</a:t>
            </a:r>
            <a:r>
              <a:rPr lang="en-US" sz="2135"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135"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vẽ</a:t>
            </a:r>
            <a:endParaRPr lang="en-US" sz="2135"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6" name="Rounded Rectangle 9"/>
          <p:cNvSpPr/>
          <p:nvPr/>
        </p:nvSpPr>
        <p:spPr>
          <a:xfrm>
            <a:off x="8970064" y="3186478"/>
            <a:ext cx="1317416" cy="39927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200">
              <a:buClr>
                <a:srgbClr val="000000"/>
              </a:buClr>
            </a:pPr>
            <a:r>
              <a:rPr lang="en-US" sz="2135"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bàn</a:t>
            </a:r>
            <a:r>
              <a:rPr lang="en-US" sz="2135"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135"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học</a:t>
            </a:r>
            <a:endParaRPr lang="en-US" sz="2135"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7" name="Rounded Rectangle 10"/>
          <p:cNvSpPr/>
          <p:nvPr/>
        </p:nvSpPr>
        <p:spPr>
          <a:xfrm>
            <a:off x="8464037" y="3767939"/>
            <a:ext cx="1317416" cy="39927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200">
              <a:buClr>
                <a:srgbClr val="000000"/>
              </a:buClr>
            </a:pPr>
            <a:r>
              <a:rPr lang="en-US" sz="2135"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thước</a:t>
            </a:r>
            <a:r>
              <a:rPr lang="en-US" sz="2135"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135"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kẻ</a:t>
            </a:r>
            <a:endParaRPr lang="en-US" sz="2135"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8" name="Rounded Rectangle 13"/>
          <p:cNvSpPr/>
          <p:nvPr/>
        </p:nvSpPr>
        <p:spPr>
          <a:xfrm>
            <a:off x="7396874" y="3858962"/>
            <a:ext cx="562073" cy="39927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200">
              <a:buClr>
                <a:srgbClr val="000000"/>
              </a:buClr>
            </a:pPr>
            <a:r>
              <a:rPr lang="en-US" sz="2135"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tẩy</a:t>
            </a:r>
            <a:endParaRPr lang="en-US" sz="2135"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9" name="Rounded Rectangle 14"/>
          <p:cNvSpPr/>
          <p:nvPr/>
        </p:nvSpPr>
        <p:spPr>
          <a:xfrm>
            <a:off x="7533908" y="5335247"/>
            <a:ext cx="1172496" cy="399272"/>
          </a:xfrm>
          <a:prstGeom prst="roundRect">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200">
              <a:buClr>
                <a:srgbClr val="000000"/>
              </a:buClr>
            </a:pPr>
            <a:r>
              <a:rPr lang="en-US" sz="2135"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màu</a:t>
            </a:r>
            <a:r>
              <a:rPr lang="en-US" sz="2135"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135"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vẽ</a:t>
            </a:r>
            <a:endParaRPr lang="en-US" sz="2135"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10" name="Rounded Rectangle 19"/>
          <p:cNvSpPr/>
          <p:nvPr/>
        </p:nvSpPr>
        <p:spPr>
          <a:xfrm>
            <a:off x="5274369" y="5135611"/>
            <a:ext cx="1172496" cy="39927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200">
              <a:buClr>
                <a:srgbClr val="000000"/>
              </a:buClr>
            </a:pPr>
            <a:r>
              <a:rPr lang="en-US" sz="2135"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bút</a:t>
            </a:r>
            <a:r>
              <a:rPr lang="en-US" sz="2135"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135"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chì</a:t>
            </a:r>
            <a:endParaRPr lang="en-US" sz="2135"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12" name="TextBox 11"/>
          <p:cNvSpPr txBox="1"/>
          <p:nvPr/>
        </p:nvSpPr>
        <p:spPr>
          <a:xfrm>
            <a:off x="8850086" y="0"/>
            <a:ext cx="2694214" cy="272306"/>
          </a:xfrm>
          <a:prstGeom prst="rect">
            <a:avLst/>
          </a:prstGeom>
          <a:solidFill>
            <a:schemeClr val="accent1">
              <a:lumMod val="20000"/>
              <a:lumOff val="80000"/>
            </a:schemeClr>
          </a:solidFill>
        </p:spPr>
        <p:txBody>
          <a:bodyPr wrap="square" rtlCol="0">
            <a:spAutoFit/>
          </a:bodyPr>
          <a:lstStyle/>
          <a:p>
            <a:endParaRPr lang="en-US"/>
          </a:p>
        </p:txBody>
      </p:sp>
      <p:sp>
        <p:nvSpPr>
          <p:cNvPr id="14" name="Rounded Rectangle 19"/>
          <p:cNvSpPr/>
          <p:nvPr/>
        </p:nvSpPr>
        <p:spPr>
          <a:xfrm>
            <a:off x="2884311" y="5135611"/>
            <a:ext cx="1172496" cy="39927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200">
              <a:buClr>
                <a:srgbClr val="000000"/>
              </a:buClr>
            </a:pPr>
            <a:r>
              <a:rPr lang="en-US" sz="2135" kern="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Cái ghế</a:t>
            </a:r>
            <a:endParaRPr lang="en-US" sz="2135"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1" nodeType="clickEffect">
                                  <p:stCondLst>
                                    <p:cond delay="0"/>
                                  </p:stCondLst>
                                  <p:childTnLst>
                                    <p:animMotion origin="layout" path="M -0.00717 -0.00254 L -0.47735 0.52639 " pathEditMode="relative" rAng="0" ptsTypes="AA">
                                      <p:cBhvr>
                                        <p:cTn id="25" dur="1000" fill="hold"/>
                                        <p:tgtEl>
                                          <p:spTgt spid="5"/>
                                        </p:tgtEl>
                                        <p:attrNameLst>
                                          <p:attrName>ppt_x</p:attrName>
                                          <p:attrName>ppt_y</p:attrName>
                                        </p:attrNameLst>
                                      </p:cBhvr>
                                      <p:rCtr x="-23516" y="26435"/>
                                    </p:animMotion>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3.54167E-6 0 L -0.59687 0.42662 " pathEditMode="relative" rAng="0" ptsTypes="AA">
                                      <p:cBhvr>
                                        <p:cTn id="34" dur="1000" fill="hold"/>
                                        <p:tgtEl>
                                          <p:spTgt spid="6"/>
                                        </p:tgtEl>
                                        <p:attrNameLst>
                                          <p:attrName>ppt_x</p:attrName>
                                          <p:attrName>ppt_y</p:attrName>
                                        </p:attrNameLst>
                                      </p:cBhvr>
                                      <p:rCtr x="-29844" y="21319"/>
                                    </p:animMotion>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grpId="1" nodeType="clickEffect">
                                  <p:stCondLst>
                                    <p:cond delay="0"/>
                                  </p:stCondLst>
                                  <p:childTnLst>
                                    <p:animMotion origin="layout" path="M 2.70833E-6 -2.22222E-6 L -0.40143 0.3419 " pathEditMode="relative" rAng="0" ptsTypes="AA">
                                      <p:cBhvr>
                                        <p:cTn id="43" dur="1000" fill="hold"/>
                                        <p:tgtEl>
                                          <p:spTgt spid="7"/>
                                        </p:tgtEl>
                                        <p:attrNameLst>
                                          <p:attrName>ppt_x</p:attrName>
                                          <p:attrName>ppt_y</p:attrName>
                                        </p:attrNameLst>
                                      </p:cBhvr>
                                      <p:rCtr x="-20078" y="17083"/>
                                    </p:animMotion>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2.5E-6 3.33333E-6 L -0.14896 0.3287 " pathEditMode="relative" rAng="0" ptsTypes="AA">
                                      <p:cBhvr>
                                        <p:cTn id="52" dur="1000" fill="hold"/>
                                        <p:tgtEl>
                                          <p:spTgt spid="8"/>
                                        </p:tgtEl>
                                        <p:attrNameLst>
                                          <p:attrName>ppt_x</p:attrName>
                                          <p:attrName>ppt_y</p:attrName>
                                        </p:attrNameLst>
                                      </p:cBhvr>
                                      <p:rCtr x="-7448" y="16435"/>
                                    </p:animMotion>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grpId="1" nodeType="clickEffect">
                                  <p:stCondLst>
                                    <p:cond delay="0"/>
                                  </p:stCondLst>
                                  <p:childTnLst>
                                    <p:animMotion origin="layout" path="M 4.375E-6 -4.44444E-6 L -0.07409 0.1169 " pathEditMode="relative" rAng="0" ptsTypes="AA">
                                      <p:cBhvr>
                                        <p:cTn id="61" dur="1000" fill="hold"/>
                                        <p:tgtEl>
                                          <p:spTgt spid="9"/>
                                        </p:tgtEl>
                                        <p:attrNameLst>
                                          <p:attrName>ppt_x</p:attrName>
                                          <p:attrName>ppt_y</p:attrName>
                                        </p:attrNameLst>
                                      </p:cBhvr>
                                      <p:rCtr x="-3711" y="5833"/>
                                    </p:animMotion>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grpId="1" nodeType="clickEffect">
                                  <p:stCondLst>
                                    <p:cond delay="0"/>
                                  </p:stCondLst>
                                  <p:childTnLst>
                                    <p:animMotion origin="layout" path="M 1.04167E-6 7.40741E-7 L 0.25508 0.14236 " pathEditMode="relative" rAng="0" ptsTypes="AA">
                                      <p:cBhvr>
                                        <p:cTn id="70" dur="1000" fill="hold"/>
                                        <p:tgtEl>
                                          <p:spTgt spid="10"/>
                                        </p:tgtEl>
                                        <p:attrNameLst>
                                          <p:attrName>ppt_x</p:attrName>
                                          <p:attrName>ppt_y</p:attrName>
                                        </p:attrNameLst>
                                      </p:cBhvr>
                                      <p:rCtr x="12747" y="7106"/>
                                    </p:animMotion>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path" presetSubtype="0" accel="50000" decel="50000" fill="hold" grpId="1" nodeType="clickEffect">
                                  <p:stCondLst>
                                    <p:cond delay="0"/>
                                  </p:stCondLst>
                                  <p:childTnLst>
                                    <p:animMotion origin="layout" path="M 4.58333E-6 7.40741E-7 L 0.55911 0.14236 " pathEditMode="relative" rAng="0" ptsTypes="AA">
                                      <p:cBhvr>
                                        <p:cTn id="79" dur="1000" fill="hold"/>
                                        <p:tgtEl>
                                          <p:spTgt spid="14"/>
                                        </p:tgtEl>
                                        <p:attrNameLst>
                                          <p:attrName>ppt_x</p:attrName>
                                          <p:attrName>ppt_y</p:attrName>
                                        </p:attrNameLst>
                                      </p:cBhvr>
                                      <p:rCtr x="27956" y="7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4" grpId="0" animBg="1"/>
      <p:bldP spid="1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0086" y="0"/>
            <a:ext cx="2694214" cy="272306"/>
          </a:xfrm>
          <a:prstGeom prst="rect">
            <a:avLst/>
          </a:prstGeom>
          <a:solidFill>
            <a:schemeClr val="accent1">
              <a:lumMod val="20000"/>
              <a:lumOff val="80000"/>
            </a:schemeClr>
          </a:solidFill>
        </p:spPr>
        <p:txBody>
          <a:bodyPr wrap="square" rtlCol="0">
            <a:spAutoFit/>
          </a:bodyPr>
          <a:lstStyle/>
          <a:p>
            <a:endParaRPr lang="en-US"/>
          </a:p>
        </p:txBody>
      </p:sp>
      <p:sp>
        <p:nvSpPr>
          <p:cNvPr id="3" name="TextBox 2"/>
          <p:cNvSpPr txBox="1"/>
          <p:nvPr/>
        </p:nvSpPr>
        <p:spPr>
          <a:xfrm>
            <a:off x="1916396" y="5005110"/>
            <a:ext cx="6378518" cy="998543"/>
          </a:xfrm>
          <a:prstGeom prst="rect">
            <a:avLst/>
          </a:prstGeom>
          <a:noFill/>
        </p:spPr>
        <p:txBody>
          <a:bodyPr wrap="square" rtlCol="0">
            <a:spAutoFit/>
          </a:bodyPr>
          <a:lstStyle/>
          <a:p>
            <a:pPr defTabSz="1219200">
              <a:lnSpc>
                <a:spcPct val="150000"/>
              </a:lnSpc>
              <a:buClr>
                <a:srgbClr val="000000"/>
              </a:buClr>
            </a:pPr>
            <a:r>
              <a:rPr lang="en-US" sz="4400" kern="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Vở vẽ dùng để vẽ.</a:t>
            </a:r>
            <a:endParaRPr lang="en-US" sz="4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4" name="TextBox 3"/>
          <p:cNvSpPr txBox="1"/>
          <p:nvPr/>
        </p:nvSpPr>
        <p:spPr>
          <a:xfrm>
            <a:off x="1916396" y="5880082"/>
            <a:ext cx="6378518" cy="998543"/>
          </a:xfrm>
          <a:prstGeom prst="rect">
            <a:avLst/>
          </a:prstGeom>
          <a:noFill/>
        </p:spPr>
        <p:txBody>
          <a:bodyPr wrap="square" rtlCol="0">
            <a:spAutoFit/>
          </a:bodyPr>
          <a:lstStyle/>
          <a:p>
            <a:pPr defTabSz="1219200">
              <a:lnSpc>
                <a:spcPct val="150000"/>
              </a:lnSpc>
              <a:buClr>
                <a:srgbClr val="000000"/>
              </a:buClr>
            </a:pPr>
            <a:r>
              <a:rPr lang="en-US" sz="4400" kern="0" smtClean="0">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Thước kẻ...</a:t>
            </a:r>
            <a:endParaRPr lang="en-US" sz="4400" kern="0" dirty="0">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5" name="TextBox 4"/>
          <p:cNvSpPr txBox="1"/>
          <p:nvPr/>
        </p:nvSpPr>
        <p:spPr>
          <a:xfrm>
            <a:off x="185568" y="692432"/>
            <a:ext cx="12006432" cy="923330"/>
          </a:xfrm>
          <a:prstGeom prst="rect">
            <a:avLst/>
          </a:prstGeom>
          <a:noFill/>
        </p:spPr>
        <p:txBody>
          <a:bodyPr wrap="square" rtlCol="0">
            <a:spAutoFit/>
          </a:bodyPr>
          <a:lstStyle/>
          <a:p>
            <a:pPr algn="ctr" defTabSz="1219200">
              <a:lnSpc>
                <a:spcPct val="150000"/>
              </a:lnSpc>
              <a:buClr>
                <a:srgbClr val="000000"/>
              </a:buClr>
            </a:pPr>
            <a:r>
              <a:rPr lang="en-US" sz="36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1.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Nhìn</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tranh</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nói</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tên</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đồ</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vật</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và</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nêu</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công</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dụng</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của</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chúng</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p:txBody>
      </p:sp>
      <p:pic>
        <p:nvPicPr>
          <p:cNvPr id="6" name="Picture 5"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883" t="65500" r="4941" b="7750"/>
          <a:stretch>
            <a:fillRect/>
          </a:stretch>
        </p:blipFill>
        <p:spPr bwMode="auto">
          <a:xfrm>
            <a:off x="1916396" y="1492192"/>
            <a:ext cx="8437571" cy="3512918"/>
          </a:xfrm>
          <a:prstGeom prst="round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18041"/>
            <a:ext cx="11919857" cy="923330"/>
          </a:xfrm>
          <a:prstGeom prst="rect">
            <a:avLst/>
          </a:prstGeom>
          <a:noFill/>
        </p:spPr>
        <p:txBody>
          <a:bodyPr wrap="square" rtlCol="0">
            <a:spAutoFit/>
          </a:bodyPr>
          <a:lstStyle/>
          <a:p>
            <a:pPr algn="ctr" defTabSz="1219200">
              <a:lnSpc>
                <a:spcPct val="150000"/>
              </a:lnSpc>
              <a:buClr>
                <a:srgbClr val="000000"/>
              </a:buClr>
            </a:pPr>
            <a:r>
              <a:rPr lang="en-US" sz="36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2.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Viết</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3-4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câu</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giới</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thiệu</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về</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một</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đồ</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vật</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được</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dùng</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để</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vẽ</a:t>
            </a:r>
            <a:endPar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pic>
        <p:nvPicPr>
          <p:cNvPr id="4"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Effect>
                      <a14:sharpenSoften amount="25000"/>
                    </a14:imgEffect>
                  </a14:imgLayer>
                </a14:imgProps>
              </a:ext>
              <a:ext uri="{28A0092B-C50C-407E-A947-70E740481C1C}">
                <a14:useLocalDpi xmlns:a14="http://schemas.microsoft.com/office/drawing/2010/main" val="0"/>
              </a:ext>
            </a:extLst>
          </a:blip>
          <a:srcRect l="8286" t="10222" r="6689" b="53198"/>
          <a:stretch>
            <a:fillRect/>
          </a:stretch>
        </p:blipFill>
        <p:spPr bwMode="auto">
          <a:xfrm>
            <a:off x="2463799" y="1836404"/>
            <a:ext cx="7480301" cy="4516859"/>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850086" y="0"/>
            <a:ext cx="2694214" cy="272306"/>
          </a:xfrm>
          <a:prstGeom prst="rect">
            <a:avLst/>
          </a:prstGeom>
          <a:solidFill>
            <a:schemeClr val="accent1">
              <a:lumMod val="20000"/>
              <a:lumOff val="80000"/>
            </a:schemeClr>
          </a:solidFill>
        </p:spPr>
        <p:txBody>
          <a:bodyPr wrap="square" rtlCol="0">
            <a:spAutoFit/>
          </a:bodyPr>
          <a:lstStyle/>
          <a:p>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0" y="1469571"/>
            <a:ext cx="12192000" cy="473211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sz="4000" smtClean="0">
                <a:latin typeface="Times New Roman" panose="02020603050405020304" pitchFamily="18" charset="0"/>
                <a:ea typeface="Arial-Rounded" panose="020B0500000000000000" pitchFamily="34" charset="0"/>
                <a:cs typeface="Times New Roman" panose="02020603050405020304" pitchFamily="18" charset="0"/>
              </a:rPr>
              <a:t>	</a:t>
            </a:r>
            <a:r>
              <a:rPr lang="en-US" sz="4400" smtClean="0">
                <a:latin typeface="Times New Roman" panose="02020603050405020304" pitchFamily="18" charset="0"/>
                <a:cs typeface="Times New Roman" panose="02020603050405020304" pitchFamily="18" charset="0"/>
              </a:rPr>
              <a:t>Vào ngày sinh nhật em, bạn Mai đã tặng em một hộp bút màu rất đẹp</a:t>
            </a:r>
            <a:r>
              <a:rPr lang="vi-VN" sz="4400" smtClean="0">
                <a:latin typeface="Times New Roman" panose="02020603050405020304" pitchFamily="18" charset="0"/>
                <a:cs typeface="Times New Roman" panose="02020603050405020304" pitchFamily="18" charset="0"/>
              </a:rPr>
              <a:t>. </a:t>
            </a:r>
            <a:r>
              <a:rPr lang="vi-VN" sz="4400">
                <a:latin typeface="Times New Roman" panose="02020603050405020304" pitchFamily="18" charset="0"/>
                <a:cs typeface="Times New Roman" panose="02020603050405020304" pitchFamily="18" charset="0"/>
              </a:rPr>
              <a:t>Hộp có lớp vỏ hình chữ nhật. Bên ngoài hộp có in hình chú lợn hồng dễ thương. Bên trong hộp gồm có mười hai màu. Mỗi màu lại được bọc bên ngoài bởi một lớp giấy. Hộp màu đã giúp em vẽ được những bức tranh đẹp. Em rất thích món quà này.</a:t>
            </a:r>
            <a:endParaRPr lang="en-US" sz="44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TextBox 2"/>
          <p:cNvSpPr txBox="1"/>
          <p:nvPr/>
        </p:nvSpPr>
        <p:spPr>
          <a:xfrm>
            <a:off x="8850086" y="0"/>
            <a:ext cx="2694214" cy="272306"/>
          </a:xfrm>
          <a:prstGeom prst="rect">
            <a:avLst/>
          </a:prstGeom>
          <a:solidFill>
            <a:schemeClr val="accent1">
              <a:lumMod val="20000"/>
              <a:lumOff val="80000"/>
            </a:schemeClr>
          </a:solidFill>
        </p:spPr>
        <p:txBody>
          <a:bodyPr wrap="square" rtlCol="0">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1" i="0" u="none" strike="noStrike" kern="1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a:rPr>
              <a:t>Củng</a:t>
            </a:r>
            <a:r>
              <a:rPr kumimoji="0" lang="en-US" sz="8000" b="1" i="0" u="none" strike="noStrike" kern="1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a:rPr>
              <a:t> </a:t>
            </a:r>
            <a:r>
              <a:rPr kumimoji="0" lang="en-US" sz="8000" b="1" i="0" u="none" strike="noStrike" kern="1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a:rPr>
              <a:t>cố</a:t>
            </a:r>
            <a:r>
              <a:rPr kumimoji="0" lang="en-US" sz="8000" b="1" i="0" u="none" strike="noStrike" kern="1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1" i="0" u="none" strike="noStrike" kern="1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a:rPr>
              <a:t>bài</a:t>
            </a:r>
            <a:r>
              <a:rPr kumimoji="0" lang="en-US" sz="8000" b="1" i="0" u="none" strike="noStrike" kern="1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a:rPr>
              <a:t> </a:t>
            </a:r>
            <a:r>
              <a:rPr kumimoji="0" lang="en-US" sz="8000" b="1" i="0" u="none" strike="noStrike" kern="1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a:rPr>
              <a:t>học</a:t>
            </a:r>
            <a:endPar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a:endParaRP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Words>
  <Application>Microsoft Office PowerPoint</Application>
  <PresentationFormat>Widescreen</PresentationFormat>
  <Paragraphs>17</Paragraphs>
  <Slides>5</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vt:i4>
      </vt:variant>
    </vt:vector>
  </HeadingPairs>
  <TitlesOfParts>
    <vt:vector size="14" baseType="lpstr">
      <vt:lpstr>Arial</vt:lpstr>
      <vt:lpstr>Arial-Rounded</vt:lpstr>
      <vt:lpstr>Calibri</vt:lpstr>
      <vt:lpstr>Calibri Light</vt:lpstr>
      <vt:lpstr>等线</vt:lpstr>
      <vt:lpstr>等线 Light</vt:lpstr>
      <vt:lpstr>Times New Roman</vt:lpstr>
      <vt:lpstr>千图网拥有20W+精美PPT模板 更多PPT模板下载至：www.58pic.com/office/ppt​​</vt:lpstr>
      <vt:lpstr>6_Office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14</cp:revision>
  <dcterms:created xsi:type="dcterms:W3CDTF">2021-07-28T15:26:00Z</dcterms:created>
  <dcterms:modified xsi:type="dcterms:W3CDTF">2024-10-22T09:18:33Z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BA4B2C25B7A2474EBBDC1CD002E518BB_12</vt:lpwstr>
  </property>
  <property fmtid="{D5CDD505-2E9C-101B-9397-08002B2CF9AE}" pid="3" name="KSOProductBuildVer">
    <vt:lpwstr>1033-12.2.0.13266</vt:lpwstr>
  </property>
</Properties>
</file>