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sldIdLst>
    <p:sldId id="267" r:id="rId2"/>
    <p:sldId id="268" r:id="rId3"/>
    <p:sldId id="269" r:id="rId4"/>
    <p:sldId id="277" r:id="rId5"/>
    <p:sldId id="278" r:id="rId6"/>
    <p:sldId id="279" r:id="rId7"/>
    <p:sldId id="280" r:id="rId8"/>
    <p:sldId id="286" r:id="rId9"/>
    <p:sldId id="281" r:id="rId10"/>
    <p:sldId id="282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1818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B2EC-02D5-4836-8441-CD21761CB90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074B9-20B6-4C3B-88BE-699CEAA8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2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11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5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4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55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41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8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6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4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68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6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8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23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646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17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434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21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85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56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2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44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0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3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0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0F2D28-CEF6-47F5-89DB-7B4516CC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A4D821-7579-4E46-925A-A42EDAF47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FDDC0A-9A3F-450B-944D-11E5EBC59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7C4F8-97DD-4510-AEE9-7A78FA5175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F03856-5DDD-417B-89C2-F2529CFEA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B645DC-6D7C-4E13-A420-B1353223A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E5C5D-EC37-4B35-B8D7-C960E40D74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91C772D-D6FB-7027-EA35-41FDE2D6187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B1739A-94B3-59F6-9ED3-CE39BC41375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9F18AA-2182-0D2C-DDC4-B49788891B2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C805B4-1A1B-51A7-114F-31F434CB1FAC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391A98-6CE5-846F-2188-C0D43FB6624C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729147-5AC4-E97D-DF52-74C4BD90B96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146A16-3CD1-FFC5-6C90-47F0E4335B8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EE308B-FF7E-353C-50F7-4899FEBB3E8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4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41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C9C8671-71F8-8632-317A-CB17EF11C6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3387" y="1991539"/>
            <a:ext cx="1198806" cy="1455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46" y="-27351"/>
            <a:ext cx="4326399" cy="4796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51" y="0"/>
            <a:ext cx="2517068" cy="279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7984" y="1217108"/>
            <a:ext cx="5352752" cy="5553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0682" y="5844022"/>
            <a:ext cx="335918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2594427" y="502415"/>
            <a:ext cx="989431" cy="716784"/>
            <a:chOff x="2594427" y="502415"/>
            <a:chExt cx="7463973" cy="716784"/>
          </a:xfrm>
        </p:grpSpPr>
        <p:sp>
          <p:nvSpPr>
            <p:cNvPr id="53" name="Rounded Rectangle 52"/>
            <p:cNvSpPr/>
            <p:nvPr/>
          </p:nvSpPr>
          <p:spPr>
            <a:xfrm>
              <a:off x="2594427" y="551543"/>
              <a:ext cx="7463973" cy="667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6CC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14171" y="502415"/>
              <a:ext cx="7344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93" y="2095710"/>
            <a:ext cx="2194750" cy="3785944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351166" y="5084865"/>
            <a:ext cx="850491" cy="560439"/>
            <a:chOff x="3500324" y="5147187"/>
            <a:chExt cx="850491" cy="560439"/>
          </a:xfrm>
        </p:grpSpPr>
        <p:sp>
          <p:nvSpPr>
            <p:cNvPr id="66" name="Rounded Rectangle 65"/>
            <p:cNvSpPr/>
            <p:nvPr/>
          </p:nvSpPr>
          <p:spPr>
            <a:xfrm>
              <a:off x="3583858" y="5147187"/>
              <a:ext cx="683424" cy="56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00324" y="5184406"/>
              <a:ext cx="850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  <a:endParaRPr lang="en-US" sz="28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211" y="1935855"/>
            <a:ext cx="2200847" cy="377984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828065" y="5183136"/>
            <a:ext cx="85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38926" y="5116692"/>
            <a:ext cx="85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9782032" y="5084865"/>
            <a:ext cx="564438" cy="560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3801171" y="5074613"/>
            <a:ext cx="564438" cy="560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7707656" y="5084865"/>
            <a:ext cx="564438" cy="560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687685" y="5084865"/>
            <a:ext cx="564438" cy="560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925" y="1716473"/>
            <a:ext cx="2499577" cy="33348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576" y="3449543"/>
            <a:ext cx="1725318" cy="14753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22" b="89970" l="3754" r="94198">
                        <a14:foregroundMark x1="64846" y1="41033" x2="84642" y2="5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348" y="3045516"/>
            <a:ext cx="1786283" cy="2005758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4138321" y="5103474"/>
            <a:ext cx="85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53037" y="5111832"/>
            <a:ext cx="85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33368" y="5089258"/>
            <a:ext cx="85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03601" y="5074613"/>
            <a:ext cx="545691" cy="560439"/>
            <a:chOff x="3583858" y="5147187"/>
            <a:chExt cx="545691" cy="560439"/>
          </a:xfrm>
        </p:grpSpPr>
        <p:sp>
          <p:nvSpPr>
            <p:cNvPr id="5" name="Rounded Rectangle 4"/>
            <p:cNvSpPr/>
            <p:nvPr/>
          </p:nvSpPr>
          <p:spPr>
            <a:xfrm>
              <a:off x="3583858" y="5147187"/>
              <a:ext cx="545691" cy="56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2851" y="5147187"/>
              <a:ext cx="427703" cy="54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87685" y="5080148"/>
            <a:ext cx="545691" cy="560439"/>
            <a:chOff x="3583858" y="5147187"/>
            <a:chExt cx="545691" cy="560439"/>
          </a:xfrm>
        </p:grpSpPr>
        <p:sp>
          <p:nvSpPr>
            <p:cNvPr id="57" name="Rounded Rectangle 56"/>
            <p:cNvSpPr/>
            <p:nvPr/>
          </p:nvSpPr>
          <p:spPr>
            <a:xfrm>
              <a:off x="3583858" y="5147187"/>
              <a:ext cx="545691" cy="56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42851" y="5147187"/>
              <a:ext cx="427703" cy="54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23265" y="5095111"/>
            <a:ext cx="545691" cy="560439"/>
            <a:chOff x="3583858" y="5147187"/>
            <a:chExt cx="545691" cy="560439"/>
          </a:xfrm>
        </p:grpSpPr>
        <p:sp>
          <p:nvSpPr>
            <p:cNvPr id="60" name="Rounded Rectangle 59"/>
            <p:cNvSpPr/>
            <p:nvPr/>
          </p:nvSpPr>
          <p:spPr>
            <a:xfrm>
              <a:off x="3583858" y="5147187"/>
              <a:ext cx="545691" cy="56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42851" y="5147187"/>
              <a:ext cx="427703" cy="54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721351" y="5099963"/>
            <a:ext cx="685800" cy="567462"/>
            <a:chOff x="3513803" y="5147187"/>
            <a:chExt cx="685800" cy="567462"/>
          </a:xfrm>
        </p:grpSpPr>
        <p:sp>
          <p:nvSpPr>
            <p:cNvPr id="63" name="Rounded Rectangle 62"/>
            <p:cNvSpPr/>
            <p:nvPr/>
          </p:nvSpPr>
          <p:spPr>
            <a:xfrm>
              <a:off x="3583858" y="5147187"/>
              <a:ext cx="545691" cy="56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13803" y="5191429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608" y="230380"/>
            <a:ext cx="124369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6DE2659-64D2-A421-7D65-B6C873076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8" t="9148" r="7080" b="16227"/>
          <a:stretch/>
        </p:blipFill>
        <p:spPr>
          <a:xfrm>
            <a:off x="1346317" y="202485"/>
            <a:ext cx="1214983" cy="129259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594427" y="502415"/>
            <a:ext cx="8859596" cy="1077218"/>
            <a:chOff x="2594427" y="502415"/>
            <a:chExt cx="7463973" cy="1077218"/>
          </a:xfrm>
        </p:grpSpPr>
        <p:sp>
          <p:nvSpPr>
            <p:cNvPr id="49" name="Rounded Rectangle 48"/>
            <p:cNvSpPr/>
            <p:nvPr/>
          </p:nvSpPr>
          <p:spPr>
            <a:xfrm>
              <a:off x="2594427" y="551543"/>
              <a:ext cx="7463973" cy="10280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6CC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14171" y="502415"/>
              <a:ext cx="73442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Rót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7607" y="1544211"/>
            <a:ext cx="3172091" cy="237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3312" y="1646992"/>
            <a:ext cx="4655171" cy="237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46317" y="4089072"/>
            <a:ext cx="988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46317" y="5292131"/>
            <a:ext cx="988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670046" y="4144886"/>
            <a:ext cx="850491" cy="560439"/>
            <a:chOff x="3500324" y="5147187"/>
            <a:chExt cx="850491" cy="560439"/>
          </a:xfrm>
        </p:grpSpPr>
        <p:sp>
          <p:nvSpPr>
            <p:cNvPr id="55" name="Rounded Rectangle 54"/>
            <p:cNvSpPr/>
            <p:nvPr/>
          </p:nvSpPr>
          <p:spPr>
            <a:xfrm>
              <a:off x="3583858" y="5147187"/>
              <a:ext cx="683424" cy="56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00324" y="5184406"/>
              <a:ext cx="850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28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199457" y="4689236"/>
            <a:ext cx="850491" cy="560439"/>
            <a:chOff x="3500324" y="5147187"/>
            <a:chExt cx="850491" cy="560439"/>
          </a:xfrm>
        </p:grpSpPr>
        <p:sp>
          <p:nvSpPr>
            <p:cNvPr id="58" name="Rounded Rectangle 57"/>
            <p:cNvSpPr/>
            <p:nvPr/>
          </p:nvSpPr>
          <p:spPr>
            <a:xfrm>
              <a:off x="3583858" y="5147187"/>
              <a:ext cx="683424" cy="56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00324" y="5184406"/>
              <a:ext cx="850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28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886070" y="5932021"/>
            <a:ext cx="850491" cy="560439"/>
            <a:chOff x="3500324" y="5147187"/>
            <a:chExt cx="850491" cy="560439"/>
          </a:xfrm>
        </p:grpSpPr>
        <p:sp>
          <p:nvSpPr>
            <p:cNvPr id="61" name="Rounded Rectangle 60"/>
            <p:cNvSpPr/>
            <p:nvPr/>
          </p:nvSpPr>
          <p:spPr>
            <a:xfrm>
              <a:off x="3583858" y="5147187"/>
              <a:ext cx="683424" cy="56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00324" y="5184406"/>
              <a:ext cx="850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28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70046" y="4163495"/>
            <a:ext cx="850491" cy="560439"/>
            <a:chOff x="3500324" y="5147187"/>
            <a:chExt cx="850491" cy="560439"/>
          </a:xfrm>
        </p:grpSpPr>
        <p:sp>
          <p:nvSpPr>
            <p:cNvPr id="64" name="Rounded Rectangle 63"/>
            <p:cNvSpPr/>
            <p:nvPr/>
          </p:nvSpPr>
          <p:spPr>
            <a:xfrm>
              <a:off x="3583858" y="5147187"/>
              <a:ext cx="683424" cy="56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00324" y="5184406"/>
              <a:ext cx="850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US" sz="28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84838" y="4695643"/>
            <a:ext cx="850491" cy="560439"/>
            <a:chOff x="3500324" y="5147187"/>
            <a:chExt cx="850491" cy="560439"/>
          </a:xfrm>
        </p:grpSpPr>
        <p:sp>
          <p:nvSpPr>
            <p:cNvPr id="67" name="Rounded Rectangle 66"/>
            <p:cNvSpPr/>
            <p:nvPr/>
          </p:nvSpPr>
          <p:spPr>
            <a:xfrm>
              <a:off x="3583858" y="5147187"/>
              <a:ext cx="683424" cy="56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00324" y="5184406"/>
              <a:ext cx="850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endParaRPr lang="en-US" sz="28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886070" y="5925442"/>
            <a:ext cx="850491" cy="560439"/>
            <a:chOff x="3500324" y="5147187"/>
            <a:chExt cx="850491" cy="560439"/>
          </a:xfrm>
        </p:grpSpPr>
        <p:sp>
          <p:nvSpPr>
            <p:cNvPr id="70" name="Rounded Rectangle 69"/>
            <p:cNvSpPr/>
            <p:nvPr/>
          </p:nvSpPr>
          <p:spPr>
            <a:xfrm>
              <a:off x="3583858" y="5147187"/>
              <a:ext cx="683424" cy="56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00324" y="5184406"/>
              <a:ext cx="850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28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08" y="542133"/>
            <a:ext cx="11781784" cy="5867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474463" y="4016500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3452" y="-419866"/>
            <a:ext cx="5140804" cy="51408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A78D94-CD95-B2B5-891C-1BCD0ADA2B0B}"/>
              </a:ext>
            </a:extLst>
          </p:cNvPr>
          <p:cNvGrpSpPr/>
          <p:nvPr/>
        </p:nvGrpSpPr>
        <p:grpSpPr>
          <a:xfrm>
            <a:off x="5377892" y="2849269"/>
            <a:ext cx="5343799" cy="1258031"/>
            <a:chOff x="674228" y="4834140"/>
            <a:chExt cx="5343799" cy="125803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D05053-814D-94D5-70D4-93727C4CA59E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6DFC5-8066-5FD9-EBDA-AD10E167FC4B}"/>
                </a:ext>
              </a:extLst>
            </p:cNvPr>
            <p:cNvSpPr txBox="1"/>
            <p:nvPr/>
          </p:nvSpPr>
          <p:spPr>
            <a:xfrm>
              <a:off x="925469" y="4834140"/>
              <a:ext cx="48711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Hôm</a:t>
              </a:r>
              <a:r>
                <a:rPr lang="en-US" sz="3600" b="1" dirty="0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 nay </a:t>
              </a:r>
              <a:r>
                <a:rPr lang="en-US" sz="3600" b="1" dirty="0" err="1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em</a:t>
              </a:r>
              <a:r>
                <a:rPr lang="en-US" sz="3600" b="1" dirty="0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học</a:t>
              </a:r>
              <a:r>
                <a:rPr lang="en-US" sz="3600" b="1" dirty="0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bài</a:t>
              </a:r>
              <a:r>
                <a:rPr lang="en-US" sz="3600" b="1" dirty="0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gì</a:t>
              </a:r>
              <a:r>
                <a:rPr lang="en-US" sz="3600" b="1" dirty="0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9E851-FC44-A791-4890-504875369E39}"/>
              </a:ext>
            </a:extLst>
          </p:cNvPr>
          <p:cNvGrpSpPr/>
          <p:nvPr/>
        </p:nvGrpSpPr>
        <p:grpSpPr>
          <a:xfrm>
            <a:off x="1974508" y="4184685"/>
            <a:ext cx="4203111" cy="1230073"/>
            <a:chOff x="608093" y="4877618"/>
            <a:chExt cx="4203111" cy="12300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016673D-4FE1-10EE-77FC-D3DACAA478FD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E7425-A767-AC27-9E23-C967004FDE55}"/>
                </a:ext>
              </a:extLst>
            </p:cNvPr>
            <p:cNvSpPr txBox="1"/>
            <p:nvPr/>
          </p:nvSpPr>
          <p:spPr>
            <a:xfrm>
              <a:off x="652199" y="4989551"/>
              <a:ext cx="41590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chuẩn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bị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tiếp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theo.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7819661-921A-B485-6598-AA705601D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004" y="1349361"/>
            <a:ext cx="395664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3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68247A92-5CC4-4905-81EA-4D3DB8410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97" y="40420"/>
            <a:ext cx="4905429" cy="229942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A0C087D2-94A0-4D71-ACE7-BE9372D24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2282418" y="-553185"/>
            <a:ext cx="3738772" cy="2805216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8FB9DE20-668F-4792-A224-3CEE231C2F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/>
          <a:stretch/>
        </p:blipFill>
        <p:spPr>
          <a:xfrm>
            <a:off x="9934358" y="4147142"/>
            <a:ext cx="2115599" cy="2698642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7CD0F059-900E-4579-9F6F-47E558A1E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85" b="63738"/>
          <a:stretch/>
        </p:blipFill>
        <p:spPr>
          <a:xfrm>
            <a:off x="8229390" y="429285"/>
            <a:ext cx="2588727" cy="241574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6EB6D0C-FE07-41F2-9AB8-D578D49E70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7" t="62836" r="-2989" b="-3356"/>
          <a:stretch/>
        </p:blipFill>
        <p:spPr>
          <a:xfrm flipH="1">
            <a:off x="-580645" y="4226915"/>
            <a:ext cx="2472527" cy="29275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21D24AC-518B-2E5E-EE2B-97B4FF037274}"/>
              </a:ext>
            </a:extLst>
          </p:cNvPr>
          <p:cNvGrpSpPr/>
          <p:nvPr/>
        </p:nvGrpSpPr>
        <p:grpSpPr>
          <a:xfrm>
            <a:off x="0" y="2228827"/>
            <a:ext cx="6035623" cy="3790309"/>
            <a:chOff x="0" y="2228827"/>
            <a:chExt cx="6035623" cy="3790309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D345092-BCF9-420D-92D9-A7DCF173CC00}"/>
                </a:ext>
              </a:extLst>
            </p:cNvPr>
            <p:cNvSpPr/>
            <p:nvPr/>
          </p:nvSpPr>
          <p:spPr>
            <a:xfrm>
              <a:off x="0" y="2228827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A04B8B-6560-B2B5-9A93-BB68F603DE7B}"/>
                </a:ext>
              </a:extLst>
            </p:cNvPr>
            <p:cNvSpPr txBox="1"/>
            <p:nvPr/>
          </p:nvSpPr>
          <p:spPr>
            <a:xfrm>
              <a:off x="1020845" y="2661289"/>
              <a:ext cx="43540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lvl="0" indent="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Kiến</a:t>
              </a:r>
              <a:r>
                <a:rPr kumimoji="0" lang="en-US" sz="3200" b="1" i="0" u="none" strike="noStrike" kern="1200" cap="none" spc="0" normalizeH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thức</a:t>
              </a:r>
              <a:r>
                <a:rPr kumimoji="0" lang="en-US" sz="3200" b="1" i="0" u="none" strike="noStrike" kern="1200" cap="none" spc="0" normalizeH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kĩ</a:t>
              </a:r>
              <a:r>
                <a:rPr kumimoji="0" lang="en-US" sz="3200" b="1" i="0" u="none" strike="noStrike" kern="1200" cap="none" spc="0" normalizeH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năng</a:t>
              </a:r>
              <a:endPara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3E94EEE-40A2-E677-FF29-6BAAEBE00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760" y="301096"/>
            <a:ext cx="3389670" cy="1737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57" y="-27351"/>
            <a:ext cx="2517068" cy="279080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0AC1354-C091-D89D-1E00-32F00EEBFBD4}"/>
              </a:ext>
            </a:extLst>
          </p:cNvPr>
          <p:cNvGrpSpPr/>
          <p:nvPr/>
        </p:nvGrpSpPr>
        <p:grpSpPr>
          <a:xfrm>
            <a:off x="6021190" y="2050468"/>
            <a:ext cx="6376145" cy="3790309"/>
            <a:chOff x="6021190" y="2050468"/>
            <a:chExt cx="6376145" cy="3790309"/>
          </a:xfrm>
        </p:grpSpPr>
        <p:sp>
          <p:nvSpPr>
            <p:cNvPr id="13" name="任意多边形: 形状 34">
              <a:extLst>
                <a:ext uri="{FF2B5EF4-FFF2-40B4-BE49-F238E27FC236}">
                  <a16:creationId xmlns:a16="http://schemas.microsoft.com/office/drawing/2014/main" id="{B17FD655-2152-B6D9-4405-C2DB669B606E}"/>
                </a:ext>
              </a:extLst>
            </p:cNvPr>
            <p:cNvSpPr/>
            <p:nvPr/>
          </p:nvSpPr>
          <p:spPr>
            <a:xfrm>
              <a:off x="6096000" y="2050468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F9E9A3-5A0C-31FA-939B-D71F9E81B80A}"/>
                </a:ext>
              </a:extLst>
            </p:cNvPr>
            <p:cNvSpPr txBox="1"/>
            <p:nvPr/>
          </p:nvSpPr>
          <p:spPr>
            <a:xfrm>
              <a:off x="6021190" y="2719456"/>
              <a:ext cx="637614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lvl="0" indent="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Năng lực chung và phẩm chất</a:t>
              </a:r>
              <a:endPara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1822" y="3229341"/>
            <a:ext cx="5090691" cy="236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HS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(so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chứa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1335" y="3252316"/>
            <a:ext cx="574862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058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355ACECD-9F60-0B0E-1A71-C3B80BD8A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133" y="1916982"/>
            <a:ext cx="5340559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39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671" y="1896523"/>
            <a:ext cx="5340559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90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293" y="1502824"/>
            <a:ext cx="4363292" cy="393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5522318" y="858369"/>
            <a:ext cx="5515897" cy="1077218"/>
            <a:chOff x="5796116" y="2418735"/>
            <a:chExt cx="5515897" cy="1077218"/>
          </a:xfrm>
        </p:grpSpPr>
        <p:sp>
          <p:nvSpPr>
            <p:cNvPr id="13" name="Rectangle 12"/>
            <p:cNvSpPr/>
            <p:nvPr/>
          </p:nvSpPr>
          <p:spPr>
            <a:xfrm>
              <a:off x="5796116" y="2418735"/>
              <a:ext cx="5515897" cy="10618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6116" y="2418735"/>
              <a:ext cx="551589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22317" y="2262990"/>
            <a:ext cx="5515897" cy="870155"/>
            <a:chOff x="5389585" y="2212258"/>
            <a:chExt cx="5515897" cy="870155"/>
          </a:xfrm>
        </p:grpSpPr>
        <p:sp>
          <p:nvSpPr>
            <p:cNvPr id="15" name="Rounded Rectangle 14"/>
            <p:cNvSpPr/>
            <p:nvPr/>
          </p:nvSpPr>
          <p:spPr>
            <a:xfrm>
              <a:off x="5389585" y="2212258"/>
              <a:ext cx="5515897" cy="870155"/>
            </a:xfrm>
            <a:prstGeom prst="roundRect">
              <a:avLst/>
            </a:prstGeom>
            <a:solidFill>
              <a:srgbClr val="00B0F0">
                <a:alpha val="44000"/>
              </a:srgbClr>
            </a:solidFill>
            <a:ln w="28575">
              <a:solidFill>
                <a:srgbClr val="3399FF"/>
              </a:solidFill>
              <a:prstDash val="sysDash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03297" y="2356871"/>
              <a:ext cx="4488473" cy="58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0" y="3086471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22316" y="3460548"/>
            <a:ext cx="5515897" cy="1061883"/>
            <a:chOff x="5796116" y="2418735"/>
            <a:chExt cx="5515897" cy="1061883"/>
          </a:xfrm>
        </p:grpSpPr>
        <p:sp>
          <p:nvSpPr>
            <p:cNvPr id="49" name="Rectangle 48"/>
            <p:cNvSpPr/>
            <p:nvPr/>
          </p:nvSpPr>
          <p:spPr>
            <a:xfrm>
              <a:off x="5796116" y="2418735"/>
              <a:ext cx="5515897" cy="10618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96116" y="2509665"/>
              <a:ext cx="55158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22315" y="4849833"/>
            <a:ext cx="5515898" cy="1061884"/>
            <a:chOff x="5389584" y="2181135"/>
            <a:chExt cx="5515898" cy="629526"/>
          </a:xfrm>
        </p:grpSpPr>
        <p:sp>
          <p:nvSpPr>
            <p:cNvPr id="55" name="Rounded Rectangle 54"/>
            <p:cNvSpPr/>
            <p:nvPr/>
          </p:nvSpPr>
          <p:spPr>
            <a:xfrm>
              <a:off x="5389585" y="2212258"/>
              <a:ext cx="5515897" cy="598403"/>
            </a:xfrm>
            <a:prstGeom prst="roundRect">
              <a:avLst/>
            </a:prstGeom>
            <a:solidFill>
              <a:srgbClr val="FF0066">
                <a:alpha val="44000"/>
              </a:srgbClr>
            </a:solidFill>
            <a:ln w="28575">
              <a:solidFill>
                <a:srgbClr val="FF0066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89584" y="2181135"/>
              <a:ext cx="5515897" cy="581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endPara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endParaRPr lang="en-US" sz="44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92826" y="442870"/>
            <a:ext cx="1233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11199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389" y1="57231" x2="56944" y2="80165"/>
                        <a14:foregroundMark x1="52160" y1="61157" x2="59568" y2="59711"/>
                        <a14:foregroundMark x1="51698" y1="59298" x2="47222" y2="59298"/>
                        <a14:foregroundMark x1="65123" y1="52273" x2="79012" y2="50207"/>
                        <a14:foregroundMark x1="71914" y1="66736" x2="72685" y2="90289"/>
                        <a14:foregroundMark x1="51698" y1="88223" x2="55864" y2="88223"/>
                        <a14:foregroundMark x1="56636" y1="87810" x2="56173" y2="902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925" y="1528510"/>
            <a:ext cx="5173390" cy="386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522318" y="780323"/>
            <a:ext cx="5515897" cy="1139929"/>
            <a:chOff x="5796116" y="2340689"/>
            <a:chExt cx="5515897" cy="1139929"/>
          </a:xfrm>
        </p:grpSpPr>
        <p:sp>
          <p:nvSpPr>
            <p:cNvPr id="14" name="Rectangle 13"/>
            <p:cNvSpPr/>
            <p:nvPr/>
          </p:nvSpPr>
          <p:spPr>
            <a:xfrm>
              <a:off x="5796116" y="2418735"/>
              <a:ext cx="5515897" cy="10618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6116" y="2340689"/>
              <a:ext cx="5515897" cy="1120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rót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22317" y="2262990"/>
            <a:ext cx="5515897" cy="870155"/>
            <a:chOff x="5389585" y="2212258"/>
            <a:chExt cx="5515897" cy="870155"/>
          </a:xfrm>
        </p:grpSpPr>
        <p:sp>
          <p:nvSpPr>
            <p:cNvPr id="18" name="Rounded Rectangle 17"/>
            <p:cNvSpPr/>
            <p:nvPr/>
          </p:nvSpPr>
          <p:spPr>
            <a:xfrm>
              <a:off x="5389585" y="2212258"/>
              <a:ext cx="5515897" cy="870155"/>
            </a:xfrm>
            <a:prstGeom prst="roundRect">
              <a:avLst/>
            </a:prstGeom>
            <a:solidFill>
              <a:srgbClr val="00B0F0">
                <a:alpha val="44000"/>
              </a:srgbClr>
            </a:solidFill>
            <a:ln w="28575">
              <a:solidFill>
                <a:srgbClr val="3399FF"/>
              </a:solidFill>
              <a:prstDash val="sysDash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54587" y="2271847"/>
              <a:ext cx="2785891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endParaRPr lang="en-US" sz="4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22316" y="3460548"/>
            <a:ext cx="5515897" cy="1061883"/>
            <a:chOff x="5796116" y="2418735"/>
            <a:chExt cx="5515897" cy="1061883"/>
          </a:xfrm>
        </p:grpSpPr>
        <p:sp>
          <p:nvSpPr>
            <p:cNvPr id="22" name="Rectangle 21"/>
            <p:cNvSpPr/>
            <p:nvPr/>
          </p:nvSpPr>
          <p:spPr>
            <a:xfrm>
              <a:off x="5796116" y="2418735"/>
              <a:ext cx="5515897" cy="10618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96116" y="2509665"/>
              <a:ext cx="55158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4 </a:t>
              </a:r>
              <a:r>
                <a:rPr lang="en-US" sz="2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22315" y="4849833"/>
            <a:ext cx="5515898" cy="1061884"/>
            <a:chOff x="5389584" y="2181135"/>
            <a:chExt cx="5515898" cy="629526"/>
          </a:xfrm>
        </p:grpSpPr>
        <p:sp>
          <p:nvSpPr>
            <p:cNvPr id="25" name="Rounded Rectangle 24"/>
            <p:cNvSpPr/>
            <p:nvPr/>
          </p:nvSpPr>
          <p:spPr>
            <a:xfrm>
              <a:off x="5389585" y="2212258"/>
              <a:ext cx="5515897" cy="598403"/>
            </a:xfrm>
            <a:prstGeom prst="roundRect">
              <a:avLst/>
            </a:prstGeom>
            <a:solidFill>
              <a:srgbClr val="FF0066">
                <a:alpha val="44000"/>
              </a:srgbClr>
            </a:solidFill>
            <a:ln w="28575">
              <a:solidFill>
                <a:srgbClr val="FF0066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89584" y="2181135"/>
              <a:ext cx="5515897" cy="581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4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6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15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5809022-DA92-6E19-AA56-9D1A9C379C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1" t="-6160" r="28865" b="2100"/>
          <a:stretch/>
        </p:blipFill>
        <p:spPr>
          <a:xfrm>
            <a:off x="9942754" y="4077257"/>
            <a:ext cx="2249246" cy="2624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472" y="302760"/>
            <a:ext cx="5984854" cy="302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962" t="28932" r="54685" b="28729"/>
          <a:stretch/>
        </p:blipFill>
        <p:spPr>
          <a:xfrm>
            <a:off x="945951" y="3392766"/>
            <a:ext cx="4613020" cy="2721164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558972" y="3715732"/>
            <a:ext cx="4876800" cy="1727125"/>
          </a:xfrm>
          <a:prstGeom prst="roundRect">
            <a:avLst/>
          </a:prstGeom>
          <a:solidFill>
            <a:srgbClr val="FF0066">
              <a:alpha val="44000"/>
            </a:srgbClr>
          </a:solidFill>
          <a:ln w="28575">
            <a:solidFill>
              <a:srgbClr val="FF0066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58972" y="3741364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rót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ca 1</a:t>
            </a:r>
            <a:r>
              <a:rPr lang="en-US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0973" y="5646917"/>
            <a:ext cx="343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339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600" b="1" i="1" dirty="0">
                <a:solidFill>
                  <a:srgbClr val="339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9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i="1" dirty="0">
                <a:solidFill>
                  <a:srgbClr val="339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2l </a:t>
            </a:r>
            <a:r>
              <a:rPr lang="en-US" sz="3600" b="1" i="1" dirty="0" err="1">
                <a:solidFill>
                  <a:srgbClr val="339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3600" b="1" i="1" dirty="0">
              <a:solidFill>
                <a:srgbClr val="3399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597" y="1816200"/>
            <a:ext cx="5340559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33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">
            <a:extLst>
              <a:ext uri="{FF2B5EF4-FFF2-40B4-BE49-F238E27FC236}">
                <a16:creationId xmlns:a16="http://schemas.microsoft.com/office/drawing/2014/main" id="{E55A4BF8-EB73-8656-BEA2-640857C98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0765" y="2686529"/>
            <a:ext cx="4171471" cy="41714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94427" y="502415"/>
            <a:ext cx="8859596" cy="716784"/>
            <a:chOff x="2594427" y="502415"/>
            <a:chExt cx="7463973" cy="716784"/>
          </a:xfrm>
        </p:grpSpPr>
        <p:sp>
          <p:nvSpPr>
            <p:cNvPr id="11" name="Rounded Rectangle 10"/>
            <p:cNvSpPr/>
            <p:nvPr/>
          </p:nvSpPr>
          <p:spPr>
            <a:xfrm>
              <a:off x="2594427" y="551543"/>
              <a:ext cx="7463973" cy="667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6CC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4171" y="502415"/>
              <a:ext cx="7344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49380" y="1615132"/>
            <a:ext cx="3215148" cy="2820922"/>
            <a:chOff x="3539613" y="2532743"/>
            <a:chExt cx="3215148" cy="2820922"/>
          </a:xfrm>
        </p:grpSpPr>
        <p:sp>
          <p:nvSpPr>
            <p:cNvPr id="40" name="Rounded Rectangle 39"/>
            <p:cNvSpPr/>
            <p:nvPr/>
          </p:nvSpPr>
          <p:spPr>
            <a:xfrm>
              <a:off x="3539613" y="2532743"/>
              <a:ext cx="3215148" cy="28209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6CC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4470" y="2661008"/>
              <a:ext cx="2905433" cy="2564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TextBox 18"/>
          <p:cNvSpPr txBox="1"/>
          <p:nvPr/>
        </p:nvSpPr>
        <p:spPr>
          <a:xfrm>
            <a:off x="918392" y="1528046"/>
            <a:ext cx="6876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ca 1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3894" y="2762415"/>
            <a:ext cx="590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Chai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45018" y="3796730"/>
            <a:ext cx="590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Chai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45018" y="4831046"/>
            <a:ext cx="590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Chai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890160" y="3796730"/>
            <a:ext cx="704268" cy="646331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7807" y="225870"/>
            <a:ext cx="112176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5" grpId="0"/>
      <p:bldP spid="47" grpId="0"/>
      <p:bldP spid="5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318</Words>
  <Application>Microsoft Office PowerPoint</Application>
  <PresentationFormat>Widescreen</PresentationFormat>
  <Paragraphs>51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等线</vt:lpstr>
      <vt:lpstr>等线 Light</vt:lpstr>
      <vt:lpstr>SVN-Newton</vt:lpstr>
      <vt:lpstr>Times New Roman</vt:lpstr>
      <vt:lpstr>思源宋体 CN Heavy</vt:lpstr>
      <vt:lpstr>思源宋体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Toán 2</dc:subject>
  <dc:creator>Cảm Nguyễn</dc:creator>
  <cp:keywords>Măng Non Team</cp:keywords>
  <dc:description>Măng Non Team</dc:description>
  <cp:lastModifiedBy>Admin</cp:lastModifiedBy>
  <cp:revision>23</cp:revision>
  <dcterms:created xsi:type="dcterms:W3CDTF">2022-09-28T11:50:00Z</dcterms:created>
  <dcterms:modified xsi:type="dcterms:W3CDTF">2024-11-11T08:16:54Z</dcterms:modified>
</cp:coreProperties>
</file>