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07" r:id="rId2"/>
  </p:sldMasterIdLst>
  <p:notesMasterIdLst>
    <p:notesMasterId r:id="rId16"/>
  </p:notesMasterIdLst>
  <p:sldIdLst>
    <p:sldId id="260" r:id="rId3"/>
    <p:sldId id="331" r:id="rId4"/>
    <p:sldId id="322" r:id="rId5"/>
    <p:sldId id="314" r:id="rId6"/>
    <p:sldId id="261" r:id="rId7"/>
    <p:sldId id="326" r:id="rId8"/>
    <p:sldId id="262" r:id="rId9"/>
    <p:sldId id="327" r:id="rId10"/>
    <p:sldId id="263" r:id="rId11"/>
    <p:sldId id="328" r:id="rId12"/>
    <p:sldId id="319" r:id="rId13"/>
    <p:sldId id="329" r:id="rId14"/>
    <p:sldId id="321" r:id="rId15"/>
  </p:sldIdLst>
  <p:sldSz cx="9144000" cy="5143500" type="screen16x9"/>
  <p:notesSz cx="6858000" cy="9144000"/>
  <p:embeddedFontLst>
    <p:embeddedFont>
      <p:font typeface="#9Slide05 Aphrodite Pro" panose="020B0604020202020204" charset="0"/>
      <p:regular r:id="rId17"/>
    </p:embeddedFont>
    <p:embeddedFont>
      <p:font typeface="Coiny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#9Slide07 Altus" panose="020B0604020202020204" charset="0"/>
      <p:regular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VNI-Cooper" pitchFamily="2" charset="0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Alef" panose="020B0604020202020204" charset="-79"/>
      <p:regular r:id="rId31"/>
      <p:bold r:id="rId32"/>
    </p:embeddedFont>
    <p:embeddedFont>
      <p:font typeface="#9Slide07 HoneyCream" panose="020B0604020202020204" charset="0"/>
      <p:regular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F93"/>
    <a:srgbClr val="CD1D86"/>
    <a:srgbClr val="008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E4F96C-C0AD-42D8-B1B8-C38888874A88}">
  <a:tblStyle styleId="{A9E4F96C-C0AD-42D8-B1B8-C38888874A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" name="Google Shape;3645;ge48b1e99b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6" name="Google Shape;3646;ge48b1e99b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" name="Google Shape;3747;ge48b1e99b0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8" name="Google Shape;3748;ge48b1e99b0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Thầy cô bấm chọn con chim cánh cụt để quay lại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2" name="Google Shape;3852;ge48b1e99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3" name="Google Shape;3853;ge48b1e99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Thầy cô bấm chọn con chim cánh cụt để quay lại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 cô bấm chọn con chim cánh cụt để quay lại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1575450" y="2582552"/>
            <a:ext cx="5993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subTitle" idx="1"/>
          </p:nvPr>
        </p:nvSpPr>
        <p:spPr>
          <a:xfrm>
            <a:off x="2601425" y="3396494"/>
            <a:ext cx="388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4027948" y="1336965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5981451" y="0"/>
            <a:ext cx="3241758" cy="103289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rot="4500037" flipH="1">
            <a:off x="7483712" y="1989942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/>
          <p:nvPr/>
        </p:nvSpPr>
        <p:spPr>
          <a:xfrm rot="-6299983" flipH="1">
            <a:off x="-1225087" y="2104786"/>
            <a:ext cx="3241665" cy="933934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/>
          <p:nvPr/>
        </p:nvSpPr>
        <p:spPr>
          <a:xfrm rot="5400000">
            <a:off x="1391096" y="-1398464"/>
            <a:ext cx="717303" cy="3499492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 rot="5400000">
            <a:off x="3502041" y="56704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p3"/>
          <p:cNvGrpSpPr/>
          <p:nvPr/>
        </p:nvGrpSpPr>
        <p:grpSpPr>
          <a:xfrm>
            <a:off x="1183734" y="887999"/>
            <a:ext cx="984179" cy="862511"/>
            <a:chOff x="5748659" y="5679224"/>
            <a:chExt cx="984179" cy="862511"/>
          </a:xfrm>
        </p:grpSpPr>
        <p:sp>
          <p:nvSpPr>
            <p:cNvPr id="106" name="Google Shape;106;p3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3"/>
          <p:cNvGrpSpPr/>
          <p:nvPr/>
        </p:nvGrpSpPr>
        <p:grpSpPr>
          <a:xfrm>
            <a:off x="7871659" y="4168174"/>
            <a:ext cx="984179" cy="862511"/>
            <a:chOff x="5748659" y="5679224"/>
            <a:chExt cx="984179" cy="862511"/>
          </a:xfrm>
        </p:grpSpPr>
        <p:sp>
          <p:nvSpPr>
            <p:cNvPr id="116" name="Google Shape;116;p3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182131" y="545697"/>
            <a:ext cx="265776" cy="229685"/>
            <a:chOff x="-711450" y="730125"/>
            <a:chExt cx="350350" cy="302775"/>
          </a:xfrm>
        </p:grpSpPr>
        <p:sp>
          <p:nvSpPr>
            <p:cNvPr id="126" name="Google Shape;126;p3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483141" y="175099"/>
            <a:ext cx="126193" cy="189100"/>
            <a:chOff x="-682500" y="-141275"/>
            <a:chExt cx="166350" cy="249275"/>
          </a:xfrm>
        </p:grpSpPr>
        <p:sp>
          <p:nvSpPr>
            <p:cNvPr id="129" name="Google Shape;129;p3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3"/>
          <p:cNvGrpSpPr/>
          <p:nvPr/>
        </p:nvGrpSpPr>
        <p:grpSpPr>
          <a:xfrm>
            <a:off x="218826" y="204178"/>
            <a:ext cx="174212" cy="195814"/>
            <a:chOff x="-1062750" y="-633900"/>
            <a:chExt cx="229650" cy="258125"/>
          </a:xfrm>
        </p:grpSpPr>
        <p:sp>
          <p:nvSpPr>
            <p:cNvPr id="132" name="Google Shape;132;p3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 rot="-1095368" flipH="1">
            <a:off x="8582327" y="82933"/>
            <a:ext cx="283174" cy="609586"/>
            <a:chOff x="-4310950" y="-1390575"/>
            <a:chExt cx="481850" cy="1037275"/>
          </a:xfrm>
        </p:grpSpPr>
        <p:sp>
          <p:nvSpPr>
            <p:cNvPr id="135" name="Google Shape;135;p3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3"/>
          <p:cNvGrpSpPr/>
          <p:nvPr/>
        </p:nvGrpSpPr>
        <p:grpSpPr>
          <a:xfrm rot="-549155" flipH="1">
            <a:off x="8316439" y="375497"/>
            <a:ext cx="180242" cy="388006"/>
            <a:chOff x="-4310950" y="-1390575"/>
            <a:chExt cx="481850" cy="1037275"/>
          </a:xfrm>
        </p:grpSpPr>
        <p:sp>
          <p:nvSpPr>
            <p:cNvPr id="143" name="Google Shape;143;p3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8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4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50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4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96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144000" y="-139429"/>
            <a:ext cx="1132320" cy="1168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144000" y="3975183"/>
            <a:ext cx="1132320" cy="116831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866501"/>
            <a:ext cx="8547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7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5"/>
          <p:cNvGrpSpPr/>
          <p:nvPr/>
        </p:nvGrpSpPr>
        <p:grpSpPr>
          <a:xfrm>
            <a:off x="6778250" y="86916"/>
            <a:ext cx="1031576" cy="1129510"/>
            <a:chOff x="6729925" y="166741"/>
            <a:chExt cx="1031576" cy="1129510"/>
          </a:xfrm>
        </p:grpSpPr>
        <p:sp>
          <p:nvSpPr>
            <p:cNvPr id="208" name="Google Shape;208;p5"/>
            <p:cNvSpPr/>
            <p:nvPr/>
          </p:nvSpPr>
          <p:spPr>
            <a:xfrm>
              <a:off x="6729925" y="365000"/>
              <a:ext cx="56709" cy="8862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7001382" y="166741"/>
              <a:ext cx="75591" cy="1216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6963619" y="503089"/>
              <a:ext cx="75591" cy="121663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7165402" y="321320"/>
              <a:ext cx="56709" cy="87424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7193725" y="689578"/>
              <a:ext cx="56709" cy="88557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6729925" y="689578"/>
              <a:ext cx="56709" cy="88557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6963619" y="889033"/>
              <a:ext cx="75591" cy="122796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7467574" y="392127"/>
              <a:ext cx="76787" cy="122859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7354283" y="950399"/>
              <a:ext cx="75591" cy="122796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7325897" y="1207694"/>
              <a:ext cx="56772" cy="88557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7676469" y="734391"/>
              <a:ext cx="56709" cy="87424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7704792" y="1207694"/>
              <a:ext cx="56709" cy="88557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5"/>
          <p:cNvSpPr/>
          <p:nvPr/>
        </p:nvSpPr>
        <p:spPr>
          <a:xfrm>
            <a:off x="6146475" y="4035200"/>
            <a:ext cx="2997525" cy="1128449"/>
          </a:xfrm>
          <a:custGeom>
            <a:avLst/>
            <a:gdLst/>
            <a:ahLst/>
            <a:cxnLst/>
            <a:rect l="l" t="t" r="r" b="b"/>
            <a:pathLst>
              <a:path w="40748" h="15340" extrusionOk="0">
                <a:moveTo>
                  <a:pt x="15883" y="1"/>
                </a:moveTo>
                <a:lnTo>
                  <a:pt x="15245" y="19"/>
                </a:lnTo>
                <a:lnTo>
                  <a:pt x="14608" y="76"/>
                </a:lnTo>
                <a:lnTo>
                  <a:pt x="13970" y="151"/>
                </a:lnTo>
                <a:lnTo>
                  <a:pt x="13333" y="263"/>
                </a:lnTo>
                <a:lnTo>
                  <a:pt x="12695" y="376"/>
                </a:lnTo>
                <a:lnTo>
                  <a:pt x="12076" y="526"/>
                </a:lnTo>
                <a:lnTo>
                  <a:pt x="11439" y="694"/>
                </a:lnTo>
                <a:lnTo>
                  <a:pt x="10820" y="882"/>
                </a:lnTo>
                <a:lnTo>
                  <a:pt x="10220" y="1088"/>
                </a:lnTo>
                <a:lnTo>
                  <a:pt x="9620" y="1313"/>
                </a:lnTo>
                <a:lnTo>
                  <a:pt x="9020" y="1576"/>
                </a:lnTo>
                <a:lnTo>
                  <a:pt x="8438" y="1857"/>
                </a:lnTo>
                <a:lnTo>
                  <a:pt x="7876" y="2138"/>
                </a:lnTo>
                <a:lnTo>
                  <a:pt x="7313" y="2457"/>
                </a:lnTo>
                <a:lnTo>
                  <a:pt x="6751" y="2795"/>
                </a:lnTo>
                <a:lnTo>
                  <a:pt x="6226" y="3151"/>
                </a:lnTo>
                <a:lnTo>
                  <a:pt x="5701" y="3526"/>
                </a:lnTo>
                <a:lnTo>
                  <a:pt x="5194" y="3920"/>
                </a:lnTo>
                <a:lnTo>
                  <a:pt x="4707" y="4332"/>
                </a:lnTo>
                <a:lnTo>
                  <a:pt x="4219" y="4764"/>
                </a:lnTo>
                <a:lnTo>
                  <a:pt x="3769" y="5214"/>
                </a:lnTo>
                <a:lnTo>
                  <a:pt x="3319" y="5682"/>
                </a:lnTo>
                <a:lnTo>
                  <a:pt x="2907" y="6170"/>
                </a:lnTo>
                <a:lnTo>
                  <a:pt x="2494" y="6676"/>
                </a:lnTo>
                <a:lnTo>
                  <a:pt x="2213" y="7070"/>
                </a:lnTo>
                <a:lnTo>
                  <a:pt x="1950" y="7464"/>
                </a:lnTo>
                <a:lnTo>
                  <a:pt x="1707" y="7858"/>
                </a:lnTo>
                <a:lnTo>
                  <a:pt x="1482" y="8251"/>
                </a:lnTo>
                <a:lnTo>
                  <a:pt x="1275" y="8664"/>
                </a:lnTo>
                <a:lnTo>
                  <a:pt x="1088" y="9095"/>
                </a:lnTo>
                <a:lnTo>
                  <a:pt x="919" y="9527"/>
                </a:lnTo>
                <a:lnTo>
                  <a:pt x="750" y="9977"/>
                </a:lnTo>
                <a:lnTo>
                  <a:pt x="356" y="11327"/>
                </a:lnTo>
                <a:lnTo>
                  <a:pt x="131" y="12171"/>
                </a:lnTo>
                <a:lnTo>
                  <a:pt x="75" y="12452"/>
                </a:lnTo>
                <a:lnTo>
                  <a:pt x="56" y="12527"/>
                </a:lnTo>
                <a:lnTo>
                  <a:pt x="75" y="12546"/>
                </a:lnTo>
                <a:lnTo>
                  <a:pt x="38" y="12564"/>
                </a:lnTo>
                <a:lnTo>
                  <a:pt x="19" y="12621"/>
                </a:lnTo>
                <a:lnTo>
                  <a:pt x="0" y="12696"/>
                </a:lnTo>
                <a:lnTo>
                  <a:pt x="19" y="12977"/>
                </a:lnTo>
                <a:lnTo>
                  <a:pt x="38" y="13371"/>
                </a:lnTo>
                <a:lnTo>
                  <a:pt x="75" y="13783"/>
                </a:lnTo>
                <a:lnTo>
                  <a:pt x="131" y="14214"/>
                </a:lnTo>
                <a:lnTo>
                  <a:pt x="206" y="14571"/>
                </a:lnTo>
                <a:lnTo>
                  <a:pt x="263" y="14833"/>
                </a:lnTo>
                <a:lnTo>
                  <a:pt x="300" y="14908"/>
                </a:lnTo>
                <a:lnTo>
                  <a:pt x="319" y="14927"/>
                </a:lnTo>
                <a:lnTo>
                  <a:pt x="40748" y="15340"/>
                </a:lnTo>
                <a:lnTo>
                  <a:pt x="40748" y="6339"/>
                </a:lnTo>
                <a:lnTo>
                  <a:pt x="40035" y="6414"/>
                </a:lnTo>
                <a:lnTo>
                  <a:pt x="39322" y="6489"/>
                </a:lnTo>
                <a:lnTo>
                  <a:pt x="38629" y="6526"/>
                </a:lnTo>
                <a:lnTo>
                  <a:pt x="37916" y="6564"/>
                </a:lnTo>
                <a:lnTo>
                  <a:pt x="36491" y="6564"/>
                </a:lnTo>
                <a:lnTo>
                  <a:pt x="35778" y="6526"/>
                </a:lnTo>
                <a:lnTo>
                  <a:pt x="35085" y="6470"/>
                </a:lnTo>
                <a:lnTo>
                  <a:pt x="34391" y="6395"/>
                </a:lnTo>
                <a:lnTo>
                  <a:pt x="33697" y="6282"/>
                </a:lnTo>
                <a:lnTo>
                  <a:pt x="33003" y="6151"/>
                </a:lnTo>
                <a:lnTo>
                  <a:pt x="32328" y="6001"/>
                </a:lnTo>
                <a:lnTo>
                  <a:pt x="31653" y="5814"/>
                </a:lnTo>
                <a:lnTo>
                  <a:pt x="30997" y="5589"/>
                </a:lnTo>
                <a:lnTo>
                  <a:pt x="30322" y="5345"/>
                </a:lnTo>
                <a:lnTo>
                  <a:pt x="29684" y="5064"/>
                </a:lnTo>
                <a:lnTo>
                  <a:pt x="29140" y="4801"/>
                </a:lnTo>
                <a:lnTo>
                  <a:pt x="28596" y="4520"/>
                </a:lnTo>
                <a:lnTo>
                  <a:pt x="28071" y="4239"/>
                </a:lnTo>
                <a:lnTo>
                  <a:pt x="27546" y="3920"/>
                </a:lnTo>
                <a:lnTo>
                  <a:pt x="26496" y="3301"/>
                </a:lnTo>
                <a:lnTo>
                  <a:pt x="25446" y="2663"/>
                </a:lnTo>
                <a:lnTo>
                  <a:pt x="24921" y="2363"/>
                </a:lnTo>
                <a:lnTo>
                  <a:pt x="24377" y="2082"/>
                </a:lnTo>
                <a:lnTo>
                  <a:pt x="23834" y="1801"/>
                </a:lnTo>
                <a:lnTo>
                  <a:pt x="23271" y="1538"/>
                </a:lnTo>
                <a:lnTo>
                  <a:pt x="22708" y="1295"/>
                </a:lnTo>
                <a:lnTo>
                  <a:pt x="22146" y="1051"/>
                </a:lnTo>
                <a:lnTo>
                  <a:pt x="21565" y="844"/>
                </a:lnTo>
                <a:lnTo>
                  <a:pt x="20983" y="657"/>
                </a:lnTo>
                <a:lnTo>
                  <a:pt x="20364" y="488"/>
                </a:lnTo>
                <a:lnTo>
                  <a:pt x="19727" y="338"/>
                </a:lnTo>
                <a:lnTo>
                  <a:pt x="19089" y="226"/>
                </a:lnTo>
                <a:lnTo>
                  <a:pt x="18452" y="132"/>
                </a:lnTo>
                <a:lnTo>
                  <a:pt x="17814" y="57"/>
                </a:lnTo>
                <a:lnTo>
                  <a:pt x="17177" y="19"/>
                </a:lnTo>
                <a:lnTo>
                  <a:pt x="1653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5"/>
          <p:cNvSpPr/>
          <p:nvPr/>
        </p:nvSpPr>
        <p:spPr>
          <a:xfrm rot="10800000" flipH="1">
            <a:off x="0" y="-67997"/>
            <a:ext cx="1187954" cy="3966859"/>
          </a:xfrm>
          <a:custGeom>
            <a:avLst/>
            <a:gdLst/>
            <a:ahLst/>
            <a:cxnLst/>
            <a:rect l="l" t="t" r="r" b="b"/>
            <a:pathLst>
              <a:path w="9940" h="33192" extrusionOk="0">
                <a:moveTo>
                  <a:pt x="6001" y="1"/>
                </a:moveTo>
                <a:lnTo>
                  <a:pt x="5758" y="38"/>
                </a:lnTo>
                <a:lnTo>
                  <a:pt x="5533" y="76"/>
                </a:lnTo>
                <a:lnTo>
                  <a:pt x="5289" y="151"/>
                </a:lnTo>
                <a:lnTo>
                  <a:pt x="5045" y="226"/>
                </a:lnTo>
                <a:lnTo>
                  <a:pt x="4801" y="319"/>
                </a:lnTo>
                <a:lnTo>
                  <a:pt x="4333" y="526"/>
                </a:lnTo>
                <a:lnTo>
                  <a:pt x="3901" y="769"/>
                </a:lnTo>
                <a:lnTo>
                  <a:pt x="3189" y="1163"/>
                </a:lnTo>
                <a:lnTo>
                  <a:pt x="2814" y="1332"/>
                </a:lnTo>
                <a:lnTo>
                  <a:pt x="2439" y="1501"/>
                </a:lnTo>
                <a:lnTo>
                  <a:pt x="2232" y="1557"/>
                </a:lnTo>
                <a:lnTo>
                  <a:pt x="2045" y="1595"/>
                </a:lnTo>
                <a:lnTo>
                  <a:pt x="1857" y="1632"/>
                </a:lnTo>
                <a:lnTo>
                  <a:pt x="1464" y="1632"/>
                </a:lnTo>
                <a:lnTo>
                  <a:pt x="1257" y="1595"/>
                </a:lnTo>
                <a:lnTo>
                  <a:pt x="1051" y="1557"/>
                </a:lnTo>
                <a:lnTo>
                  <a:pt x="864" y="1463"/>
                </a:lnTo>
                <a:lnTo>
                  <a:pt x="695" y="1388"/>
                </a:lnTo>
                <a:lnTo>
                  <a:pt x="545" y="1294"/>
                </a:lnTo>
                <a:lnTo>
                  <a:pt x="413" y="1182"/>
                </a:lnTo>
                <a:lnTo>
                  <a:pt x="301" y="1069"/>
                </a:lnTo>
                <a:lnTo>
                  <a:pt x="207" y="938"/>
                </a:lnTo>
                <a:lnTo>
                  <a:pt x="132" y="807"/>
                </a:lnTo>
                <a:lnTo>
                  <a:pt x="57" y="676"/>
                </a:lnTo>
                <a:lnTo>
                  <a:pt x="1" y="544"/>
                </a:lnTo>
                <a:lnTo>
                  <a:pt x="1" y="32103"/>
                </a:lnTo>
                <a:lnTo>
                  <a:pt x="20" y="32666"/>
                </a:lnTo>
                <a:lnTo>
                  <a:pt x="6433" y="33191"/>
                </a:lnTo>
                <a:lnTo>
                  <a:pt x="6620" y="32966"/>
                </a:lnTo>
                <a:lnTo>
                  <a:pt x="6827" y="32666"/>
                </a:lnTo>
                <a:lnTo>
                  <a:pt x="7070" y="32310"/>
                </a:lnTo>
                <a:lnTo>
                  <a:pt x="7333" y="31897"/>
                </a:lnTo>
                <a:lnTo>
                  <a:pt x="7877" y="30941"/>
                </a:lnTo>
                <a:lnTo>
                  <a:pt x="8439" y="29891"/>
                </a:lnTo>
                <a:lnTo>
                  <a:pt x="8983" y="28822"/>
                </a:lnTo>
                <a:lnTo>
                  <a:pt x="9208" y="28297"/>
                </a:lnTo>
                <a:lnTo>
                  <a:pt x="9433" y="27809"/>
                </a:lnTo>
                <a:lnTo>
                  <a:pt x="9602" y="27359"/>
                </a:lnTo>
                <a:lnTo>
                  <a:pt x="9752" y="26966"/>
                </a:lnTo>
                <a:lnTo>
                  <a:pt x="9864" y="26609"/>
                </a:lnTo>
                <a:lnTo>
                  <a:pt x="9921" y="26347"/>
                </a:lnTo>
                <a:lnTo>
                  <a:pt x="9939" y="26047"/>
                </a:lnTo>
                <a:lnTo>
                  <a:pt x="9939" y="25747"/>
                </a:lnTo>
                <a:lnTo>
                  <a:pt x="9921" y="25447"/>
                </a:lnTo>
                <a:lnTo>
                  <a:pt x="9883" y="25165"/>
                </a:lnTo>
                <a:lnTo>
                  <a:pt x="9827" y="24865"/>
                </a:lnTo>
                <a:lnTo>
                  <a:pt x="9752" y="24584"/>
                </a:lnTo>
                <a:lnTo>
                  <a:pt x="9639" y="24322"/>
                </a:lnTo>
                <a:lnTo>
                  <a:pt x="9527" y="24059"/>
                </a:lnTo>
                <a:lnTo>
                  <a:pt x="9377" y="23796"/>
                </a:lnTo>
                <a:lnTo>
                  <a:pt x="9227" y="23571"/>
                </a:lnTo>
                <a:lnTo>
                  <a:pt x="9058" y="23328"/>
                </a:lnTo>
                <a:lnTo>
                  <a:pt x="8852" y="23121"/>
                </a:lnTo>
                <a:lnTo>
                  <a:pt x="8645" y="22915"/>
                </a:lnTo>
                <a:lnTo>
                  <a:pt x="8402" y="22746"/>
                </a:lnTo>
                <a:lnTo>
                  <a:pt x="8158" y="22578"/>
                </a:lnTo>
                <a:lnTo>
                  <a:pt x="7895" y="22428"/>
                </a:lnTo>
                <a:lnTo>
                  <a:pt x="7464" y="22240"/>
                </a:lnTo>
                <a:lnTo>
                  <a:pt x="6995" y="22053"/>
                </a:lnTo>
                <a:lnTo>
                  <a:pt x="6508" y="21846"/>
                </a:lnTo>
                <a:lnTo>
                  <a:pt x="6039" y="21621"/>
                </a:lnTo>
                <a:lnTo>
                  <a:pt x="5814" y="21490"/>
                </a:lnTo>
                <a:lnTo>
                  <a:pt x="5608" y="21359"/>
                </a:lnTo>
                <a:lnTo>
                  <a:pt x="5420" y="21209"/>
                </a:lnTo>
                <a:lnTo>
                  <a:pt x="5233" y="21040"/>
                </a:lnTo>
                <a:lnTo>
                  <a:pt x="5083" y="20852"/>
                </a:lnTo>
                <a:lnTo>
                  <a:pt x="4933" y="20646"/>
                </a:lnTo>
                <a:lnTo>
                  <a:pt x="4820" y="20421"/>
                </a:lnTo>
                <a:lnTo>
                  <a:pt x="4745" y="20177"/>
                </a:lnTo>
                <a:lnTo>
                  <a:pt x="4708" y="19971"/>
                </a:lnTo>
                <a:lnTo>
                  <a:pt x="4689" y="19765"/>
                </a:lnTo>
                <a:lnTo>
                  <a:pt x="4708" y="19559"/>
                </a:lnTo>
                <a:lnTo>
                  <a:pt x="4764" y="19352"/>
                </a:lnTo>
                <a:lnTo>
                  <a:pt x="4820" y="19146"/>
                </a:lnTo>
                <a:lnTo>
                  <a:pt x="4914" y="18959"/>
                </a:lnTo>
                <a:lnTo>
                  <a:pt x="5026" y="18771"/>
                </a:lnTo>
                <a:lnTo>
                  <a:pt x="5158" y="18621"/>
                </a:lnTo>
                <a:lnTo>
                  <a:pt x="5270" y="18509"/>
                </a:lnTo>
                <a:lnTo>
                  <a:pt x="5383" y="18415"/>
                </a:lnTo>
                <a:lnTo>
                  <a:pt x="5645" y="18265"/>
                </a:lnTo>
                <a:lnTo>
                  <a:pt x="5908" y="18152"/>
                </a:lnTo>
                <a:lnTo>
                  <a:pt x="6189" y="18040"/>
                </a:lnTo>
                <a:lnTo>
                  <a:pt x="6489" y="17983"/>
                </a:lnTo>
                <a:lnTo>
                  <a:pt x="6789" y="17908"/>
                </a:lnTo>
                <a:lnTo>
                  <a:pt x="7389" y="17815"/>
                </a:lnTo>
                <a:lnTo>
                  <a:pt x="7802" y="17721"/>
                </a:lnTo>
                <a:lnTo>
                  <a:pt x="8177" y="17608"/>
                </a:lnTo>
                <a:lnTo>
                  <a:pt x="8364" y="17533"/>
                </a:lnTo>
                <a:lnTo>
                  <a:pt x="8552" y="17440"/>
                </a:lnTo>
                <a:lnTo>
                  <a:pt x="8702" y="17346"/>
                </a:lnTo>
                <a:lnTo>
                  <a:pt x="8870" y="17233"/>
                </a:lnTo>
                <a:lnTo>
                  <a:pt x="9020" y="17121"/>
                </a:lnTo>
                <a:lnTo>
                  <a:pt x="9152" y="16990"/>
                </a:lnTo>
                <a:lnTo>
                  <a:pt x="9283" y="16840"/>
                </a:lnTo>
                <a:lnTo>
                  <a:pt x="9396" y="16690"/>
                </a:lnTo>
                <a:lnTo>
                  <a:pt x="9489" y="16502"/>
                </a:lnTo>
                <a:lnTo>
                  <a:pt x="9583" y="16333"/>
                </a:lnTo>
                <a:lnTo>
                  <a:pt x="9639" y="16127"/>
                </a:lnTo>
                <a:lnTo>
                  <a:pt x="9696" y="15921"/>
                </a:lnTo>
                <a:lnTo>
                  <a:pt x="9752" y="15640"/>
                </a:lnTo>
                <a:lnTo>
                  <a:pt x="9752" y="15339"/>
                </a:lnTo>
                <a:lnTo>
                  <a:pt x="9733" y="15058"/>
                </a:lnTo>
                <a:lnTo>
                  <a:pt x="9658" y="14777"/>
                </a:lnTo>
                <a:lnTo>
                  <a:pt x="9583" y="14496"/>
                </a:lnTo>
                <a:lnTo>
                  <a:pt x="9452" y="14233"/>
                </a:lnTo>
                <a:lnTo>
                  <a:pt x="9321" y="13989"/>
                </a:lnTo>
                <a:lnTo>
                  <a:pt x="9133" y="13764"/>
                </a:lnTo>
                <a:lnTo>
                  <a:pt x="9039" y="13652"/>
                </a:lnTo>
                <a:lnTo>
                  <a:pt x="8927" y="13539"/>
                </a:lnTo>
                <a:lnTo>
                  <a:pt x="8683" y="13352"/>
                </a:lnTo>
                <a:lnTo>
                  <a:pt x="8420" y="13183"/>
                </a:lnTo>
                <a:lnTo>
                  <a:pt x="8158" y="13033"/>
                </a:lnTo>
                <a:lnTo>
                  <a:pt x="7914" y="12864"/>
                </a:lnTo>
                <a:lnTo>
                  <a:pt x="7670" y="12677"/>
                </a:lnTo>
                <a:lnTo>
                  <a:pt x="7558" y="12583"/>
                </a:lnTo>
                <a:lnTo>
                  <a:pt x="7445" y="12470"/>
                </a:lnTo>
                <a:lnTo>
                  <a:pt x="7352" y="12358"/>
                </a:lnTo>
                <a:lnTo>
                  <a:pt x="7258" y="12227"/>
                </a:lnTo>
                <a:lnTo>
                  <a:pt x="7089" y="11908"/>
                </a:lnTo>
                <a:lnTo>
                  <a:pt x="6958" y="11589"/>
                </a:lnTo>
                <a:lnTo>
                  <a:pt x="6864" y="11270"/>
                </a:lnTo>
                <a:lnTo>
                  <a:pt x="6789" y="10933"/>
                </a:lnTo>
                <a:lnTo>
                  <a:pt x="6770" y="10577"/>
                </a:lnTo>
                <a:lnTo>
                  <a:pt x="6752" y="10239"/>
                </a:lnTo>
                <a:lnTo>
                  <a:pt x="6770" y="9883"/>
                </a:lnTo>
                <a:lnTo>
                  <a:pt x="6827" y="9545"/>
                </a:lnTo>
                <a:lnTo>
                  <a:pt x="6902" y="9133"/>
                </a:lnTo>
                <a:lnTo>
                  <a:pt x="6995" y="8739"/>
                </a:lnTo>
                <a:lnTo>
                  <a:pt x="7108" y="8364"/>
                </a:lnTo>
                <a:lnTo>
                  <a:pt x="7220" y="7970"/>
                </a:lnTo>
                <a:lnTo>
                  <a:pt x="7502" y="7220"/>
                </a:lnTo>
                <a:lnTo>
                  <a:pt x="7783" y="6451"/>
                </a:lnTo>
                <a:lnTo>
                  <a:pt x="8064" y="5701"/>
                </a:lnTo>
                <a:lnTo>
                  <a:pt x="8195" y="5307"/>
                </a:lnTo>
                <a:lnTo>
                  <a:pt x="8308" y="4932"/>
                </a:lnTo>
                <a:lnTo>
                  <a:pt x="8402" y="4539"/>
                </a:lnTo>
                <a:lnTo>
                  <a:pt x="8495" y="4145"/>
                </a:lnTo>
                <a:lnTo>
                  <a:pt x="8552" y="3732"/>
                </a:lnTo>
                <a:lnTo>
                  <a:pt x="8589" y="3320"/>
                </a:lnTo>
                <a:lnTo>
                  <a:pt x="8589" y="2945"/>
                </a:lnTo>
                <a:lnTo>
                  <a:pt x="8570" y="2570"/>
                </a:lnTo>
                <a:lnTo>
                  <a:pt x="8514" y="2195"/>
                </a:lnTo>
                <a:lnTo>
                  <a:pt x="8402" y="1820"/>
                </a:lnTo>
                <a:lnTo>
                  <a:pt x="8270" y="1463"/>
                </a:lnTo>
                <a:lnTo>
                  <a:pt x="8195" y="1294"/>
                </a:lnTo>
                <a:lnTo>
                  <a:pt x="8102" y="1144"/>
                </a:lnTo>
                <a:lnTo>
                  <a:pt x="7989" y="976"/>
                </a:lnTo>
                <a:lnTo>
                  <a:pt x="7877" y="826"/>
                </a:lnTo>
                <a:lnTo>
                  <a:pt x="7764" y="694"/>
                </a:lnTo>
                <a:lnTo>
                  <a:pt x="7633" y="563"/>
                </a:lnTo>
                <a:lnTo>
                  <a:pt x="7408" y="376"/>
                </a:lnTo>
                <a:lnTo>
                  <a:pt x="7183" y="244"/>
                </a:lnTo>
                <a:lnTo>
                  <a:pt x="6958" y="132"/>
                </a:lnTo>
                <a:lnTo>
                  <a:pt x="6733" y="57"/>
                </a:lnTo>
                <a:lnTo>
                  <a:pt x="6489" y="19"/>
                </a:lnTo>
                <a:lnTo>
                  <a:pt x="624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"/>
          <p:cNvSpPr/>
          <p:nvPr/>
        </p:nvSpPr>
        <p:spPr>
          <a:xfrm>
            <a:off x="5340108" y="61374"/>
            <a:ext cx="75591" cy="122796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88" y="19"/>
                </a:lnTo>
                <a:lnTo>
                  <a:pt x="375" y="75"/>
                </a:lnTo>
                <a:lnTo>
                  <a:pt x="263" y="169"/>
                </a:lnTo>
                <a:lnTo>
                  <a:pt x="188" y="282"/>
                </a:lnTo>
                <a:lnTo>
                  <a:pt x="113" y="432"/>
                </a:lnTo>
                <a:lnTo>
                  <a:pt x="56" y="601"/>
                </a:lnTo>
                <a:lnTo>
                  <a:pt x="19" y="788"/>
                </a:lnTo>
                <a:lnTo>
                  <a:pt x="0" y="976"/>
                </a:lnTo>
                <a:lnTo>
                  <a:pt x="19" y="1182"/>
                </a:lnTo>
                <a:lnTo>
                  <a:pt x="56" y="1351"/>
                </a:lnTo>
                <a:lnTo>
                  <a:pt x="113" y="1519"/>
                </a:lnTo>
                <a:lnTo>
                  <a:pt x="188" y="1669"/>
                </a:lnTo>
                <a:lnTo>
                  <a:pt x="263" y="1782"/>
                </a:lnTo>
                <a:lnTo>
                  <a:pt x="375" y="1876"/>
                </a:lnTo>
                <a:lnTo>
                  <a:pt x="488" y="1932"/>
                </a:lnTo>
                <a:lnTo>
                  <a:pt x="600" y="1951"/>
                </a:lnTo>
                <a:lnTo>
                  <a:pt x="731" y="1932"/>
                </a:lnTo>
                <a:lnTo>
                  <a:pt x="844" y="1876"/>
                </a:lnTo>
                <a:lnTo>
                  <a:pt x="938" y="1782"/>
                </a:lnTo>
                <a:lnTo>
                  <a:pt x="1031" y="1669"/>
                </a:lnTo>
                <a:lnTo>
                  <a:pt x="1106" y="1519"/>
                </a:lnTo>
                <a:lnTo>
                  <a:pt x="1163" y="1351"/>
                </a:lnTo>
                <a:lnTo>
                  <a:pt x="1200" y="1182"/>
                </a:lnTo>
                <a:lnTo>
                  <a:pt x="1200" y="976"/>
                </a:lnTo>
                <a:lnTo>
                  <a:pt x="1200" y="788"/>
                </a:lnTo>
                <a:lnTo>
                  <a:pt x="1163" y="601"/>
                </a:lnTo>
                <a:lnTo>
                  <a:pt x="1106" y="432"/>
                </a:lnTo>
                <a:lnTo>
                  <a:pt x="1031" y="282"/>
                </a:lnTo>
                <a:lnTo>
                  <a:pt x="938" y="169"/>
                </a:lnTo>
                <a:lnTo>
                  <a:pt x="844" y="75"/>
                </a:lnTo>
                <a:lnTo>
                  <a:pt x="731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"/>
          <p:cNvSpPr/>
          <p:nvPr/>
        </p:nvSpPr>
        <p:spPr>
          <a:xfrm>
            <a:off x="4949444" y="8"/>
            <a:ext cx="75591" cy="122796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5"/>
          <p:cNvSpPr/>
          <p:nvPr/>
        </p:nvSpPr>
        <p:spPr>
          <a:xfrm>
            <a:off x="5311722" y="318669"/>
            <a:ext cx="56772" cy="88557"/>
          </a:xfrm>
          <a:custGeom>
            <a:avLst/>
            <a:gdLst/>
            <a:ahLst/>
            <a:cxnLst/>
            <a:rect l="l" t="t" r="r" b="b"/>
            <a:pathLst>
              <a:path w="902" h="1407" extrusionOk="0">
                <a:moveTo>
                  <a:pt x="451" y="0"/>
                </a:moveTo>
                <a:lnTo>
                  <a:pt x="357" y="19"/>
                </a:lnTo>
                <a:lnTo>
                  <a:pt x="282" y="57"/>
                </a:lnTo>
                <a:lnTo>
                  <a:pt x="207" y="132"/>
                </a:lnTo>
                <a:lnTo>
                  <a:pt x="132" y="207"/>
                </a:lnTo>
                <a:lnTo>
                  <a:pt x="76" y="319"/>
                </a:lnTo>
                <a:lnTo>
                  <a:pt x="38" y="432"/>
                </a:lnTo>
                <a:lnTo>
                  <a:pt x="20" y="563"/>
                </a:lnTo>
                <a:lnTo>
                  <a:pt x="1" y="713"/>
                </a:lnTo>
                <a:lnTo>
                  <a:pt x="20" y="844"/>
                </a:lnTo>
                <a:lnTo>
                  <a:pt x="38" y="975"/>
                </a:lnTo>
                <a:lnTo>
                  <a:pt x="76" y="1088"/>
                </a:lnTo>
                <a:lnTo>
                  <a:pt x="132" y="1200"/>
                </a:lnTo>
                <a:lnTo>
                  <a:pt x="207" y="1275"/>
                </a:lnTo>
                <a:lnTo>
                  <a:pt x="282" y="1350"/>
                </a:lnTo>
                <a:lnTo>
                  <a:pt x="357" y="1388"/>
                </a:lnTo>
                <a:lnTo>
                  <a:pt x="451" y="1407"/>
                </a:lnTo>
                <a:lnTo>
                  <a:pt x="545" y="1388"/>
                </a:lnTo>
                <a:lnTo>
                  <a:pt x="639" y="1350"/>
                </a:lnTo>
                <a:lnTo>
                  <a:pt x="714" y="1275"/>
                </a:lnTo>
                <a:lnTo>
                  <a:pt x="770" y="1200"/>
                </a:lnTo>
                <a:lnTo>
                  <a:pt x="826" y="1088"/>
                </a:lnTo>
                <a:lnTo>
                  <a:pt x="864" y="975"/>
                </a:lnTo>
                <a:lnTo>
                  <a:pt x="901" y="844"/>
                </a:lnTo>
                <a:lnTo>
                  <a:pt x="901" y="713"/>
                </a:lnTo>
                <a:lnTo>
                  <a:pt x="901" y="563"/>
                </a:lnTo>
                <a:lnTo>
                  <a:pt x="864" y="432"/>
                </a:lnTo>
                <a:lnTo>
                  <a:pt x="826" y="319"/>
                </a:lnTo>
                <a:lnTo>
                  <a:pt x="770" y="207"/>
                </a:lnTo>
                <a:lnTo>
                  <a:pt x="714" y="132"/>
                </a:lnTo>
                <a:lnTo>
                  <a:pt x="639" y="57"/>
                </a:lnTo>
                <a:lnTo>
                  <a:pt x="545" y="19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5"/>
          <p:cNvSpPr/>
          <p:nvPr/>
        </p:nvSpPr>
        <p:spPr>
          <a:xfrm>
            <a:off x="5690617" y="318669"/>
            <a:ext cx="56709" cy="8855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82" y="57"/>
                </a:lnTo>
                <a:lnTo>
                  <a:pt x="207" y="132"/>
                </a:lnTo>
                <a:lnTo>
                  <a:pt x="132" y="207"/>
                </a:lnTo>
                <a:lnTo>
                  <a:pt x="75" y="319"/>
                </a:lnTo>
                <a:lnTo>
                  <a:pt x="38" y="432"/>
                </a:lnTo>
                <a:lnTo>
                  <a:pt x="19" y="563"/>
                </a:lnTo>
                <a:lnTo>
                  <a:pt x="0" y="713"/>
                </a:lnTo>
                <a:lnTo>
                  <a:pt x="19" y="844"/>
                </a:lnTo>
                <a:lnTo>
                  <a:pt x="38" y="975"/>
                </a:lnTo>
                <a:lnTo>
                  <a:pt x="75" y="1088"/>
                </a:lnTo>
                <a:lnTo>
                  <a:pt x="132" y="1200"/>
                </a:lnTo>
                <a:lnTo>
                  <a:pt x="207" y="1275"/>
                </a:lnTo>
                <a:lnTo>
                  <a:pt x="282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38" y="1350"/>
                </a:lnTo>
                <a:lnTo>
                  <a:pt x="713" y="1275"/>
                </a:lnTo>
                <a:lnTo>
                  <a:pt x="769" y="1200"/>
                </a:lnTo>
                <a:lnTo>
                  <a:pt x="825" y="1088"/>
                </a:lnTo>
                <a:lnTo>
                  <a:pt x="863" y="975"/>
                </a:lnTo>
                <a:lnTo>
                  <a:pt x="900" y="844"/>
                </a:lnTo>
                <a:lnTo>
                  <a:pt x="900" y="713"/>
                </a:lnTo>
                <a:lnTo>
                  <a:pt x="900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713" y="132"/>
                </a:lnTo>
                <a:lnTo>
                  <a:pt x="638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"/>
          <p:cNvSpPr/>
          <p:nvPr/>
        </p:nvSpPr>
        <p:spPr>
          <a:xfrm>
            <a:off x="1904550" y="436150"/>
            <a:ext cx="5286900" cy="569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5"/>
          <p:cNvSpPr txBox="1">
            <a:spLocks noGrp="1"/>
          </p:cNvSpPr>
          <p:nvPr>
            <p:ph type="subTitle" idx="1"/>
          </p:nvPr>
        </p:nvSpPr>
        <p:spPr>
          <a:xfrm>
            <a:off x="1297050" y="2946198"/>
            <a:ext cx="2578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28" name="Google Shape;228;p5"/>
          <p:cNvSpPr txBox="1">
            <a:spLocks noGrp="1"/>
          </p:cNvSpPr>
          <p:nvPr>
            <p:ph type="subTitle" idx="2"/>
          </p:nvPr>
        </p:nvSpPr>
        <p:spPr>
          <a:xfrm>
            <a:off x="5269962" y="2946198"/>
            <a:ext cx="2575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29" name="Google Shape;229;p5"/>
          <p:cNvSpPr txBox="1">
            <a:spLocks noGrp="1"/>
          </p:cNvSpPr>
          <p:nvPr>
            <p:ph type="subTitle" idx="3"/>
          </p:nvPr>
        </p:nvSpPr>
        <p:spPr>
          <a:xfrm>
            <a:off x="1298550" y="3339390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"/>
          <p:cNvSpPr txBox="1">
            <a:spLocks noGrp="1"/>
          </p:cNvSpPr>
          <p:nvPr>
            <p:ph type="subTitle" idx="4"/>
          </p:nvPr>
        </p:nvSpPr>
        <p:spPr>
          <a:xfrm>
            <a:off x="5268462" y="3339390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"/>
          <p:cNvSpPr txBox="1">
            <a:spLocks noGrp="1"/>
          </p:cNvSpPr>
          <p:nvPr>
            <p:ph type="title"/>
          </p:nvPr>
        </p:nvSpPr>
        <p:spPr>
          <a:xfrm>
            <a:off x="713225" y="538002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5"/>
          <p:cNvSpPr/>
          <p:nvPr/>
        </p:nvSpPr>
        <p:spPr>
          <a:xfrm>
            <a:off x="4949450" y="4620150"/>
            <a:ext cx="56709" cy="88620"/>
          </a:xfrm>
          <a:custGeom>
            <a:avLst/>
            <a:gdLst/>
            <a:ahLst/>
            <a:cxnLst/>
            <a:rect l="l" t="t" r="r" b="b"/>
            <a:pathLst>
              <a:path w="901" h="1408" extrusionOk="0">
                <a:moveTo>
                  <a:pt x="450" y="1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694"/>
                </a:lnTo>
                <a:lnTo>
                  <a:pt x="0" y="844"/>
                </a:lnTo>
                <a:lnTo>
                  <a:pt x="19" y="976"/>
                </a:lnTo>
                <a:lnTo>
                  <a:pt x="75" y="1088"/>
                </a:lnTo>
                <a:lnTo>
                  <a:pt x="132" y="1201"/>
                </a:lnTo>
                <a:lnTo>
                  <a:pt x="188" y="1276"/>
                </a:lnTo>
                <a:lnTo>
                  <a:pt x="263" y="1351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1"/>
                </a:lnTo>
                <a:lnTo>
                  <a:pt x="694" y="1276"/>
                </a:lnTo>
                <a:lnTo>
                  <a:pt x="769" y="1201"/>
                </a:lnTo>
                <a:lnTo>
                  <a:pt x="825" y="1088"/>
                </a:lnTo>
                <a:lnTo>
                  <a:pt x="863" y="976"/>
                </a:lnTo>
                <a:lnTo>
                  <a:pt x="882" y="844"/>
                </a:lnTo>
                <a:lnTo>
                  <a:pt x="900" y="694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5"/>
          <p:cNvSpPr/>
          <p:nvPr/>
        </p:nvSpPr>
        <p:spPr>
          <a:xfrm>
            <a:off x="5220907" y="4421891"/>
            <a:ext cx="75591" cy="121600"/>
          </a:xfrm>
          <a:custGeom>
            <a:avLst/>
            <a:gdLst/>
            <a:ahLst/>
            <a:cxnLst/>
            <a:rect l="l" t="t" r="r" b="b"/>
            <a:pathLst>
              <a:path w="1201" h="1932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50"/>
                </a:lnTo>
                <a:lnTo>
                  <a:pt x="169" y="282"/>
                </a:lnTo>
                <a:lnTo>
                  <a:pt x="94" y="413"/>
                </a:lnTo>
                <a:lnTo>
                  <a:pt x="38" y="582"/>
                </a:lnTo>
                <a:lnTo>
                  <a:pt x="0" y="769"/>
                </a:lnTo>
                <a:lnTo>
                  <a:pt x="0" y="957"/>
                </a:lnTo>
                <a:lnTo>
                  <a:pt x="0" y="1163"/>
                </a:lnTo>
                <a:lnTo>
                  <a:pt x="38" y="1350"/>
                </a:lnTo>
                <a:lnTo>
                  <a:pt x="94" y="1500"/>
                </a:lnTo>
                <a:lnTo>
                  <a:pt x="169" y="1651"/>
                </a:lnTo>
                <a:lnTo>
                  <a:pt x="263" y="1763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63"/>
                </a:lnTo>
                <a:lnTo>
                  <a:pt x="1032" y="1651"/>
                </a:lnTo>
                <a:lnTo>
                  <a:pt x="1107" y="1500"/>
                </a:lnTo>
                <a:lnTo>
                  <a:pt x="1163" y="1350"/>
                </a:lnTo>
                <a:lnTo>
                  <a:pt x="1182" y="1163"/>
                </a:lnTo>
                <a:lnTo>
                  <a:pt x="1200" y="957"/>
                </a:lnTo>
                <a:lnTo>
                  <a:pt x="1182" y="769"/>
                </a:lnTo>
                <a:lnTo>
                  <a:pt x="1163" y="582"/>
                </a:lnTo>
                <a:lnTo>
                  <a:pt x="1107" y="413"/>
                </a:lnTo>
                <a:lnTo>
                  <a:pt x="1032" y="282"/>
                </a:lnTo>
                <a:lnTo>
                  <a:pt x="938" y="150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5"/>
          <p:cNvSpPr/>
          <p:nvPr/>
        </p:nvSpPr>
        <p:spPr>
          <a:xfrm>
            <a:off x="5183144" y="4758239"/>
            <a:ext cx="75591" cy="121663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5"/>
          <p:cNvSpPr/>
          <p:nvPr/>
        </p:nvSpPr>
        <p:spPr>
          <a:xfrm>
            <a:off x="5384927" y="4576470"/>
            <a:ext cx="56709" cy="87424"/>
          </a:xfrm>
          <a:custGeom>
            <a:avLst/>
            <a:gdLst/>
            <a:ahLst/>
            <a:cxnLst/>
            <a:rect l="l" t="t" r="r" b="b"/>
            <a:pathLst>
              <a:path w="901" h="1389" extrusionOk="0">
                <a:moveTo>
                  <a:pt x="451" y="1"/>
                </a:moveTo>
                <a:lnTo>
                  <a:pt x="357" y="20"/>
                </a:lnTo>
                <a:lnTo>
                  <a:pt x="263" y="57"/>
                </a:lnTo>
                <a:lnTo>
                  <a:pt x="188" y="113"/>
                </a:lnTo>
                <a:lnTo>
                  <a:pt x="132" y="207"/>
                </a:lnTo>
                <a:lnTo>
                  <a:pt x="76" y="301"/>
                </a:lnTo>
                <a:lnTo>
                  <a:pt x="38" y="432"/>
                </a:lnTo>
                <a:lnTo>
                  <a:pt x="1" y="563"/>
                </a:lnTo>
                <a:lnTo>
                  <a:pt x="1" y="695"/>
                </a:lnTo>
                <a:lnTo>
                  <a:pt x="1" y="845"/>
                </a:lnTo>
                <a:lnTo>
                  <a:pt x="38" y="976"/>
                </a:lnTo>
                <a:lnTo>
                  <a:pt x="76" y="1088"/>
                </a:lnTo>
                <a:lnTo>
                  <a:pt x="132" y="1201"/>
                </a:lnTo>
                <a:lnTo>
                  <a:pt x="188" y="1276"/>
                </a:lnTo>
                <a:lnTo>
                  <a:pt x="263" y="1351"/>
                </a:lnTo>
                <a:lnTo>
                  <a:pt x="357" y="1388"/>
                </a:lnTo>
                <a:lnTo>
                  <a:pt x="545" y="1388"/>
                </a:lnTo>
                <a:lnTo>
                  <a:pt x="620" y="1351"/>
                </a:lnTo>
                <a:lnTo>
                  <a:pt x="695" y="1276"/>
                </a:lnTo>
                <a:lnTo>
                  <a:pt x="770" y="1201"/>
                </a:lnTo>
                <a:lnTo>
                  <a:pt x="826" y="1088"/>
                </a:lnTo>
                <a:lnTo>
                  <a:pt x="863" y="976"/>
                </a:lnTo>
                <a:lnTo>
                  <a:pt x="882" y="845"/>
                </a:lnTo>
                <a:lnTo>
                  <a:pt x="901" y="695"/>
                </a:lnTo>
                <a:lnTo>
                  <a:pt x="882" y="563"/>
                </a:lnTo>
                <a:lnTo>
                  <a:pt x="863" y="432"/>
                </a:lnTo>
                <a:lnTo>
                  <a:pt x="826" y="301"/>
                </a:lnTo>
                <a:lnTo>
                  <a:pt x="770" y="207"/>
                </a:lnTo>
                <a:lnTo>
                  <a:pt x="695" y="113"/>
                </a:lnTo>
                <a:lnTo>
                  <a:pt x="620" y="57"/>
                </a:lnTo>
                <a:lnTo>
                  <a:pt x="545" y="20"/>
                </a:lnTo>
                <a:lnTo>
                  <a:pt x="45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"/>
          <p:cNvSpPr/>
          <p:nvPr/>
        </p:nvSpPr>
        <p:spPr>
          <a:xfrm>
            <a:off x="5413250" y="4944728"/>
            <a:ext cx="56709" cy="8855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1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6" y="319"/>
                </a:lnTo>
                <a:lnTo>
                  <a:pt x="38" y="432"/>
                </a:lnTo>
                <a:lnTo>
                  <a:pt x="1" y="563"/>
                </a:lnTo>
                <a:lnTo>
                  <a:pt x="1" y="713"/>
                </a:lnTo>
                <a:lnTo>
                  <a:pt x="1" y="844"/>
                </a:lnTo>
                <a:lnTo>
                  <a:pt x="38" y="975"/>
                </a:lnTo>
                <a:lnTo>
                  <a:pt x="76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1" y="1407"/>
                </a:lnTo>
                <a:lnTo>
                  <a:pt x="545" y="1388"/>
                </a:lnTo>
                <a:lnTo>
                  <a:pt x="620" y="1350"/>
                </a:lnTo>
                <a:lnTo>
                  <a:pt x="695" y="1294"/>
                </a:lnTo>
                <a:lnTo>
                  <a:pt x="770" y="1200"/>
                </a:lnTo>
                <a:lnTo>
                  <a:pt x="826" y="1107"/>
                </a:lnTo>
                <a:lnTo>
                  <a:pt x="863" y="975"/>
                </a:lnTo>
                <a:lnTo>
                  <a:pt x="882" y="844"/>
                </a:lnTo>
                <a:lnTo>
                  <a:pt x="901" y="713"/>
                </a:lnTo>
                <a:lnTo>
                  <a:pt x="882" y="563"/>
                </a:lnTo>
                <a:lnTo>
                  <a:pt x="863" y="432"/>
                </a:lnTo>
                <a:lnTo>
                  <a:pt x="826" y="319"/>
                </a:lnTo>
                <a:lnTo>
                  <a:pt x="770" y="207"/>
                </a:lnTo>
                <a:lnTo>
                  <a:pt x="695" y="132"/>
                </a:lnTo>
                <a:lnTo>
                  <a:pt x="620" y="57"/>
                </a:lnTo>
                <a:lnTo>
                  <a:pt x="545" y="19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5"/>
          <p:cNvSpPr/>
          <p:nvPr/>
        </p:nvSpPr>
        <p:spPr>
          <a:xfrm>
            <a:off x="4949450" y="4944728"/>
            <a:ext cx="56709" cy="88557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"/>
          <p:cNvSpPr/>
          <p:nvPr/>
        </p:nvSpPr>
        <p:spPr>
          <a:xfrm>
            <a:off x="5687099" y="4647277"/>
            <a:ext cx="76787" cy="122859"/>
          </a:xfrm>
          <a:custGeom>
            <a:avLst/>
            <a:gdLst/>
            <a:ahLst/>
            <a:cxnLst/>
            <a:rect l="l" t="t" r="r" b="b"/>
            <a:pathLst>
              <a:path w="1220" h="1952" extrusionOk="0">
                <a:moveTo>
                  <a:pt x="619" y="1"/>
                </a:moveTo>
                <a:lnTo>
                  <a:pt x="488" y="20"/>
                </a:lnTo>
                <a:lnTo>
                  <a:pt x="375" y="76"/>
                </a:lnTo>
                <a:lnTo>
                  <a:pt x="281" y="170"/>
                </a:lnTo>
                <a:lnTo>
                  <a:pt x="188" y="282"/>
                </a:lnTo>
                <a:lnTo>
                  <a:pt x="113" y="432"/>
                </a:lnTo>
                <a:lnTo>
                  <a:pt x="56" y="601"/>
                </a:lnTo>
                <a:lnTo>
                  <a:pt x="19" y="770"/>
                </a:lnTo>
                <a:lnTo>
                  <a:pt x="0" y="976"/>
                </a:lnTo>
                <a:lnTo>
                  <a:pt x="19" y="1164"/>
                </a:lnTo>
                <a:lnTo>
                  <a:pt x="56" y="1351"/>
                </a:lnTo>
                <a:lnTo>
                  <a:pt x="113" y="1520"/>
                </a:lnTo>
                <a:lnTo>
                  <a:pt x="188" y="1651"/>
                </a:lnTo>
                <a:lnTo>
                  <a:pt x="281" y="1782"/>
                </a:lnTo>
                <a:lnTo>
                  <a:pt x="375" y="1876"/>
                </a:lnTo>
                <a:lnTo>
                  <a:pt x="488" y="1932"/>
                </a:lnTo>
                <a:lnTo>
                  <a:pt x="619" y="1951"/>
                </a:lnTo>
                <a:lnTo>
                  <a:pt x="731" y="1932"/>
                </a:lnTo>
                <a:lnTo>
                  <a:pt x="844" y="1876"/>
                </a:lnTo>
                <a:lnTo>
                  <a:pt x="957" y="1782"/>
                </a:lnTo>
                <a:lnTo>
                  <a:pt x="1032" y="1651"/>
                </a:lnTo>
                <a:lnTo>
                  <a:pt x="1107" y="1520"/>
                </a:lnTo>
                <a:lnTo>
                  <a:pt x="1163" y="1351"/>
                </a:lnTo>
                <a:lnTo>
                  <a:pt x="1200" y="1164"/>
                </a:lnTo>
                <a:lnTo>
                  <a:pt x="1219" y="976"/>
                </a:lnTo>
                <a:lnTo>
                  <a:pt x="1200" y="770"/>
                </a:lnTo>
                <a:lnTo>
                  <a:pt x="1163" y="601"/>
                </a:lnTo>
                <a:lnTo>
                  <a:pt x="1107" y="432"/>
                </a:lnTo>
                <a:lnTo>
                  <a:pt x="1032" y="282"/>
                </a:lnTo>
                <a:lnTo>
                  <a:pt x="957" y="170"/>
                </a:lnTo>
                <a:lnTo>
                  <a:pt x="844" y="76"/>
                </a:lnTo>
                <a:lnTo>
                  <a:pt x="731" y="20"/>
                </a:lnTo>
                <a:lnTo>
                  <a:pt x="6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5"/>
          <p:cNvSpPr/>
          <p:nvPr/>
        </p:nvSpPr>
        <p:spPr>
          <a:xfrm>
            <a:off x="5895994" y="4989541"/>
            <a:ext cx="56709" cy="87424"/>
          </a:xfrm>
          <a:custGeom>
            <a:avLst/>
            <a:gdLst/>
            <a:ahLst/>
            <a:cxnLst/>
            <a:rect l="l" t="t" r="r" b="b"/>
            <a:pathLst>
              <a:path w="901" h="1389" extrusionOk="0">
                <a:moveTo>
                  <a:pt x="357" y="1"/>
                </a:moveTo>
                <a:lnTo>
                  <a:pt x="281" y="57"/>
                </a:lnTo>
                <a:lnTo>
                  <a:pt x="206" y="113"/>
                </a:lnTo>
                <a:lnTo>
                  <a:pt x="131" y="207"/>
                </a:lnTo>
                <a:lnTo>
                  <a:pt x="75" y="301"/>
                </a:lnTo>
                <a:lnTo>
                  <a:pt x="38" y="432"/>
                </a:lnTo>
                <a:lnTo>
                  <a:pt x="19" y="563"/>
                </a:lnTo>
                <a:lnTo>
                  <a:pt x="0" y="695"/>
                </a:lnTo>
                <a:lnTo>
                  <a:pt x="19" y="845"/>
                </a:lnTo>
                <a:lnTo>
                  <a:pt x="38" y="976"/>
                </a:lnTo>
                <a:lnTo>
                  <a:pt x="75" y="1089"/>
                </a:lnTo>
                <a:lnTo>
                  <a:pt x="131" y="1182"/>
                </a:lnTo>
                <a:lnTo>
                  <a:pt x="206" y="1276"/>
                </a:lnTo>
                <a:lnTo>
                  <a:pt x="281" y="1332"/>
                </a:lnTo>
                <a:lnTo>
                  <a:pt x="357" y="1389"/>
                </a:lnTo>
                <a:lnTo>
                  <a:pt x="544" y="1389"/>
                </a:lnTo>
                <a:lnTo>
                  <a:pt x="619" y="1332"/>
                </a:lnTo>
                <a:lnTo>
                  <a:pt x="713" y="1276"/>
                </a:lnTo>
                <a:lnTo>
                  <a:pt x="769" y="1182"/>
                </a:lnTo>
                <a:lnTo>
                  <a:pt x="825" y="1089"/>
                </a:lnTo>
                <a:lnTo>
                  <a:pt x="863" y="976"/>
                </a:lnTo>
                <a:lnTo>
                  <a:pt x="900" y="845"/>
                </a:lnTo>
                <a:lnTo>
                  <a:pt x="900" y="695"/>
                </a:lnTo>
                <a:lnTo>
                  <a:pt x="900" y="563"/>
                </a:lnTo>
                <a:lnTo>
                  <a:pt x="863" y="432"/>
                </a:lnTo>
                <a:lnTo>
                  <a:pt x="825" y="301"/>
                </a:lnTo>
                <a:lnTo>
                  <a:pt x="769" y="207"/>
                </a:lnTo>
                <a:lnTo>
                  <a:pt x="713" y="113"/>
                </a:lnTo>
                <a:lnTo>
                  <a:pt x="619" y="57"/>
                </a:lnTo>
                <a:lnTo>
                  <a:pt x="54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5"/>
          <p:cNvSpPr/>
          <p:nvPr/>
        </p:nvSpPr>
        <p:spPr>
          <a:xfrm rot="1584480">
            <a:off x="7363548" y="727834"/>
            <a:ext cx="3862151" cy="2308652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5"/>
          <p:cNvSpPr/>
          <p:nvPr/>
        </p:nvSpPr>
        <p:spPr>
          <a:xfrm rot="1584480">
            <a:off x="-2551977" y="2623309"/>
            <a:ext cx="3862151" cy="2308652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flipH="1">
            <a:off x="8735978" y="3903687"/>
            <a:ext cx="283183" cy="609607"/>
            <a:chOff x="-4310950" y="-1390575"/>
            <a:chExt cx="481850" cy="1037275"/>
          </a:xfrm>
        </p:grpSpPr>
        <p:sp>
          <p:nvSpPr>
            <p:cNvPr id="243" name="Google Shape;243;p5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5"/>
          <p:cNvGrpSpPr/>
          <p:nvPr/>
        </p:nvGrpSpPr>
        <p:grpSpPr>
          <a:xfrm rot="-971026" flipH="1">
            <a:off x="8545634" y="4066803"/>
            <a:ext cx="283178" cy="609595"/>
            <a:chOff x="-4310950" y="-1390575"/>
            <a:chExt cx="481850" cy="1037275"/>
          </a:xfrm>
        </p:grpSpPr>
        <p:sp>
          <p:nvSpPr>
            <p:cNvPr id="251" name="Google Shape;251;p5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5"/>
          <p:cNvSpPr/>
          <p:nvPr/>
        </p:nvSpPr>
        <p:spPr>
          <a:xfrm rot="294481">
            <a:off x="8117727" y="474146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5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17"/>
          <p:cNvSpPr/>
          <p:nvPr/>
        </p:nvSpPr>
        <p:spPr>
          <a:xfrm>
            <a:off x="1231575" y="1387350"/>
            <a:ext cx="6548100" cy="2809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7"/>
          <p:cNvSpPr/>
          <p:nvPr/>
        </p:nvSpPr>
        <p:spPr>
          <a:xfrm>
            <a:off x="1904550" y="436150"/>
            <a:ext cx="5286900" cy="569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7"/>
          <p:cNvSpPr txBox="1">
            <a:spLocks noGrp="1"/>
          </p:cNvSpPr>
          <p:nvPr>
            <p:ph type="body" idx="1"/>
          </p:nvPr>
        </p:nvSpPr>
        <p:spPr>
          <a:xfrm>
            <a:off x="1452825" y="1716150"/>
            <a:ext cx="6105600" cy="2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521" name="Google Shape;1521;p17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522" name="Google Shape;1522;p17"/>
          <p:cNvGrpSpPr/>
          <p:nvPr/>
        </p:nvGrpSpPr>
        <p:grpSpPr>
          <a:xfrm rot="520719">
            <a:off x="7375059" y="180690"/>
            <a:ext cx="1529264" cy="1644801"/>
            <a:chOff x="-4981287" y="-746041"/>
            <a:chExt cx="1529187" cy="1644718"/>
          </a:xfrm>
        </p:grpSpPr>
        <p:sp>
          <p:nvSpPr>
            <p:cNvPr id="1523" name="Google Shape;1523;p17"/>
            <p:cNvSpPr/>
            <p:nvPr/>
          </p:nvSpPr>
          <p:spPr>
            <a:xfrm>
              <a:off x="-4981287" y="-746041"/>
              <a:ext cx="1529187" cy="1644718"/>
            </a:xfrm>
            <a:custGeom>
              <a:avLst/>
              <a:gdLst/>
              <a:ahLst/>
              <a:cxnLst/>
              <a:rect l="l" t="t" r="r" b="b"/>
              <a:pathLst>
                <a:path w="82104" h="88307" extrusionOk="0">
                  <a:moveTo>
                    <a:pt x="60678" y="1"/>
                  </a:moveTo>
                  <a:lnTo>
                    <a:pt x="60322" y="23"/>
                  </a:lnTo>
                  <a:lnTo>
                    <a:pt x="59989" y="45"/>
                  </a:lnTo>
                  <a:lnTo>
                    <a:pt x="59700" y="90"/>
                  </a:lnTo>
                  <a:lnTo>
                    <a:pt x="59433" y="156"/>
                  </a:lnTo>
                  <a:lnTo>
                    <a:pt x="59166" y="245"/>
                  </a:lnTo>
                  <a:lnTo>
                    <a:pt x="58944" y="334"/>
                  </a:lnTo>
                  <a:lnTo>
                    <a:pt x="58722" y="423"/>
                  </a:lnTo>
                  <a:lnTo>
                    <a:pt x="58566" y="534"/>
                  </a:lnTo>
                  <a:lnTo>
                    <a:pt x="58411" y="645"/>
                  </a:lnTo>
                  <a:lnTo>
                    <a:pt x="58211" y="801"/>
                  </a:lnTo>
                  <a:lnTo>
                    <a:pt x="57988" y="979"/>
                  </a:lnTo>
                  <a:lnTo>
                    <a:pt x="57766" y="1245"/>
                  </a:lnTo>
                  <a:lnTo>
                    <a:pt x="57477" y="1579"/>
                  </a:lnTo>
                  <a:lnTo>
                    <a:pt x="57144" y="1979"/>
                  </a:lnTo>
                  <a:lnTo>
                    <a:pt x="56766" y="2490"/>
                  </a:lnTo>
                  <a:lnTo>
                    <a:pt x="55343" y="2690"/>
                  </a:lnTo>
                  <a:lnTo>
                    <a:pt x="53343" y="2268"/>
                  </a:lnTo>
                  <a:lnTo>
                    <a:pt x="52832" y="2090"/>
                  </a:lnTo>
                  <a:lnTo>
                    <a:pt x="52054" y="1846"/>
                  </a:lnTo>
                  <a:lnTo>
                    <a:pt x="51054" y="1557"/>
                  </a:lnTo>
                  <a:lnTo>
                    <a:pt x="49876" y="1268"/>
                  </a:lnTo>
                  <a:lnTo>
                    <a:pt x="48609" y="979"/>
                  </a:lnTo>
                  <a:lnTo>
                    <a:pt x="47964" y="845"/>
                  </a:lnTo>
                  <a:lnTo>
                    <a:pt x="47298" y="734"/>
                  </a:lnTo>
                  <a:lnTo>
                    <a:pt x="46631" y="645"/>
                  </a:lnTo>
                  <a:lnTo>
                    <a:pt x="45986" y="579"/>
                  </a:lnTo>
                  <a:lnTo>
                    <a:pt x="45364" y="534"/>
                  </a:lnTo>
                  <a:lnTo>
                    <a:pt x="44741" y="512"/>
                  </a:lnTo>
                  <a:lnTo>
                    <a:pt x="44341" y="534"/>
                  </a:lnTo>
                  <a:lnTo>
                    <a:pt x="43941" y="556"/>
                  </a:lnTo>
                  <a:lnTo>
                    <a:pt x="43563" y="601"/>
                  </a:lnTo>
                  <a:lnTo>
                    <a:pt x="43208" y="645"/>
                  </a:lnTo>
                  <a:lnTo>
                    <a:pt x="42874" y="712"/>
                  </a:lnTo>
                  <a:lnTo>
                    <a:pt x="42563" y="823"/>
                  </a:lnTo>
                  <a:lnTo>
                    <a:pt x="42252" y="934"/>
                  </a:lnTo>
                  <a:lnTo>
                    <a:pt x="41963" y="1045"/>
                  </a:lnTo>
                  <a:lnTo>
                    <a:pt x="40719" y="1001"/>
                  </a:lnTo>
                  <a:lnTo>
                    <a:pt x="39496" y="979"/>
                  </a:lnTo>
                  <a:lnTo>
                    <a:pt x="38474" y="979"/>
                  </a:lnTo>
                  <a:lnTo>
                    <a:pt x="37473" y="1023"/>
                  </a:lnTo>
                  <a:lnTo>
                    <a:pt x="36451" y="1090"/>
                  </a:lnTo>
                  <a:lnTo>
                    <a:pt x="35451" y="1179"/>
                  </a:lnTo>
                  <a:lnTo>
                    <a:pt x="34473" y="1290"/>
                  </a:lnTo>
                  <a:lnTo>
                    <a:pt x="33495" y="1423"/>
                  </a:lnTo>
                  <a:lnTo>
                    <a:pt x="32517" y="1579"/>
                  </a:lnTo>
                  <a:lnTo>
                    <a:pt x="31539" y="1779"/>
                  </a:lnTo>
                  <a:lnTo>
                    <a:pt x="30583" y="1979"/>
                  </a:lnTo>
                  <a:lnTo>
                    <a:pt x="29628" y="2223"/>
                  </a:lnTo>
                  <a:lnTo>
                    <a:pt x="28694" y="2468"/>
                  </a:lnTo>
                  <a:lnTo>
                    <a:pt x="27761" y="2757"/>
                  </a:lnTo>
                  <a:lnTo>
                    <a:pt x="26849" y="3046"/>
                  </a:lnTo>
                  <a:lnTo>
                    <a:pt x="25938" y="3379"/>
                  </a:lnTo>
                  <a:lnTo>
                    <a:pt x="25027" y="3713"/>
                  </a:lnTo>
                  <a:lnTo>
                    <a:pt x="24138" y="4068"/>
                  </a:lnTo>
                  <a:lnTo>
                    <a:pt x="23249" y="4468"/>
                  </a:lnTo>
                  <a:lnTo>
                    <a:pt x="22382" y="4868"/>
                  </a:lnTo>
                  <a:lnTo>
                    <a:pt x="21537" y="5291"/>
                  </a:lnTo>
                  <a:lnTo>
                    <a:pt x="20693" y="5735"/>
                  </a:lnTo>
                  <a:lnTo>
                    <a:pt x="19848" y="6202"/>
                  </a:lnTo>
                  <a:lnTo>
                    <a:pt x="19026" y="6691"/>
                  </a:lnTo>
                  <a:lnTo>
                    <a:pt x="18226" y="7202"/>
                  </a:lnTo>
                  <a:lnTo>
                    <a:pt x="17425" y="7713"/>
                  </a:lnTo>
                  <a:lnTo>
                    <a:pt x="16647" y="8269"/>
                  </a:lnTo>
                  <a:lnTo>
                    <a:pt x="15870" y="8825"/>
                  </a:lnTo>
                  <a:lnTo>
                    <a:pt x="15136" y="9402"/>
                  </a:lnTo>
                  <a:lnTo>
                    <a:pt x="14380" y="10003"/>
                  </a:lnTo>
                  <a:lnTo>
                    <a:pt x="13669" y="10603"/>
                  </a:lnTo>
                  <a:lnTo>
                    <a:pt x="12958" y="11247"/>
                  </a:lnTo>
                  <a:lnTo>
                    <a:pt x="12269" y="11892"/>
                  </a:lnTo>
                  <a:lnTo>
                    <a:pt x="11580" y="12559"/>
                  </a:lnTo>
                  <a:lnTo>
                    <a:pt x="10913" y="13225"/>
                  </a:lnTo>
                  <a:lnTo>
                    <a:pt x="10269" y="13914"/>
                  </a:lnTo>
                  <a:lnTo>
                    <a:pt x="9646" y="14626"/>
                  </a:lnTo>
                  <a:lnTo>
                    <a:pt x="9024" y="15359"/>
                  </a:lnTo>
                  <a:lnTo>
                    <a:pt x="8446" y="16093"/>
                  </a:lnTo>
                  <a:lnTo>
                    <a:pt x="7868" y="16848"/>
                  </a:lnTo>
                  <a:lnTo>
                    <a:pt x="7290" y="17626"/>
                  </a:lnTo>
                  <a:lnTo>
                    <a:pt x="6757" y="18404"/>
                  </a:lnTo>
                  <a:lnTo>
                    <a:pt x="6223" y="19182"/>
                  </a:lnTo>
                  <a:lnTo>
                    <a:pt x="5734" y="20004"/>
                  </a:lnTo>
                  <a:lnTo>
                    <a:pt x="5245" y="20827"/>
                  </a:lnTo>
                  <a:lnTo>
                    <a:pt x="4779" y="21649"/>
                  </a:lnTo>
                  <a:lnTo>
                    <a:pt x="4334" y="22494"/>
                  </a:lnTo>
                  <a:lnTo>
                    <a:pt x="3912" y="23361"/>
                  </a:lnTo>
                  <a:lnTo>
                    <a:pt x="3490" y="24227"/>
                  </a:lnTo>
                  <a:lnTo>
                    <a:pt x="3112" y="25094"/>
                  </a:lnTo>
                  <a:lnTo>
                    <a:pt x="2756" y="26006"/>
                  </a:lnTo>
                  <a:lnTo>
                    <a:pt x="2400" y="26895"/>
                  </a:lnTo>
                  <a:lnTo>
                    <a:pt x="2089" y="27806"/>
                  </a:lnTo>
                  <a:lnTo>
                    <a:pt x="1778" y="28739"/>
                  </a:lnTo>
                  <a:lnTo>
                    <a:pt x="1511" y="29651"/>
                  </a:lnTo>
                  <a:lnTo>
                    <a:pt x="1245" y="30606"/>
                  </a:lnTo>
                  <a:lnTo>
                    <a:pt x="1022" y="31562"/>
                  </a:lnTo>
                  <a:lnTo>
                    <a:pt x="800" y="32518"/>
                  </a:lnTo>
                  <a:lnTo>
                    <a:pt x="622" y="33474"/>
                  </a:lnTo>
                  <a:lnTo>
                    <a:pt x="467" y="34452"/>
                  </a:lnTo>
                  <a:lnTo>
                    <a:pt x="311" y="35430"/>
                  </a:lnTo>
                  <a:lnTo>
                    <a:pt x="200" y="36430"/>
                  </a:lnTo>
                  <a:lnTo>
                    <a:pt x="111" y="37430"/>
                  </a:lnTo>
                  <a:lnTo>
                    <a:pt x="44" y="38430"/>
                  </a:lnTo>
                  <a:lnTo>
                    <a:pt x="22" y="39453"/>
                  </a:lnTo>
                  <a:lnTo>
                    <a:pt x="0" y="40453"/>
                  </a:lnTo>
                  <a:lnTo>
                    <a:pt x="0" y="83238"/>
                  </a:lnTo>
                  <a:lnTo>
                    <a:pt x="22" y="83483"/>
                  </a:lnTo>
                  <a:lnTo>
                    <a:pt x="44" y="83727"/>
                  </a:lnTo>
                  <a:lnTo>
                    <a:pt x="111" y="83950"/>
                  </a:lnTo>
                  <a:lnTo>
                    <a:pt x="200" y="84172"/>
                  </a:lnTo>
                  <a:lnTo>
                    <a:pt x="289" y="84372"/>
                  </a:lnTo>
                  <a:lnTo>
                    <a:pt x="400" y="84572"/>
                  </a:lnTo>
                  <a:lnTo>
                    <a:pt x="556" y="84750"/>
                  </a:lnTo>
                  <a:lnTo>
                    <a:pt x="711" y="84928"/>
                  </a:lnTo>
                  <a:lnTo>
                    <a:pt x="867" y="85083"/>
                  </a:lnTo>
                  <a:lnTo>
                    <a:pt x="1045" y="85217"/>
                  </a:lnTo>
                  <a:lnTo>
                    <a:pt x="1245" y="85350"/>
                  </a:lnTo>
                  <a:lnTo>
                    <a:pt x="1467" y="85439"/>
                  </a:lnTo>
                  <a:lnTo>
                    <a:pt x="1667" y="85528"/>
                  </a:lnTo>
                  <a:lnTo>
                    <a:pt x="1911" y="85572"/>
                  </a:lnTo>
                  <a:lnTo>
                    <a:pt x="2134" y="85617"/>
                  </a:lnTo>
                  <a:lnTo>
                    <a:pt x="25716" y="85617"/>
                  </a:lnTo>
                  <a:lnTo>
                    <a:pt x="25738" y="85661"/>
                  </a:lnTo>
                  <a:lnTo>
                    <a:pt x="25827" y="85972"/>
                  </a:lnTo>
                  <a:lnTo>
                    <a:pt x="25983" y="86261"/>
                  </a:lnTo>
                  <a:lnTo>
                    <a:pt x="26160" y="86550"/>
                  </a:lnTo>
                  <a:lnTo>
                    <a:pt x="26383" y="86772"/>
                  </a:lnTo>
                  <a:lnTo>
                    <a:pt x="26627" y="86995"/>
                  </a:lnTo>
                  <a:lnTo>
                    <a:pt x="26894" y="87172"/>
                  </a:lnTo>
                  <a:lnTo>
                    <a:pt x="27205" y="87306"/>
                  </a:lnTo>
                  <a:lnTo>
                    <a:pt x="27516" y="87395"/>
                  </a:lnTo>
                  <a:lnTo>
                    <a:pt x="28539" y="87595"/>
                  </a:lnTo>
                  <a:lnTo>
                    <a:pt x="29561" y="87795"/>
                  </a:lnTo>
                  <a:lnTo>
                    <a:pt x="30606" y="87950"/>
                  </a:lnTo>
                  <a:lnTo>
                    <a:pt x="31650" y="88084"/>
                  </a:lnTo>
                  <a:lnTo>
                    <a:pt x="32695" y="88173"/>
                  </a:lnTo>
                  <a:lnTo>
                    <a:pt x="33762" y="88239"/>
                  </a:lnTo>
                  <a:lnTo>
                    <a:pt x="34806" y="88284"/>
                  </a:lnTo>
                  <a:lnTo>
                    <a:pt x="35873" y="88306"/>
                  </a:lnTo>
                  <a:lnTo>
                    <a:pt x="36985" y="88284"/>
                  </a:lnTo>
                  <a:lnTo>
                    <a:pt x="38007" y="88239"/>
                  </a:lnTo>
                  <a:lnTo>
                    <a:pt x="39007" y="88173"/>
                  </a:lnTo>
                  <a:lnTo>
                    <a:pt x="39963" y="88106"/>
                  </a:lnTo>
                  <a:lnTo>
                    <a:pt x="40852" y="87995"/>
                  </a:lnTo>
                  <a:lnTo>
                    <a:pt x="41674" y="87884"/>
                  </a:lnTo>
                  <a:lnTo>
                    <a:pt x="42452" y="87750"/>
                  </a:lnTo>
                  <a:lnTo>
                    <a:pt x="43163" y="87639"/>
                  </a:lnTo>
                  <a:lnTo>
                    <a:pt x="44364" y="87395"/>
                  </a:lnTo>
                  <a:lnTo>
                    <a:pt x="45275" y="87172"/>
                  </a:lnTo>
                  <a:lnTo>
                    <a:pt x="45853" y="86995"/>
                  </a:lnTo>
                  <a:lnTo>
                    <a:pt x="46120" y="86928"/>
                  </a:lnTo>
                  <a:lnTo>
                    <a:pt x="46342" y="86839"/>
                  </a:lnTo>
                  <a:lnTo>
                    <a:pt x="46564" y="86728"/>
                  </a:lnTo>
                  <a:lnTo>
                    <a:pt x="46786" y="86595"/>
                  </a:lnTo>
                  <a:lnTo>
                    <a:pt x="46986" y="86417"/>
                  </a:lnTo>
                  <a:lnTo>
                    <a:pt x="47142" y="86239"/>
                  </a:lnTo>
                  <a:lnTo>
                    <a:pt x="47298" y="86061"/>
                  </a:lnTo>
                  <a:lnTo>
                    <a:pt x="47431" y="85839"/>
                  </a:lnTo>
                  <a:lnTo>
                    <a:pt x="47542" y="85617"/>
                  </a:lnTo>
                  <a:lnTo>
                    <a:pt x="76836" y="85617"/>
                  </a:lnTo>
                  <a:lnTo>
                    <a:pt x="77081" y="85572"/>
                  </a:lnTo>
                  <a:lnTo>
                    <a:pt x="77303" y="85528"/>
                  </a:lnTo>
                  <a:lnTo>
                    <a:pt x="77525" y="85439"/>
                  </a:lnTo>
                  <a:lnTo>
                    <a:pt x="77725" y="85350"/>
                  </a:lnTo>
                  <a:lnTo>
                    <a:pt x="77925" y="85217"/>
                  </a:lnTo>
                  <a:lnTo>
                    <a:pt x="78103" y="85083"/>
                  </a:lnTo>
                  <a:lnTo>
                    <a:pt x="78281" y="84928"/>
                  </a:lnTo>
                  <a:lnTo>
                    <a:pt x="78437" y="84750"/>
                  </a:lnTo>
                  <a:lnTo>
                    <a:pt x="78570" y="84572"/>
                  </a:lnTo>
                  <a:lnTo>
                    <a:pt x="78703" y="84372"/>
                  </a:lnTo>
                  <a:lnTo>
                    <a:pt x="78792" y="84172"/>
                  </a:lnTo>
                  <a:lnTo>
                    <a:pt x="78881" y="83950"/>
                  </a:lnTo>
                  <a:lnTo>
                    <a:pt x="78925" y="83727"/>
                  </a:lnTo>
                  <a:lnTo>
                    <a:pt x="78970" y="83483"/>
                  </a:lnTo>
                  <a:lnTo>
                    <a:pt x="78970" y="83238"/>
                  </a:lnTo>
                  <a:lnTo>
                    <a:pt x="78970" y="40453"/>
                  </a:lnTo>
                  <a:lnTo>
                    <a:pt x="78970" y="39230"/>
                  </a:lnTo>
                  <a:lnTo>
                    <a:pt x="78903" y="38008"/>
                  </a:lnTo>
                  <a:lnTo>
                    <a:pt x="78814" y="36785"/>
                  </a:lnTo>
                  <a:lnTo>
                    <a:pt x="78681" y="35563"/>
                  </a:lnTo>
                  <a:lnTo>
                    <a:pt x="78792" y="34363"/>
                  </a:lnTo>
                  <a:lnTo>
                    <a:pt x="78859" y="33140"/>
                  </a:lnTo>
                  <a:lnTo>
                    <a:pt x="78903" y="31896"/>
                  </a:lnTo>
                  <a:lnTo>
                    <a:pt x="78903" y="30629"/>
                  </a:lnTo>
                  <a:lnTo>
                    <a:pt x="78881" y="30384"/>
                  </a:lnTo>
                  <a:lnTo>
                    <a:pt x="78859" y="29628"/>
                  </a:lnTo>
                  <a:lnTo>
                    <a:pt x="78837" y="28962"/>
                  </a:lnTo>
                  <a:lnTo>
                    <a:pt x="78748" y="27873"/>
                  </a:lnTo>
                  <a:lnTo>
                    <a:pt x="78681" y="27161"/>
                  </a:lnTo>
                  <a:lnTo>
                    <a:pt x="78637" y="26872"/>
                  </a:lnTo>
                  <a:lnTo>
                    <a:pt x="78592" y="26650"/>
                  </a:lnTo>
                  <a:lnTo>
                    <a:pt x="78525" y="26428"/>
                  </a:lnTo>
                  <a:lnTo>
                    <a:pt x="78437" y="26206"/>
                  </a:lnTo>
                  <a:lnTo>
                    <a:pt x="78325" y="26006"/>
                  </a:lnTo>
                  <a:lnTo>
                    <a:pt x="78192" y="25806"/>
                  </a:lnTo>
                  <a:lnTo>
                    <a:pt x="78059" y="25628"/>
                  </a:lnTo>
                  <a:lnTo>
                    <a:pt x="77903" y="25472"/>
                  </a:lnTo>
                  <a:lnTo>
                    <a:pt x="77725" y="25317"/>
                  </a:lnTo>
                  <a:lnTo>
                    <a:pt x="81104" y="18115"/>
                  </a:lnTo>
                  <a:lnTo>
                    <a:pt x="81326" y="17826"/>
                  </a:lnTo>
                  <a:lnTo>
                    <a:pt x="81526" y="17515"/>
                  </a:lnTo>
                  <a:lnTo>
                    <a:pt x="81682" y="17204"/>
                  </a:lnTo>
                  <a:lnTo>
                    <a:pt x="81837" y="16871"/>
                  </a:lnTo>
                  <a:lnTo>
                    <a:pt x="81948" y="16537"/>
                  </a:lnTo>
                  <a:lnTo>
                    <a:pt x="82015" y="16204"/>
                  </a:lnTo>
                  <a:lnTo>
                    <a:pt x="82082" y="15848"/>
                  </a:lnTo>
                  <a:lnTo>
                    <a:pt x="82104" y="15493"/>
                  </a:lnTo>
                  <a:lnTo>
                    <a:pt x="82104" y="15137"/>
                  </a:lnTo>
                  <a:lnTo>
                    <a:pt x="82059" y="14804"/>
                  </a:lnTo>
                  <a:lnTo>
                    <a:pt x="82015" y="14448"/>
                  </a:lnTo>
                  <a:lnTo>
                    <a:pt x="81926" y="14092"/>
                  </a:lnTo>
                  <a:lnTo>
                    <a:pt x="81793" y="13759"/>
                  </a:lnTo>
                  <a:lnTo>
                    <a:pt x="81659" y="13425"/>
                  </a:lnTo>
                  <a:lnTo>
                    <a:pt x="81482" y="13114"/>
                  </a:lnTo>
                  <a:lnTo>
                    <a:pt x="81281" y="12803"/>
                  </a:lnTo>
                  <a:lnTo>
                    <a:pt x="80570" y="11847"/>
                  </a:lnTo>
                  <a:lnTo>
                    <a:pt x="80526" y="11425"/>
                  </a:lnTo>
                  <a:lnTo>
                    <a:pt x="80481" y="11025"/>
                  </a:lnTo>
                  <a:lnTo>
                    <a:pt x="80415" y="10536"/>
                  </a:lnTo>
                  <a:lnTo>
                    <a:pt x="80304" y="10003"/>
                  </a:lnTo>
                  <a:lnTo>
                    <a:pt x="80237" y="9736"/>
                  </a:lnTo>
                  <a:lnTo>
                    <a:pt x="80126" y="9469"/>
                  </a:lnTo>
                  <a:lnTo>
                    <a:pt x="80015" y="9180"/>
                  </a:lnTo>
                  <a:lnTo>
                    <a:pt x="79859" y="8914"/>
                  </a:lnTo>
                  <a:lnTo>
                    <a:pt x="79681" y="8647"/>
                  </a:lnTo>
                  <a:lnTo>
                    <a:pt x="79481" y="8380"/>
                  </a:lnTo>
                  <a:lnTo>
                    <a:pt x="79259" y="8158"/>
                  </a:lnTo>
                  <a:lnTo>
                    <a:pt x="78992" y="7913"/>
                  </a:lnTo>
                  <a:lnTo>
                    <a:pt x="78681" y="7713"/>
                  </a:lnTo>
                  <a:lnTo>
                    <a:pt x="78348" y="7535"/>
                  </a:lnTo>
                  <a:lnTo>
                    <a:pt x="77881" y="7335"/>
                  </a:lnTo>
                  <a:lnTo>
                    <a:pt x="77436" y="7158"/>
                  </a:lnTo>
                  <a:lnTo>
                    <a:pt x="76592" y="6891"/>
                  </a:lnTo>
                  <a:lnTo>
                    <a:pt x="76503" y="6869"/>
                  </a:lnTo>
                  <a:lnTo>
                    <a:pt x="76392" y="6535"/>
                  </a:lnTo>
                  <a:lnTo>
                    <a:pt x="76236" y="6180"/>
                  </a:lnTo>
                  <a:lnTo>
                    <a:pt x="76058" y="5824"/>
                  </a:lnTo>
                  <a:lnTo>
                    <a:pt x="75836" y="5446"/>
                  </a:lnTo>
                  <a:lnTo>
                    <a:pt x="75592" y="5091"/>
                  </a:lnTo>
                  <a:lnTo>
                    <a:pt x="75436" y="4935"/>
                  </a:lnTo>
                  <a:lnTo>
                    <a:pt x="75280" y="4757"/>
                  </a:lnTo>
                  <a:lnTo>
                    <a:pt x="75103" y="4602"/>
                  </a:lnTo>
                  <a:lnTo>
                    <a:pt x="74925" y="4468"/>
                  </a:lnTo>
                  <a:lnTo>
                    <a:pt x="74725" y="4335"/>
                  </a:lnTo>
                  <a:lnTo>
                    <a:pt x="74502" y="4202"/>
                  </a:lnTo>
                  <a:lnTo>
                    <a:pt x="74347" y="4090"/>
                  </a:lnTo>
                  <a:lnTo>
                    <a:pt x="74169" y="4001"/>
                  </a:lnTo>
                  <a:lnTo>
                    <a:pt x="73991" y="3913"/>
                  </a:lnTo>
                  <a:lnTo>
                    <a:pt x="73813" y="3846"/>
                  </a:lnTo>
                  <a:lnTo>
                    <a:pt x="73636" y="3779"/>
                  </a:lnTo>
                  <a:lnTo>
                    <a:pt x="73436" y="3735"/>
                  </a:lnTo>
                  <a:lnTo>
                    <a:pt x="73236" y="3713"/>
                  </a:lnTo>
                  <a:lnTo>
                    <a:pt x="71591" y="3713"/>
                  </a:lnTo>
                  <a:lnTo>
                    <a:pt x="71146" y="3001"/>
                  </a:lnTo>
                  <a:lnTo>
                    <a:pt x="70791" y="2468"/>
                  </a:lnTo>
                  <a:lnTo>
                    <a:pt x="70480" y="2046"/>
                  </a:lnTo>
                  <a:lnTo>
                    <a:pt x="70213" y="1734"/>
                  </a:lnTo>
                  <a:lnTo>
                    <a:pt x="70013" y="1512"/>
                  </a:lnTo>
                  <a:lnTo>
                    <a:pt x="69813" y="1334"/>
                  </a:lnTo>
                  <a:lnTo>
                    <a:pt x="69657" y="1223"/>
                  </a:lnTo>
                  <a:lnTo>
                    <a:pt x="69502" y="1134"/>
                  </a:lnTo>
                  <a:lnTo>
                    <a:pt x="69235" y="1023"/>
                  </a:lnTo>
                  <a:lnTo>
                    <a:pt x="68879" y="912"/>
                  </a:lnTo>
                  <a:lnTo>
                    <a:pt x="68435" y="801"/>
                  </a:lnTo>
                  <a:lnTo>
                    <a:pt x="67901" y="690"/>
                  </a:lnTo>
                  <a:lnTo>
                    <a:pt x="67323" y="601"/>
                  </a:lnTo>
                  <a:lnTo>
                    <a:pt x="66701" y="490"/>
                  </a:lnTo>
                  <a:lnTo>
                    <a:pt x="65367" y="334"/>
                  </a:lnTo>
                  <a:lnTo>
                    <a:pt x="64012" y="179"/>
                  </a:lnTo>
                  <a:lnTo>
                    <a:pt x="62789" y="90"/>
                  </a:lnTo>
                  <a:lnTo>
                    <a:pt x="61767" y="23"/>
                  </a:lnTo>
                  <a:lnTo>
                    <a:pt x="610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-4936997" y="-683536"/>
              <a:ext cx="1382236" cy="1487821"/>
            </a:xfrm>
            <a:custGeom>
              <a:avLst/>
              <a:gdLst/>
              <a:ahLst/>
              <a:cxnLst/>
              <a:rect l="l" t="t" r="r" b="b"/>
              <a:pathLst>
                <a:path w="74214" h="79883" extrusionOk="0">
                  <a:moveTo>
                    <a:pt x="7557" y="1"/>
                  </a:moveTo>
                  <a:lnTo>
                    <a:pt x="7157" y="45"/>
                  </a:lnTo>
                  <a:lnTo>
                    <a:pt x="6757" y="90"/>
                  </a:lnTo>
                  <a:lnTo>
                    <a:pt x="6357" y="157"/>
                  </a:lnTo>
                  <a:lnTo>
                    <a:pt x="5979" y="245"/>
                  </a:lnTo>
                  <a:lnTo>
                    <a:pt x="5601" y="357"/>
                  </a:lnTo>
                  <a:lnTo>
                    <a:pt x="5223" y="490"/>
                  </a:lnTo>
                  <a:lnTo>
                    <a:pt x="4868" y="623"/>
                  </a:lnTo>
                  <a:lnTo>
                    <a:pt x="4512" y="779"/>
                  </a:lnTo>
                  <a:lnTo>
                    <a:pt x="4157" y="957"/>
                  </a:lnTo>
                  <a:lnTo>
                    <a:pt x="3823" y="1157"/>
                  </a:lnTo>
                  <a:lnTo>
                    <a:pt x="3512" y="1357"/>
                  </a:lnTo>
                  <a:lnTo>
                    <a:pt x="3201" y="1579"/>
                  </a:lnTo>
                  <a:lnTo>
                    <a:pt x="2890" y="1823"/>
                  </a:lnTo>
                  <a:lnTo>
                    <a:pt x="2601" y="2068"/>
                  </a:lnTo>
                  <a:lnTo>
                    <a:pt x="2334" y="2335"/>
                  </a:lnTo>
                  <a:lnTo>
                    <a:pt x="2067" y="2601"/>
                  </a:lnTo>
                  <a:lnTo>
                    <a:pt x="1823" y="2890"/>
                  </a:lnTo>
                  <a:lnTo>
                    <a:pt x="1578" y="3202"/>
                  </a:lnTo>
                  <a:lnTo>
                    <a:pt x="1356" y="3513"/>
                  </a:lnTo>
                  <a:lnTo>
                    <a:pt x="1156" y="3824"/>
                  </a:lnTo>
                  <a:lnTo>
                    <a:pt x="956" y="4157"/>
                  </a:lnTo>
                  <a:lnTo>
                    <a:pt x="778" y="4513"/>
                  </a:lnTo>
                  <a:lnTo>
                    <a:pt x="623" y="4869"/>
                  </a:lnTo>
                  <a:lnTo>
                    <a:pt x="489" y="5224"/>
                  </a:lnTo>
                  <a:lnTo>
                    <a:pt x="356" y="5602"/>
                  </a:lnTo>
                  <a:lnTo>
                    <a:pt x="245" y="5980"/>
                  </a:lnTo>
                  <a:lnTo>
                    <a:pt x="156" y="6358"/>
                  </a:lnTo>
                  <a:lnTo>
                    <a:pt x="89" y="6758"/>
                  </a:lnTo>
                  <a:lnTo>
                    <a:pt x="45" y="7136"/>
                  </a:lnTo>
                  <a:lnTo>
                    <a:pt x="0" y="7558"/>
                  </a:lnTo>
                  <a:lnTo>
                    <a:pt x="0" y="7958"/>
                  </a:lnTo>
                  <a:lnTo>
                    <a:pt x="0" y="79882"/>
                  </a:lnTo>
                  <a:lnTo>
                    <a:pt x="74214" y="79882"/>
                  </a:lnTo>
                  <a:lnTo>
                    <a:pt x="74214" y="7958"/>
                  </a:lnTo>
                  <a:lnTo>
                    <a:pt x="74192" y="7558"/>
                  </a:lnTo>
                  <a:lnTo>
                    <a:pt x="74169" y="7136"/>
                  </a:lnTo>
                  <a:lnTo>
                    <a:pt x="74125" y="6758"/>
                  </a:lnTo>
                  <a:lnTo>
                    <a:pt x="74058" y="6358"/>
                  </a:lnTo>
                  <a:lnTo>
                    <a:pt x="73969" y="5980"/>
                  </a:lnTo>
                  <a:lnTo>
                    <a:pt x="73858" y="5602"/>
                  </a:lnTo>
                  <a:lnTo>
                    <a:pt x="73725" y="5224"/>
                  </a:lnTo>
                  <a:lnTo>
                    <a:pt x="73591" y="4869"/>
                  </a:lnTo>
                  <a:lnTo>
                    <a:pt x="73436" y="4513"/>
                  </a:lnTo>
                  <a:lnTo>
                    <a:pt x="73258" y="4157"/>
                  </a:lnTo>
                  <a:lnTo>
                    <a:pt x="73058" y="3824"/>
                  </a:lnTo>
                  <a:lnTo>
                    <a:pt x="72858" y="3513"/>
                  </a:lnTo>
                  <a:lnTo>
                    <a:pt x="72636" y="3202"/>
                  </a:lnTo>
                  <a:lnTo>
                    <a:pt x="72391" y="2890"/>
                  </a:lnTo>
                  <a:lnTo>
                    <a:pt x="72147" y="2601"/>
                  </a:lnTo>
                  <a:lnTo>
                    <a:pt x="71880" y="2335"/>
                  </a:lnTo>
                  <a:lnTo>
                    <a:pt x="71613" y="2068"/>
                  </a:lnTo>
                  <a:lnTo>
                    <a:pt x="71324" y="1823"/>
                  </a:lnTo>
                  <a:lnTo>
                    <a:pt x="71013" y="1579"/>
                  </a:lnTo>
                  <a:lnTo>
                    <a:pt x="70702" y="1357"/>
                  </a:lnTo>
                  <a:lnTo>
                    <a:pt x="70369" y="1157"/>
                  </a:lnTo>
                  <a:lnTo>
                    <a:pt x="70035" y="957"/>
                  </a:lnTo>
                  <a:lnTo>
                    <a:pt x="69702" y="779"/>
                  </a:lnTo>
                  <a:lnTo>
                    <a:pt x="69346" y="623"/>
                  </a:lnTo>
                  <a:lnTo>
                    <a:pt x="68991" y="490"/>
                  </a:lnTo>
                  <a:lnTo>
                    <a:pt x="68613" y="357"/>
                  </a:lnTo>
                  <a:lnTo>
                    <a:pt x="68235" y="245"/>
                  </a:lnTo>
                  <a:lnTo>
                    <a:pt x="67857" y="157"/>
                  </a:lnTo>
                  <a:lnTo>
                    <a:pt x="67457" y="90"/>
                  </a:lnTo>
                  <a:lnTo>
                    <a:pt x="67057" y="45"/>
                  </a:lnTo>
                  <a:lnTo>
                    <a:pt x="66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7"/>
            <p:cNvSpPr/>
            <p:nvPr/>
          </p:nvSpPr>
          <p:spPr>
            <a:xfrm>
              <a:off x="-4801221" y="-486074"/>
              <a:ext cx="358922" cy="358941"/>
            </a:xfrm>
            <a:custGeom>
              <a:avLst/>
              <a:gdLst/>
              <a:ahLst/>
              <a:cxnLst/>
              <a:rect l="l" t="t" r="r" b="b"/>
              <a:pathLst>
                <a:path w="19271" h="19272" extrusionOk="0">
                  <a:moveTo>
                    <a:pt x="9647" y="1"/>
                  </a:moveTo>
                  <a:lnTo>
                    <a:pt x="9135" y="23"/>
                  </a:lnTo>
                  <a:lnTo>
                    <a:pt x="8646" y="68"/>
                  </a:lnTo>
                  <a:lnTo>
                    <a:pt x="8180" y="112"/>
                  </a:lnTo>
                  <a:lnTo>
                    <a:pt x="7691" y="201"/>
                  </a:lnTo>
                  <a:lnTo>
                    <a:pt x="7224" y="312"/>
                  </a:lnTo>
                  <a:lnTo>
                    <a:pt x="6779" y="445"/>
                  </a:lnTo>
                  <a:lnTo>
                    <a:pt x="6335" y="601"/>
                  </a:lnTo>
                  <a:lnTo>
                    <a:pt x="5890" y="757"/>
                  </a:lnTo>
                  <a:lnTo>
                    <a:pt x="5468" y="957"/>
                  </a:lnTo>
                  <a:lnTo>
                    <a:pt x="5046" y="1179"/>
                  </a:lnTo>
                  <a:lnTo>
                    <a:pt x="4646" y="1401"/>
                  </a:lnTo>
                  <a:lnTo>
                    <a:pt x="4246" y="1646"/>
                  </a:lnTo>
                  <a:lnTo>
                    <a:pt x="3868" y="1912"/>
                  </a:lnTo>
                  <a:lnTo>
                    <a:pt x="3512" y="2201"/>
                  </a:lnTo>
                  <a:lnTo>
                    <a:pt x="3157" y="2512"/>
                  </a:lnTo>
                  <a:lnTo>
                    <a:pt x="2823" y="2824"/>
                  </a:lnTo>
                  <a:lnTo>
                    <a:pt x="2512" y="3157"/>
                  </a:lnTo>
                  <a:lnTo>
                    <a:pt x="2201" y="3513"/>
                  </a:lnTo>
                  <a:lnTo>
                    <a:pt x="1912" y="3868"/>
                  </a:lnTo>
                  <a:lnTo>
                    <a:pt x="1645" y="4246"/>
                  </a:lnTo>
                  <a:lnTo>
                    <a:pt x="1401" y="4646"/>
                  </a:lnTo>
                  <a:lnTo>
                    <a:pt x="1178" y="5046"/>
                  </a:lnTo>
                  <a:lnTo>
                    <a:pt x="956" y="5469"/>
                  </a:lnTo>
                  <a:lnTo>
                    <a:pt x="756" y="5891"/>
                  </a:lnTo>
                  <a:lnTo>
                    <a:pt x="601" y="6335"/>
                  </a:lnTo>
                  <a:lnTo>
                    <a:pt x="445" y="6780"/>
                  </a:lnTo>
                  <a:lnTo>
                    <a:pt x="312" y="7224"/>
                  </a:lnTo>
                  <a:lnTo>
                    <a:pt x="200" y="7691"/>
                  </a:lnTo>
                  <a:lnTo>
                    <a:pt x="112" y="8180"/>
                  </a:lnTo>
                  <a:lnTo>
                    <a:pt x="67" y="8647"/>
                  </a:lnTo>
                  <a:lnTo>
                    <a:pt x="23" y="9136"/>
                  </a:lnTo>
                  <a:lnTo>
                    <a:pt x="0" y="9647"/>
                  </a:lnTo>
                  <a:lnTo>
                    <a:pt x="23" y="10136"/>
                  </a:lnTo>
                  <a:lnTo>
                    <a:pt x="67" y="10625"/>
                  </a:lnTo>
                  <a:lnTo>
                    <a:pt x="112" y="11114"/>
                  </a:lnTo>
                  <a:lnTo>
                    <a:pt x="200" y="11581"/>
                  </a:lnTo>
                  <a:lnTo>
                    <a:pt x="312" y="12048"/>
                  </a:lnTo>
                  <a:lnTo>
                    <a:pt x="445" y="12492"/>
                  </a:lnTo>
                  <a:lnTo>
                    <a:pt x="601" y="12959"/>
                  </a:lnTo>
                  <a:lnTo>
                    <a:pt x="756" y="13381"/>
                  </a:lnTo>
                  <a:lnTo>
                    <a:pt x="956" y="13803"/>
                  </a:lnTo>
                  <a:lnTo>
                    <a:pt x="1178" y="14226"/>
                  </a:lnTo>
                  <a:lnTo>
                    <a:pt x="1401" y="14626"/>
                  </a:lnTo>
                  <a:lnTo>
                    <a:pt x="1645" y="15026"/>
                  </a:lnTo>
                  <a:lnTo>
                    <a:pt x="1912" y="15404"/>
                  </a:lnTo>
                  <a:lnTo>
                    <a:pt x="2201" y="15759"/>
                  </a:lnTo>
                  <a:lnTo>
                    <a:pt x="2512" y="16115"/>
                  </a:lnTo>
                  <a:lnTo>
                    <a:pt x="2823" y="16448"/>
                  </a:lnTo>
                  <a:lnTo>
                    <a:pt x="3157" y="16760"/>
                  </a:lnTo>
                  <a:lnTo>
                    <a:pt x="3512" y="17071"/>
                  </a:lnTo>
                  <a:lnTo>
                    <a:pt x="3868" y="17360"/>
                  </a:lnTo>
                  <a:lnTo>
                    <a:pt x="4246" y="17626"/>
                  </a:lnTo>
                  <a:lnTo>
                    <a:pt x="4646" y="17871"/>
                  </a:lnTo>
                  <a:lnTo>
                    <a:pt x="5046" y="18115"/>
                  </a:lnTo>
                  <a:lnTo>
                    <a:pt x="5468" y="18315"/>
                  </a:lnTo>
                  <a:lnTo>
                    <a:pt x="5890" y="18515"/>
                  </a:lnTo>
                  <a:lnTo>
                    <a:pt x="6335" y="18693"/>
                  </a:lnTo>
                  <a:lnTo>
                    <a:pt x="6779" y="18827"/>
                  </a:lnTo>
                  <a:lnTo>
                    <a:pt x="7224" y="18960"/>
                  </a:lnTo>
                  <a:lnTo>
                    <a:pt x="7691" y="19071"/>
                  </a:lnTo>
                  <a:lnTo>
                    <a:pt x="8180" y="19160"/>
                  </a:lnTo>
                  <a:lnTo>
                    <a:pt x="8646" y="19227"/>
                  </a:lnTo>
                  <a:lnTo>
                    <a:pt x="9135" y="19249"/>
                  </a:lnTo>
                  <a:lnTo>
                    <a:pt x="9647" y="19271"/>
                  </a:lnTo>
                  <a:lnTo>
                    <a:pt x="10136" y="19249"/>
                  </a:lnTo>
                  <a:lnTo>
                    <a:pt x="10625" y="19227"/>
                  </a:lnTo>
                  <a:lnTo>
                    <a:pt x="11114" y="19160"/>
                  </a:lnTo>
                  <a:lnTo>
                    <a:pt x="11580" y="19071"/>
                  </a:lnTo>
                  <a:lnTo>
                    <a:pt x="12047" y="18960"/>
                  </a:lnTo>
                  <a:lnTo>
                    <a:pt x="12514" y="18827"/>
                  </a:lnTo>
                  <a:lnTo>
                    <a:pt x="12958" y="18693"/>
                  </a:lnTo>
                  <a:lnTo>
                    <a:pt x="13381" y="18515"/>
                  </a:lnTo>
                  <a:lnTo>
                    <a:pt x="13825" y="18315"/>
                  </a:lnTo>
                  <a:lnTo>
                    <a:pt x="14225" y="18115"/>
                  </a:lnTo>
                  <a:lnTo>
                    <a:pt x="14625" y="17871"/>
                  </a:lnTo>
                  <a:lnTo>
                    <a:pt x="15025" y="17626"/>
                  </a:lnTo>
                  <a:lnTo>
                    <a:pt x="15403" y="17360"/>
                  </a:lnTo>
                  <a:lnTo>
                    <a:pt x="15759" y="17071"/>
                  </a:lnTo>
                  <a:lnTo>
                    <a:pt x="16114" y="16760"/>
                  </a:lnTo>
                  <a:lnTo>
                    <a:pt x="16448" y="16448"/>
                  </a:lnTo>
                  <a:lnTo>
                    <a:pt x="16759" y="16115"/>
                  </a:lnTo>
                  <a:lnTo>
                    <a:pt x="17070" y="15759"/>
                  </a:lnTo>
                  <a:lnTo>
                    <a:pt x="17359" y="15404"/>
                  </a:lnTo>
                  <a:lnTo>
                    <a:pt x="17626" y="15026"/>
                  </a:lnTo>
                  <a:lnTo>
                    <a:pt x="17870" y="14626"/>
                  </a:lnTo>
                  <a:lnTo>
                    <a:pt x="18115" y="14226"/>
                  </a:lnTo>
                  <a:lnTo>
                    <a:pt x="18315" y="13803"/>
                  </a:lnTo>
                  <a:lnTo>
                    <a:pt x="18515" y="13381"/>
                  </a:lnTo>
                  <a:lnTo>
                    <a:pt x="18693" y="12959"/>
                  </a:lnTo>
                  <a:lnTo>
                    <a:pt x="18848" y="12492"/>
                  </a:lnTo>
                  <a:lnTo>
                    <a:pt x="18959" y="12048"/>
                  </a:lnTo>
                  <a:lnTo>
                    <a:pt x="19071" y="11581"/>
                  </a:lnTo>
                  <a:lnTo>
                    <a:pt x="19159" y="11114"/>
                  </a:lnTo>
                  <a:lnTo>
                    <a:pt x="19226" y="10625"/>
                  </a:lnTo>
                  <a:lnTo>
                    <a:pt x="19248" y="10136"/>
                  </a:lnTo>
                  <a:lnTo>
                    <a:pt x="19271" y="9647"/>
                  </a:lnTo>
                  <a:lnTo>
                    <a:pt x="19248" y="9136"/>
                  </a:lnTo>
                  <a:lnTo>
                    <a:pt x="19226" y="8647"/>
                  </a:lnTo>
                  <a:lnTo>
                    <a:pt x="19159" y="8180"/>
                  </a:lnTo>
                  <a:lnTo>
                    <a:pt x="19071" y="7691"/>
                  </a:lnTo>
                  <a:lnTo>
                    <a:pt x="18959" y="7224"/>
                  </a:lnTo>
                  <a:lnTo>
                    <a:pt x="18848" y="6780"/>
                  </a:lnTo>
                  <a:lnTo>
                    <a:pt x="18693" y="6335"/>
                  </a:lnTo>
                  <a:lnTo>
                    <a:pt x="18515" y="5891"/>
                  </a:lnTo>
                  <a:lnTo>
                    <a:pt x="18315" y="5469"/>
                  </a:lnTo>
                  <a:lnTo>
                    <a:pt x="18115" y="5046"/>
                  </a:lnTo>
                  <a:lnTo>
                    <a:pt x="17870" y="4646"/>
                  </a:lnTo>
                  <a:lnTo>
                    <a:pt x="17626" y="4246"/>
                  </a:lnTo>
                  <a:lnTo>
                    <a:pt x="17359" y="3868"/>
                  </a:lnTo>
                  <a:lnTo>
                    <a:pt x="17070" y="3513"/>
                  </a:lnTo>
                  <a:lnTo>
                    <a:pt x="16759" y="3157"/>
                  </a:lnTo>
                  <a:lnTo>
                    <a:pt x="16448" y="2824"/>
                  </a:lnTo>
                  <a:lnTo>
                    <a:pt x="16114" y="2512"/>
                  </a:lnTo>
                  <a:lnTo>
                    <a:pt x="15759" y="2201"/>
                  </a:lnTo>
                  <a:lnTo>
                    <a:pt x="15403" y="1912"/>
                  </a:lnTo>
                  <a:lnTo>
                    <a:pt x="15025" y="1646"/>
                  </a:lnTo>
                  <a:lnTo>
                    <a:pt x="14625" y="1401"/>
                  </a:lnTo>
                  <a:lnTo>
                    <a:pt x="14225" y="1179"/>
                  </a:lnTo>
                  <a:lnTo>
                    <a:pt x="13825" y="957"/>
                  </a:lnTo>
                  <a:lnTo>
                    <a:pt x="13381" y="757"/>
                  </a:lnTo>
                  <a:lnTo>
                    <a:pt x="12958" y="601"/>
                  </a:lnTo>
                  <a:lnTo>
                    <a:pt x="12514" y="445"/>
                  </a:lnTo>
                  <a:lnTo>
                    <a:pt x="12047" y="312"/>
                  </a:lnTo>
                  <a:lnTo>
                    <a:pt x="11580" y="201"/>
                  </a:lnTo>
                  <a:lnTo>
                    <a:pt x="11114" y="112"/>
                  </a:lnTo>
                  <a:lnTo>
                    <a:pt x="10625" y="68"/>
                  </a:lnTo>
                  <a:lnTo>
                    <a:pt x="10136" y="23"/>
                  </a:lnTo>
                  <a:lnTo>
                    <a:pt x="96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7"/>
            <p:cNvSpPr/>
            <p:nvPr/>
          </p:nvSpPr>
          <p:spPr>
            <a:xfrm>
              <a:off x="-4033740" y="399825"/>
              <a:ext cx="394124" cy="341545"/>
            </a:xfrm>
            <a:custGeom>
              <a:avLst/>
              <a:gdLst/>
              <a:ahLst/>
              <a:cxnLst/>
              <a:rect l="l" t="t" r="r" b="b"/>
              <a:pathLst>
                <a:path w="21161" h="18338" extrusionOk="0">
                  <a:moveTo>
                    <a:pt x="15648" y="0"/>
                  </a:moveTo>
                  <a:lnTo>
                    <a:pt x="15293" y="23"/>
                  </a:lnTo>
                  <a:lnTo>
                    <a:pt x="14915" y="67"/>
                  </a:lnTo>
                  <a:lnTo>
                    <a:pt x="14559" y="156"/>
                  </a:lnTo>
                  <a:lnTo>
                    <a:pt x="14204" y="289"/>
                  </a:lnTo>
                  <a:lnTo>
                    <a:pt x="13870" y="423"/>
                  </a:lnTo>
                  <a:lnTo>
                    <a:pt x="13537" y="578"/>
                  </a:lnTo>
                  <a:lnTo>
                    <a:pt x="13226" y="756"/>
                  </a:lnTo>
                  <a:lnTo>
                    <a:pt x="12581" y="1112"/>
                  </a:lnTo>
                  <a:lnTo>
                    <a:pt x="11959" y="1512"/>
                  </a:lnTo>
                  <a:lnTo>
                    <a:pt x="11336" y="1890"/>
                  </a:lnTo>
                  <a:lnTo>
                    <a:pt x="10692" y="2267"/>
                  </a:lnTo>
                  <a:lnTo>
                    <a:pt x="10381" y="2445"/>
                  </a:lnTo>
                  <a:lnTo>
                    <a:pt x="10047" y="2601"/>
                  </a:lnTo>
                  <a:lnTo>
                    <a:pt x="9714" y="2756"/>
                  </a:lnTo>
                  <a:lnTo>
                    <a:pt x="9358" y="2867"/>
                  </a:lnTo>
                  <a:lnTo>
                    <a:pt x="9003" y="2979"/>
                  </a:lnTo>
                  <a:lnTo>
                    <a:pt x="8647" y="3090"/>
                  </a:lnTo>
                  <a:lnTo>
                    <a:pt x="7913" y="3223"/>
                  </a:lnTo>
                  <a:lnTo>
                    <a:pt x="7180" y="3356"/>
                  </a:lnTo>
                  <a:lnTo>
                    <a:pt x="6424" y="3468"/>
                  </a:lnTo>
                  <a:lnTo>
                    <a:pt x="5691" y="3601"/>
                  </a:lnTo>
                  <a:lnTo>
                    <a:pt x="4957" y="3757"/>
                  </a:lnTo>
                  <a:lnTo>
                    <a:pt x="4580" y="3845"/>
                  </a:lnTo>
                  <a:lnTo>
                    <a:pt x="4224" y="3957"/>
                  </a:lnTo>
                  <a:lnTo>
                    <a:pt x="3868" y="4090"/>
                  </a:lnTo>
                  <a:lnTo>
                    <a:pt x="3535" y="4246"/>
                  </a:lnTo>
                  <a:lnTo>
                    <a:pt x="3290" y="4379"/>
                  </a:lnTo>
                  <a:lnTo>
                    <a:pt x="3046" y="4512"/>
                  </a:lnTo>
                  <a:lnTo>
                    <a:pt x="2801" y="4668"/>
                  </a:lnTo>
                  <a:lnTo>
                    <a:pt x="2579" y="4823"/>
                  </a:lnTo>
                  <a:lnTo>
                    <a:pt x="2179" y="5179"/>
                  </a:lnTo>
                  <a:lnTo>
                    <a:pt x="1779" y="5557"/>
                  </a:lnTo>
                  <a:lnTo>
                    <a:pt x="1423" y="5979"/>
                  </a:lnTo>
                  <a:lnTo>
                    <a:pt x="1112" y="6446"/>
                  </a:lnTo>
                  <a:lnTo>
                    <a:pt x="846" y="6913"/>
                  </a:lnTo>
                  <a:lnTo>
                    <a:pt x="601" y="7402"/>
                  </a:lnTo>
                  <a:lnTo>
                    <a:pt x="401" y="7935"/>
                  </a:lnTo>
                  <a:lnTo>
                    <a:pt x="245" y="8469"/>
                  </a:lnTo>
                  <a:lnTo>
                    <a:pt x="112" y="9002"/>
                  </a:lnTo>
                  <a:lnTo>
                    <a:pt x="45" y="9558"/>
                  </a:lnTo>
                  <a:lnTo>
                    <a:pt x="1" y="10113"/>
                  </a:lnTo>
                  <a:lnTo>
                    <a:pt x="23" y="10669"/>
                  </a:lnTo>
                  <a:lnTo>
                    <a:pt x="68" y="11225"/>
                  </a:lnTo>
                  <a:lnTo>
                    <a:pt x="179" y="11780"/>
                  </a:lnTo>
                  <a:lnTo>
                    <a:pt x="334" y="12314"/>
                  </a:lnTo>
                  <a:lnTo>
                    <a:pt x="512" y="12825"/>
                  </a:lnTo>
                  <a:lnTo>
                    <a:pt x="734" y="13336"/>
                  </a:lnTo>
                  <a:lnTo>
                    <a:pt x="1001" y="13825"/>
                  </a:lnTo>
                  <a:lnTo>
                    <a:pt x="1290" y="14292"/>
                  </a:lnTo>
                  <a:lnTo>
                    <a:pt x="1601" y="14736"/>
                  </a:lnTo>
                  <a:lnTo>
                    <a:pt x="1957" y="15159"/>
                  </a:lnTo>
                  <a:lnTo>
                    <a:pt x="2335" y="15559"/>
                  </a:lnTo>
                  <a:lnTo>
                    <a:pt x="2757" y="15937"/>
                  </a:lnTo>
                  <a:lnTo>
                    <a:pt x="3179" y="16292"/>
                  </a:lnTo>
                  <a:lnTo>
                    <a:pt x="3624" y="16626"/>
                  </a:lnTo>
                  <a:lnTo>
                    <a:pt x="4091" y="16937"/>
                  </a:lnTo>
                  <a:lnTo>
                    <a:pt x="4580" y="17203"/>
                  </a:lnTo>
                  <a:lnTo>
                    <a:pt x="5091" y="17448"/>
                  </a:lnTo>
                  <a:lnTo>
                    <a:pt x="5602" y="17670"/>
                  </a:lnTo>
                  <a:lnTo>
                    <a:pt x="6135" y="17848"/>
                  </a:lnTo>
                  <a:lnTo>
                    <a:pt x="6669" y="18004"/>
                  </a:lnTo>
                  <a:lnTo>
                    <a:pt x="7202" y="18137"/>
                  </a:lnTo>
                  <a:lnTo>
                    <a:pt x="7736" y="18226"/>
                  </a:lnTo>
                  <a:lnTo>
                    <a:pt x="8291" y="18293"/>
                  </a:lnTo>
                  <a:lnTo>
                    <a:pt x="8847" y="18337"/>
                  </a:lnTo>
                  <a:lnTo>
                    <a:pt x="9403" y="18337"/>
                  </a:lnTo>
                  <a:lnTo>
                    <a:pt x="9958" y="18315"/>
                  </a:lnTo>
                  <a:lnTo>
                    <a:pt x="10514" y="18293"/>
                  </a:lnTo>
                  <a:lnTo>
                    <a:pt x="11070" y="18226"/>
                  </a:lnTo>
                  <a:lnTo>
                    <a:pt x="11625" y="18137"/>
                  </a:lnTo>
                  <a:lnTo>
                    <a:pt x="12159" y="18026"/>
                  </a:lnTo>
                  <a:lnTo>
                    <a:pt x="12714" y="17892"/>
                  </a:lnTo>
                  <a:lnTo>
                    <a:pt x="13248" y="17737"/>
                  </a:lnTo>
                  <a:lnTo>
                    <a:pt x="13781" y="17559"/>
                  </a:lnTo>
                  <a:lnTo>
                    <a:pt x="14292" y="17359"/>
                  </a:lnTo>
                  <a:lnTo>
                    <a:pt x="14804" y="17137"/>
                  </a:lnTo>
                  <a:lnTo>
                    <a:pt x="15448" y="16848"/>
                  </a:lnTo>
                  <a:lnTo>
                    <a:pt x="16093" y="16492"/>
                  </a:lnTo>
                  <a:lnTo>
                    <a:pt x="16715" y="16114"/>
                  </a:lnTo>
                  <a:lnTo>
                    <a:pt x="17293" y="15714"/>
                  </a:lnTo>
                  <a:lnTo>
                    <a:pt x="17871" y="15270"/>
                  </a:lnTo>
                  <a:lnTo>
                    <a:pt x="18138" y="15025"/>
                  </a:lnTo>
                  <a:lnTo>
                    <a:pt x="18382" y="14781"/>
                  </a:lnTo>
                  <a:lnTo>
                    <a:pt x="18627" y="14514"/>
                  </a:lnTo>
                  <a:lnTo>
                    <a:pt x="18871" y="14247"/>
                  </a:lnTo>
                  <a:lnTo>
                    <a:pt x="19093" y="13981"/>
                  </a:lnTo>
                  <a:lnTo>
                    <a:pt x="19316" y="13692"/>
                  </a:lnTo>
                  <a:lnTo>
                    <a:pt x="19538" y="13381"/>
                  </a:lnTo>
                  <a:lnTo>
                    <a:pt x="19716" y="13047"/>
                  </a:lnTo>
                  <a:lnTo>
                    <a:pt x="19916" y="12736"/>
                  </a:lnTo>
                  <a:lnTo>
                    <a:pt x="20071" y="12380"/>
                  </a:lnTo>
                  <a:lnTo>
                    <a:pt x="20227" y="12047"/>
                  </a:lnTo>
                  <a:lnTo>
                    <a:pt x="20382" y="11691"/>
                  </a:lnTo>
                  <a:lnTo>
                    <a:pt x="20494" y="11336"/>
                  </a:lnTo>
                  <a:lnTo>
                    <a:pt x="20627" y="10980"/>
                  </a:lnTo>
                  <a:lnTo>
                    <a:pt x="20805" y="10247"/>
                  </a:lnTo>
                  <a:lnTo>
                    <a:pt x="20960" y="9513"/>
                  </a:lnTo>
                  <a:lnTo>
                    <a:pt x="21071" y="8757"/>
                  </a:lnTo>
                  <a:lnTo>
                    <a:pt x="21138" y="8002"/>
                  </a:lnTo>
                  <a:lnTo>
                    <a:pt x="21160" y="7246"/>
                  </a:lnTo>
                  <a:lnTo>
                    <a:pt x="21138" y="6490"/>
                  </a:lnTo>
                  <a:lnTo>
                    <a:pt x="21116" y="6113"/>
                  </a:lnTo>
                  <a:lnTo>
                    <a:pt x="21071" y="5735"/>
                  </a:lnTo>
                  <a:lnTo>
                    <a:pt x="21005" y="5357"/>
                  </a:lnTo>
                  <a:lnTo>
                    <a:pt x="20938" y="4979"/>
                  </a:lnTo>
                  <a:lnTo>
                    <a:pt x="20849" y="4623"/>
                  </a:lnTo>
                  <a:lnTo>
                    <a:pt x="20760" y="4268"/>
                  </a:lnTo>
                  <a:lnTo>
                    <a:pt x="20649" y="3912"/>
                  </a:lnTo>
                  <a:lnTo>
                    <a:pt x="20516" y="3557"/>
                  </a:lnTo>
                  <a:lnTo>
                    <a:pt x="20360" y="3223"/>
                  </a:lnTo>
                  <a:lnTo>
                    <a:pt x="20182" y="2890"/>
                  </a:lnTo>
                  <a:lnTo>
                    <a:pt x="20005" y="2556"/>
                  </a:lnTo>
                  <a:lnTo>
                    <a:pt x="19805" y="2245"/>
                  </a:lnTo>
                  <a:lnTo>
                    <a:pt x="19560" y="1934"/>
                  </a:lnTo>
                  <a:lnTo>
                    <a:pt x="19316" y="1667"/>
                  </a:lnTo>
                  <a:lnTo>
                    <a:pt x="19049" y="1378"/>
                  </a:lnTo>
                  <a:lnTo>
                    <a:pt x="18760" y="1134"/>
                  </a:lnTo>
                  <a:lnTo>
                    <a:pt x="18449" y="912"/>
                  </a:lnTo>
                  <a:lnTo>
                    <a:pt x="18138" y="712"/>
                  </a:lnTo>
                  <a:lnTo>
                    <a:pt x="17804" y="511"/>
                  </a:lnTo>
                  <a:lnTo>
                    <a:pt x="17471" y="356"/>
                  </a:lnTo>
                  <a:lnTo>
                    <a:pt x="17115" y="223"/>
                  </a:lnTo>
                  <a:lnTo>
                    <a:pt x="16760" y="134"/>
                  </a:lnTo>
                  <a:lnTo>
                    <a:pt x="16382" y="45"/>
                  </a:lnTo>
                  <a:lnTo>
                    <a:pt x="16026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7"/>
            <p:cNvSpPr/>
            <p:nvPr/>
          </p:nvSpPr>
          <p:spPr>
            <a:xfrm>
              <a:off x="-4789636" y="-90721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22"/>
                  </a:lnTo>
                  <a:lnTo>
                    <a:pt x="379" y="133"/>
                  </a:lnTo>
                  <a:lnTo>
                    <a:pt x="223" y="267"/>
                  </a:lnTo>
                  <a:lnTo>
                    <a:pt x="112" y="422"/>
                  </a:lnTo>
                  <a:lnTo>
                    <a:pt x="45" y="600"/>
                  </a:lnTo>
                  <a:lnTo>
                    <a:pt x="1" y="778"/>
                  </a:lnTo>
                  <a:lnTo>
                    <a:pt x="1" y="1000"/>
                  </a:lnTo>
                  <a:lnTo>
                    <a:pt x="45" y="1223"/>
                  </a:lnTo>
                  <a:lnTo>
                    <a:pt x="112" y="1467"/>
                  </a:lnTo>
                  <a:lnTo>
                    <a:pt x="201" y="1711"/>
                  </a:lnTo>
                  <a:lnTo>
                    <a:pt x="334" y="1978"/>
                  </a:lnTo>
                  <a:lnTo>
                    <a:pt x="468" y="2245"/>
                  </a:lnTo>
                  <a:lnTo>
                    <a:pt x="823" y="2801"/>
                  </a:lnTo>
                  <a:lnTo>
                    <a:pt x="1223" y="3378"/>
                  </a:lnTo>
                  <a:lnTo>
                    <a:pt x="1690" y="3956"/>
                  </a:lnTo>
                  <a:lnTo>
                    <a:pt x="2157" y="4512"/>
                  </a:lnTo>
                  <a:lnTo>
                    <a:pt x="2646" y="5045"/>
                  </a:lnTo>
                  <a:lnTo>
                    <a:pt x="3090" y="5534"/>
                  </a:lnTo>
                  <a:lnTo>
                    <a:pt x="3513" y="5957"/>
                  </a:lnTo>
                  <a:lnTo>
                    <a:pt x="4179" y="6579"/>
                  </a:lnTo>
                  <a:lnTo>
                    <a:pt x="4424" y="6824"/>
                  </a:lnTo>
                  <a:lnTo>
                    <a:pt x="4335" y="6490"/>
                  </a:lnTo>
                  <a:lnTo>
                    <a:pt x="4068" y="5601"/>
                  </a:lnTo>
                  <a:lnTo>
                    <a:pt x="3868" y="5001"/>
                  </a:lnTo>
                  <a:lnTo>
                    <a:pt x="3646" y="4356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4" y="2312"/>
                  </a:lnTo>
                  <a:lnTo>
                    <a:pt x="2490" y="1689"/>
                  </a:lnTo>
                  <a:lnTo>
                    <a:pt x="2157" y="1111"/>
                  </a:lnTo>
                  <a:lnTo>
                    <a:pt x="2001" y="867"/>
                  </a:lnTo>
                  <a:lnTo>
                    <a:pt x="1823" y="622"/>
                  </a:lnTo>
                  <a:lnTo>
                    <a:pt x="1646" y="422"/>
                  </a:lnTo>
                  <a:lnTo>
                    <a:pt x="1468" y="267"/>
                  </a:lnTo>
                  <a:lnTo>
                    <a:pt x="1290" y="133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7"/>
            <p:cNvSpPr/>
            <p:nvPr/>
          </p:nvSpPr>
          <p:spPr>
            <a:xfrm>
              <a:off x="-4851303" y="31813"/>
              <a:ext cx="142407" cy="46786"/>
            </a:xfrm>
            <a:custGeom>
              <a:avLst/>
              <a:gdLst/>
              <a:ahLst/>
              <a:cxnLst/>
              <a:rect l="l" t="t" r="r" b="b"/>
              <a:pathLst>
                <a:path w="7646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34" y="45"/>
                  </a:lnTo>
                  <a:lnTo>
                    <a:pt x="3601" y="111"/>
                  </a:lnTo>
                  <a:lnTo>
                    <a:pt x="2867" y="178"/>
                  </a:lnTo>
                  <a:lnTo>
                    <a:pt x="2156" y="289"/>
                  </a:lnTo>
                  <a:lnTo>
                    <a:pt x="1511" y="445"/>
                  </a:lnTo>
                  <a:lnTo>
                    <a:pt x="1222" y="533"/>
                  </a:lnTo>
                  <a:lnTo>
                    <a:pt x="956" y="622"/>
                  </a:lnTo>
                  <a:lnTo>
                    <a:pt x="711" y="734"/>
                  </a:lnTo>
                  <a:lnTo>
                    <a:pt x="511" y="867"/>
                  </a:lnTo>
                  <a:lnTo>
                    <a:pt x="333" y="1000"/>
                  </a:lnTo>
                  <a:lnTo>
                    <a:pt x="178" y="1134"/>
                  </a:lnTo>
                  <a:lnTo>
                    <a:pt x="89" y="1289"/>
                  </a:lnTo>
                  <a:lnTo>
                    <a:pt x="22" y="1467"/>
                  </a:lnTo>
                  <a:lnTo>
                    <a:pt x="0" y="1645"/>
                  </a:lnTo>
                  <a:lnTo>
                    <a:pt x="45" y="1845"/>
                  </a:lnTo>
                  <a:lnTo>
                    <a:pt x="133" y="2045"/>
                  </a:lnTo>
                  <a:lnTo>
                    <a:pt x="245" y="2200"/>
                  </a:lnTo>
                  <a:lnTo>
                    <a:pt x="378" y="2312"/>
                  </a:lnTo>
                  <a:lnTo>
                    <a:pt x="556" y="2401"/>
                  </a:lnTo>
                  <a:lnTo>
                    <a:pt x="756" y="2467"/>
                  </a:lnTo>
                  <a:lnTo>
                    <a:pt x="978" y="2512"/>
                  </a:lnTo>
                  <a:lnTo>
                    <a:pt x="1245" y="2512"/>
                  </a:lnTo>
                  <a:lnTo>
                    <a:pt x="1511" y="2489"/>
                  </a:lnTo>
                  <a:lnTo>
                    <a:pt x="1800" y="2467"/>
                  </a:lnTo>
                  <a:lnTo>
                    <a:pt x="2089" y="2401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56"/>
                  </a:lnTo>
                  <a:lnTo>
                    <a:pt x="4756" y="1467"/>
                  </a:lnTo>
                  <a:lnTo>
                    <a:pt x="5423" y="1178"/>
                  </a:lnTo>
                  <a:lnTo>
                    <a:pt x="6023" y="889"/>
                  </a:lnTo>
                  <a:lnTo>
                    <a:pt x="6557" y="622"/>
                  </a:lnTo>
                  <a:lnTo>
                    <a:pt x="7357" y="178"/>
                  </a:lnTo>
                  <a:lnTo>
                    <a:pt x="7646" y="22"/>
                  </a:lnTo>
                  <a:lnTo>
                    <a:pt x="72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7"/>
            <p:cNvSpPr/>
            <p:nvPr/>
          </p:nvSpPr>
          <p:spPr>
            <a:xfrm>
              <a:off x="-4707667" y="-101914"/>
              <a:ext cx="59209" cy="137881"/>
            </a:xfrm>
            <a:custGeom>
              <a:avLst/>
              <a:gdLst/>
              <a:ahLst/>
              <a:cxnLst/>
              <a:rect l="l" t="t" r="r" b="b"/>
              <a:pathLst>
                <a:path w="3179" h="7403" extrusionOk="0">
                  <a:moveTo>
                    <a:pt x="2201" y="1"/>
                  </a:moveTo>
                  <a:lnTo>
                    <a:pt x="2023" y="68"/>
                  </a:lnTo>
                  <a:lnTo>
                    <a:pt x="1845" y="157"/>
                  </a:lnTo>
                  <a:lnTo>
                    <a:pt x="1690" y="290"/>
                  </a:lnTo>
                  <a:lnTo>
                    <a:pt x="1534" y="468"/>
                  </a:lnTo>
                  <a:lnTo>
                    <a:pt x="1401" y="668"/>
                  </a:lnTo>
                  <a:lnTo>
                    <a:pt x="1245" y="912"/>
                  </a:lnTo>
                  <a:lnTo>
                    <a:pt x="1134" y="1157"/>
                  </a:lnTo>
                  <a:lnTo>
                    <a:pt x="1023" y="1446"/>
                  </a:lnTo>
                  <a:lnTo>
                    <a:pt x="801" y="2068"/>
                  </a:lnTo>
                  <a:lnTo>
                    <a:pt x="623" y="2757"/>
                  </a:lnTo>
                  <a:lnTo>
                    <a:pt x="467" y="3468"/>
                  </a:lnTo>
                  <a:lnTo>
                    <a:pt x="334" y="4202"/>
                  </a:lnTo>
                  <a:lnTo>
                    <a:pt x="245" y="4891"/>
                  </a:lnTo>
                  <a:lnTo>
                    <a:pt x="156" y="5558"/>
                  </a:lnTo>
                  <a:lnTo>
                    <a:pt x="89" y="6158"/>
                  </a:lnTo>
                  <a:lnTo>
                    <a:pt x="23" y="7069"/>
                  </a:lnTo>
                  <a:lnTo>
                    <a:pt x="1" y="7402"/>
                  </a:lnTo>
                  <a:lnTo>
                    <a:pt x="201" y="7113"/>
                  </a:lnTo>
                  <a:lnTo>
                    <a:pt x="712" y="6335"/>
                  </a:lnTo>
                  <a:lnTo>
                    <a:pt x="1045" y="5824"/>
                  </a:lnTo>
                  <a:lnTo>
                    <a:pt x="1401" y="5246"/>
                  </a:lnTo>
                  <a:lnTo>
                    <a:pt x="1779" y="4624"/>
                  </a:lnTo>
                  <a:lnTo>
                    <a:pt x="2134" y="3957"/>
                  </a:lnTo>
                  <a:lnTo>
                    <a:pt x="2468" y="3290"/>
                  </a:lnTo>
                  <a:lnTo>
                    <a:pt x="2734" y="2646"/>
                  </a:lnTo>
                  <a:lnTo>
                    <a:pt x="2979" y="2024"/>
                  </a:lnTo>
                  <a:lnTo>
                    <a:pt x="3068" y="1735"/>
                  </a:lnTo>
                  <a:lnTo>
                    <a:pt x="3112" y="1468"/>
                  </a:lnTo>
                  <a:lnTo>
                    <a:pt x="3157" y="1201"/>
                  </a:lnTo>
                  <a:lnTo>
                    <a:pt x="3179" y="957"/>
                  </a:lnTo>
                  <a:lnTo>
                    <a:pt x="3157" y="734"/>
                  </a:lnTo>
                  <a:lnTo>
                    <a:pt x="3112" y="534"/>
                  </a:lnTo>
                  <a:lnTo>
                    <a:pt x="3046" y="357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23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7"/>
            <p:cNvSpPr/>
            <p:nvPr/>
          </p:nvSpPr>
          <p:spPr>
            <a:xfrm>
              <a:off x="-4711802" y="29727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4" y="334"/>
                  </a:lnTo>
                  <a:lnTo>
                    <a:pt x="534" y="1179"/>
                  </a:lnTo>
                  <a:lnTo>
                    <a:pt x="800" y="1735"/>
                  </a:lnTo>
                  <a:lnTo>
                    <a:pt x="1112" y="2335"/>
                  </a:lnTo>
                  <a:lnTo>
                    <a:pt x="1445" y="2979"/>
                  </a:lnTo>
                  <a:lnTo>
                    <a:pt x="1823" y="3624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8"/>
                  </a:lnTo>
                  <a:lnTo>
                    <a:pt x="3445" y="5758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6" y="6247"/>
                  </a:lnTo>
                  <a:lnTo>
                    <a:pt x="4423" y="6269"/>
                  </a:lnTo>
                  <a:lnTo>
                    <a:pt x="4601" y="6247"/>
                  </a:lnTo>
                  <a:lnTo>
                    <a:pt x="4779" y="6180"/>
                  </a:lnTo>
                  <a:lnTo>
                    <a:pt x="4957" y="6069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8"/>
                  </a:lnTo>
                  <a:lnTo>
                    <a:pt x="5223" y="5357"/>
                  </a:lnTo>
                  <a:lnTo>
                    <a:pt x="5201" y="5157"/>
                  </a:lnTo>
                  <a:lnTo>
                    <a:pt x="5135" y="4935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79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79"/>
                  </a:lnTo>
                  <a:lnTo>
                    <a:pt x="2001" y="1512"/>
                  </a:lnTo>
                  <a:lnTo>
                    <a:pt x="1489" y="1112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7"/>
            <p:cNvSpPr/>
            <p:nvPr/>
          </p:nvSpPr>
          <p:spPr>
            <a:xfrm>
              <a:off x="-4758588" y="31813"/>
              <a:ext cx="50120" cy="141178"/>
            </a:xfrm>
            <a:custGeom>
              <a:avLst/>
              <a:gdLst/>
              <a:ahLst/>
              <a:cxnLst/>
              <a:rect l="l" t="t" r="r" b="b"/>
              <a:pathLst>
                <a:path w="2691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8" y="1111"/>
                  </a:lnTo>
                  <a:lnTo>
                    <a:pt x="1779" y="1645"/>
                  </a:lnTo>
                  <a:lnTo>
                    <a:pt x="1468" y="2267"/>
                  </a:lnTo>
                  <a:lnTo>
                    <a:pt x="1134" y="2912"/>
                  </a:lnTo>
                  <a:lnTo>
                    <a:pt x="823" y="3601"/>
                  </a:lnTo>
                  <a:lnTo>
                    <a:pt x="556" y="4268"/>
                  </a:lnTo>
                  <a:lnTo>
                    <a:pt x="312" y="4957"/>
                  </a:lnTo>
                  <a:lnTo>
                    <a:pt x="134" y="5579"/>
                  </a:lnTo>
                  <a:lnTo>
                    <a:pt x="67" y="5890"/>
                  </a:lnTo>
                  <a:lnTo>
                    <a:pt x="23" y="6157"/>
                  </a:lnTo>
                  <a:lnTo>
                    <a:pt x="1" y="6423"/>
                  </a:lnTo>
                  <a:lnTo>
                    <a:pt x="23" y="6668"/>
                  </a:lnTo>
                  <a:lnTo>
                    <a:pt x="45" y="6890"/>
                  </a:lnTo>
                  <a:lnTo>
                    <a:pt x="112" y="7090"/>
                  </a:lnTo>
                  <a:lnTo>
                    <a:pt x="201" y="7246"/>
                  </a:lnTo>
                  <a:lnTo>
                    <a:pt x="312" y="7379"/>
                  </a:lnTo>
                  <a:lnTo>
                    <a:pt x="467" y="7490"/>
                  </a:lnTo>
                  <a:lnTo>
                    <a:pt x="668" y="7557"/>
                  </a:lnTo>
                  <a:lnTo>
                    <a:pt x="868" y="7579"/>
                  </a:lnTo>
                  <a:lnTo>
                    <a:pt x="1068" y="7557"/>
                  </a:lnTo>
                  <a:lnTo>
                    <a:pt x="1223" y="7468"/>
                  </a:lnTo>
                  <a:lnTo>
                    <a:pt x="1401" y="7357"/>
                  </a:lnTo>
                  <a:lnTo>
                    <a:pt x="1557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6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5" y="3956"/>
                  </a:lnTo>
                  <a:lnTo>
                    <a:pt x="2601" y="3223"/>
                  </a:lnTo>
                  <a:lnTo>
                    <a:pt x="2646" y="2512"/>
                  </a:lnTo>
                  <a:lnTo>
                    <a:pt x="2668" y="1845"/>
                  </a:lnTo>
                  <a:lnTo>
                    <a:pt x="2690" y="1245"/>
                  </a:lnTo>
                  <a:lnTo>
                    <a:pt x="2690" y="333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7"/>
            <p:cNvSpPr/>
            <p:nvPr/>
          </p:nvSpPr>
          <p:spPr>
            <a:xfrm>
              <a:off x="-4711802" y="3652"/>
              <a:ext cx="144903" cy="39355"/>
            </a:xfrm>
            <a:custGeom>
              <a:avLst/>
              <a:gdLst/>
              <a:ahLst/>
              <a:cxnLst/>
              <a:rect l="l" t="t" r="r" b="b"/>
              <a:pathLst>
                <a:path w="7780" h="2113" extrusionOk="0">
                  <a:moveTo>
                    <a:pt x="6135" y="1"/>
                  </a:moveTo>
                  <a:lnTo>
                    <a:pt x="5824" y="23"/>
                  </a:lnTo>
                  <a:lnTo>
                    <a:pt x="5157" y="90"/>
                  </a:lnTo>
                  <a:lnTo>
                    <a:pt x="4468" y="223"/>
                  </a:lnTo>
                  <a:lnTo>
                    <a:pt x="3757" y="379"/>
                  </a:lnTo>
                  <a:lnTo>
                    <a:pt x="3045" y="579"/>
                  </a:lnTo>
                  <a:lnTo>
                    <a:pt x="2356" y="779"/>
                  </a:lnTo>
                  <a:lnTo>
                    <a:pt x="1734" y="979"/>
                  </a:lnTo>
                  <a:lnTo>
                    <a:pt x="1156" y="1179"/>
                  </a:lnTo>
                  <a:lnTo>
                    <a:pt x="311" y="1490"/>
                  </a:lnTo>
                  <a:lnTo>
                    <a:pt x="0" y="1601"/>
                  </a:lnTo>
                  <a:lnTo>
                    <a:pt x="334" y="1668"/>
                  </a:lnTo>
                  <a:lnTo>
                    <a:pt x="1245" y="1823"/>
                  </a:lnTo>
                  <a:lnTo>
                    <a:pt x="1867" y="1890"/>
                  </a:lnTo>
                  <a:lnTo>
                    <a:pt x="2534" y="1979"/>
                  </a:lnTo>
                  <a:lnTo>
                    <a:pt x="3268" y="2045"/>
                  </a:lnTo>
                  <a:lnTo>
                    <a:pt x="4001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13" y="2045"/>
                  </a:lnTo>
                  <a:lnTo>
                    <a:pt x="6424" y="2001"/>
                  </a:lnTo>
                  <a:lnTo>
                    <a:pt x="6690" y="1934"/>
                  </a:lnTo>
                  <a:lnTo>
                    <a:pt x="6957" y="1868"/>
                  </a:lnTo>
                  <a:lnTo>
                    <a:pt x="7179" y="1779"/>
                  </a:lnTo>
                  <a:lnTo>
                    <a:pt x="7379" y="1668"/>
                  </a:lnTo>
                  <a:lnTo>
                    <a:pt x="7535" y="1557"/>
                  </a:lnTo>
                  <a:lnTo>
                    <a:pt x="7668" y="1401"/>
                  </a:lnTo>
                  <a:lnTo>
                    <a:pt x="7735" y="1245"/>
                  </a:lnTo>
                  <a:lnTo>
                    <a:pt x="7779" y="1068"/>
                  </a:lnTo>
                  <a:lnTo>
                    <a:pt x="7779" y="867"/>
                  </a:lnTo>
                  <a:lnTo>
                    <a:pt x="7735" y="667"/>
                  </a:lnTo>
                  <a:lnTo>
                    <a:pt x="7624" y="490"/>
                  </a:lnTo>
                  <a:lnTo>
                    <a:pt x="7513" y="356"/>
                  </a:lnTo>
                  <a:lnTo>
                    <a:pt x="7335" y="245"/>
                  </a:lnTo>
                  <a:lnTo>
                    <a:pt x="7157" y="156"/>
                  </a:lnTo>
                  <a:lnTo>
                    <a:pt x="6935" y="90"/>
                  </a:lnTo>
                  <a:lnTo>
                    <a:pt x="6690" y="45"/>
                  </a:lnTo>
                  <a:lnTo>
                    <a:pt x="6424" y="23"/>
                  </a:lnTo>
                  <a:lnTo>
                    <a:pt x="6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7"/>
            <p:cNvSpPr/>
            <p:nvPr/>
          </p:nvSpPr>
          <p:spPr>
            <a:xfrm>
              <a:off x="-4731265" y="14417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201"/>
                  </a:lnTo>
                  <a:lnTo>
                    <a:pt x="334" y="334"/>
                  </a:lnTo>
                  <a:lnTo>
                    <a:pt x="201" y="512"/>
                  </a:lnTo>
                  <a:lnTo>
                    <a:pt x="90" y="690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79"/>
                  </a:lnTo>
                  <a:lnTo>
                    <a:pt x="90" y="1579"/>
                  </a:lnTo>
                  <a:lnTo>
                    <a:pt x="201" y="1779"/>
                  </a:lnTo>
                  <a:lnTo>
                    <a:pt x="334" y="1934"/>
                  </a:lnTo>
                  <a:lnTo>
                    <a:pt x="512" y="2090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90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90"/>
                  </a:lnTo>
                  <a:lnTo>
                    <a:pt x="1957" y="1934"/>
                  </a:lnTo>
                  <a:lnTo>
                    <a:pt x="2090" y="1779"/>
                  </a:lnTo>
                  <a:lnTo>
                    <a:pt x="2201" y="1579"/>
                  </a:lnTo>
                  <a:lnTo>
                    <a:pt x="2268" y="1379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90"/>
                  </a:lnTo>
                  <a:lnTo>
                    <a:pt x="2090" y="512"/>
                  </a:lnTo>
                  <a:lnTo>
                    <a:pt x="1957" y="334"/>
                  </a:lnTo>
                  <a:lnTo>
                    <a:pt x="1779" y="201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7"/>
            <p:cNvSpPr/>
            <p:nvPr/>
          </p:nvSpPr>
          <p:spPr>
            <a:xfrm>
              <a:off x="-3969149" y="385744"/>
              <a:ext cx="82397" cy="127116"/>
            </a:xfrm>
            <a:custGeom>
              <a:avLst/>
              <a:gdLst/>
              <a:ahLst/>
              <a:cxnLst/>
              <a:rect l="l" t="t" r="r" b="b"/>
              <a:pathLst>
                <a:path w="4424" h="6825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2" y="267"/>
                  </a:lnTo>
                  <a:lnTo>
                    <a:pt x="111" y="423"/>
                  </a:lnTo>
                  <a:lnTo>
                    <a:pt x="45" y="601"/>
                  </a:lnTo>
                  <a:lnTo>
                    <a:pt x="0" y="801"/>
                  </a:lnTo>
                  <a:lnTo>
                    <a:pt x="0" y="1001"/>
                  </a:lnTo>
                  <a:lnTo>
                    <a:pt x="45" y="1245"/>
                  </a:lnTo>
                  <a:lnTo>
                    <a:pt x="111" y="1468"/>
                  </a:lnTo>
                  <a:lnTo>
                    <a:pt x="200" y="1734"/>
                  </a:lnTo>
                  <a:lnTo>
                    <a:pt x="334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89" y="3979"/>
                  </a:lnTo>
                  <a:lnTo>
                    <a:pt x="2156" y="4535"/>
                  </a:lnTo>
                  <a:lnTo>
                    <a:pt x="2645" y="5046"/>
                  </a:lnTo>
                  <a:lnTo>
                    <a:pt x="3090" y="5535"/>
                  </a:lnTo>
                  <a:lnTo>
                    <a:pt x="3512" y="5957"/>
                  </a:lnTo>
                  <a:lnTo>
                    <a:pt x="4179" y="6602"/>
                  </a:lnTo>
                  <a:lnTo>
                    <a:pt x="4423" y="6824"/>
                  </a:lnTo>
                  <a:lnTo>
                    <a:pt x="4334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6" y="1112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90"/>
                  </a:lnTo>
                  <a:lnTo>
                    <a:pt x="1289" y="156"/>
                  </a:lnTo>
                  <a:lnTo>
                    <a:pt x="1112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7"/>
            <p:cNvSpPr/>
            <p:nvPr/>
          </p:nvSpPr>
          <p:spPr>
            <a:xfrm>
              <a:off x="-4030835" y="508278"/>
              <a:ext cx="142425" cy="46805"/>
            </a:xfrm>
            <a:custGeom>
              <a:avLst/>
              <a:gdLst/>
              <a:ahLst/>
              <a:cxnLst/>
              <a:rect l="l" t="t" r="r" b="b"/>
              <a:pathLst>
                <a:path w="7647" h="2513" extrusionOk="0">
                  <a:moveTo>
                    <a:pt x="63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1" y="112"/>
                  </a:lnTo>
                  <a:lnTo>
                    <a:pt x="2868" y="201"/>
                  </a:lnTo>
                  <a:lnTo>
                    <a:pt x="2156" y="312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8" y="1156"/>
                  </a:lnTo>
                  <a:lnTo>
                    <a:pt x="89" y="1312"/>
                  </a:lnTo>
                  <a:lnTo>
                    <a:pt x="23" y="1468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90"/>
                  </a:lnTo>
                  <a:lnTo>
                    <a:pt x="978" y="2512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9"/>
                  </a:lnTo>
                  <a:lnTo>
                    <a:pt x="4757" y="1490"/>
                  </a:lnTo>
                  <a:lnTo>
                    <a:pt x="5424" y="1201"/>
                  </a:lnTo>
                  <a:lnTo>
                    <a:pt x="6024" y="890"/>
                  </a:lnTo>
                  <a:lnTo>
                    <a:pt x="6557" y="623"/>
                  </a:lnTo>
                  <a:lnTo>
                    <a:pt x="7357" y="201"/>
                  </a:lnTo>
                  <a:lnTo>
                    <a:pt x="7646" y="23"/>
                  </a:lnTo>
                  <a:lnTo>
                    <a:pt x="7291" y="23"/>
                  </a:lnTo>
                  <a:lnTo>
                    <a:pt x="63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7"/>
            <p:cNvSpPr/>
            <p:nvPr/>
          </p:nvSpPr>
          <p:spPr>
            <a:xfrm>
              <a:off x="-3887180" y="37456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400" y="0"/>
                  </a:moveTo>
                  <a:lnTo>
                    <a:pt x="2200" y="23"/>
                  </a:lnTo>
                  <a:lnTo>
                    <a:pt x="2023" y="67"/>
                  </a:lnTo>
                  <a:lnTo>
                    <a:pt x="1845" y="156"/>
                  </a:lnTo>
                  <a:lnTo>
                    <a:pt x="1689" y="312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45" y="912"/>
                  </a:lnTo>
                  <a:lnTo>
                    <a:pt x="1134" y="1178"/>
                  </a:lnTo>
                  <a:lnTo>
                    <a:pt x="1022" y="1467"/>
                  </a:lnTo>
                  <a:lnTo>
                    <a:pt x="800" y="2090"/>
                  </a:lnTo>
                  <a:lnTo>
                    <a:pt x="622" y="2757"/>
                  </a:lnTo>
                  <a:lnTo>
                    <a:pt x="467" y="3490"/>
                  </a:lnTo>
                  <a:lnTo>
                    <a:pt x="333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6"/>
                  </a:lnTo>
                  <a:lnTo>
                    <a:pt x="1778" y="4624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34" y="2668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1"/>
                  </a:lnTo>
                  <a:lnTo>
                    <a:pt x="3178" y="956"/>
                  </a:lnTo>
                  <a:lnTo>
                    <a:pt x="3156" y="734"/>
                  </a:lnTo>
                  <a:lnTo>
                    <a:pt x="3112" y="534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8" y="112"/>
                  </a:lnTo>
                  <a:lnTo>
                    <a:pt x="2601" y="45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7"/>
            <p:cNvSpPr/>
            <p:nvPr/>
          </p:nvSpPr>
          <p:spPr>
            <a:xfrm>
              <a:off x="-3891334" y="50662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1" y="1"/>
                  </a:moveTo>
                  <a:lnTo>
                    <a:pt x="134" y="312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24"/>
                  </a:lnTo>
                  <a:lnTo>
                    <a:pt x="2623" y="4824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80"/>
                  </a:lnTo>
                  <a:lnTo>
                    <a:pt x="4246" y="6224"/>
                  </a:lnTo>
                  <a:lnTo>
                    <a:pt x="4424" y="6269"/>
                  </a:lnTo>
                  <a:lnTo>
                    <a:pt x="4602" y="6246"/>
                  </a:lnTo>
                  <a:lnTo>
                    <a:pt x="4779" y="6180"/>
                  </a:lnTo>
                  <a:lnTo>
                    <a:pt x="4957" y="6046"/>
                  </a:lnTo>
                  <a:lnTo>
                    <a:pt x="5091" y="5891"/>
                  </a:lnTo>
                  <a:lnTo>
                    <a:pt x="5179" y="5735"/>
                  </a:lnTo>
                  <a:lnTo>
                    <a:pt x="5224" y="5535"/>
                  </a:lnTo>
                  <a:lnTo>
                    <a:pt x="5224" y="5357"/>
                  </a:lnTo>
                  <a:lnTo>
                    <a:pt x="5202" y="5135"/>
                  </a:lnTo>
                  <a:lnTo>
                    <a:pt x="5135" y="4913"/>
                  </a:lnTo>
                  <a:lnTo>
                    <a:pt x="5024" y="4690"/>
                  </a:lnTo>
                  <a:lnTo>
                    <a:pt x="4891" y="4446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68"/>
                  </a:lnTo>
                  <a:lnTo>
                    <a:pt x="3646" y="2957"/>
                  </a:lnTo>
                  <a:lnTo>
                    <a:pt x="3112" y="2446"/>
                  </a:lnTo>
                  <a:lnTo>
                    <a:pt x="2557" y="1957"/>
                  </a:lnTo>
                  <a:lnTo>
                    <a:pt x="2001" y="1512"/>
                  </a:lnTo>
                  <a:lnTo>
                    <a:pt x="1490" y="1090"/>
                  </a:lnTo>
                  <a:lnTo>
                    <a:pt x="1001" y="734"/>
                  </a:lnTo>
                  <a:lnTo>
                    <a:pt x="267" y="2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7"/>
            <p:cNvSpPr/>
            <p:nvPr/>
          </p:nvSpPr>
          <p:spPr>
            <a:xfrm>
              <a:off x="-3938101" y="508278"/>
              <a:ext cx="50101" cy="141177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1"/>
                  </a:moveTo>
                  <a:lnTo>
                    <a:pt x="2512" y="312"/>
                  </a:lnTo>
                  <a:lnTo>
                    <a:pt x="2067" y="1112"/>
                  </a:lnTo>
                  <a:lnTo>
                    <a:pt x="1778" y="1668"/>
                  </a:lnTo>
                  <a:lnTo>
                    <a:pt x="1467" y="2268"/>
                  </a:lnTo>
                  <a:lnTo>
                    <a:pt x="1134" y="2934"/>
                  </a:lnTo>
                  <a:lnTo>
                    <a:pt x="823" y="3601"/>
                  </a:lnTo>
                  <a:lnTo>
                    <a:pt x="556" y="4290"/>
                  </a:lnTo>
                  <a:lnTo>
                    <a:pt x="311" y="4957"/>
                  </a:lnTo>
                  <a:lnTo>
                    <a:pt x="134" y="5602"/>
                  </a:lnTo>
                  <a:lnTo>
                    <a:pt x="67" y="5891"/>
                  </a:lnTo>
                  <a:lnTo>
                    <a:pt x="22" y="6180"/>
                  </a:lnTo>
                  <a:lnTo>
                    <a:pt x="0" y="6446"/>
                  </a:lnTo>
                  <a:lnTo>
                    <a:pt x="22" y="6691"/>
                  </a:lnTo>
                  <a:lnTo>
                    <a:pt x="45" y="6913"/>
                  </a:lnTo>
                  <a:lnTo>
                    <a:pt x="111" y="7091"/>
                  </a:lnTo>
                  <a:lnTo>
                    <a:pt x="200" y="7269"/>
                  </a:lnTo>
                  <a:lnTo>
                    <a:pt x="311" y="7402"/>
                  </a:lnTo>
                  <a:lnTo>
                    <a:pt x="467" y="7491"/>
                  </a:lnTo>
                  <a:lnTo>
                    <a:pt x="667" y="7558"/>
                  </a:lnTo>
                  <a:lnTo>
                    <a:pt x="867" y="7580"/>
                  </a:lnTo>
                  <a:lnTo>
                    <a:pt x="1067" y="7558"/>
                  </a:lnTo>
                  <a:lnTo>
                    <a:pt x="1223" y="7491"/>
                  </a:lnTo>
                  <a:lnTo>
                    <a:pt x="1400" y="7380"/>
                  </a:lnTo>
                  <a:lnTo>
                    <a:pt x="1556" y="7224"/>
                  </a:lnTo>
                  <a:lnTo>
                    <a:pt x="1689" y="7046"/>
                  </a:lnTo>
                  <a:lnTo>
                    <a:pt x="1823" y="6824"/>
                  </a:lnTo>
                  <a:lnTo>
                    <a:pt x="1934" y="6580"/>
                  </a:lnTo>
                  <a:lnTo>
                    <a:pt x="2045" y="6313"/>
                  </a:lnTo>
                  <a:lnTo>
                    <a:pt x="2134" y="6024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6"/>
                  </a:lnTo>
                  <a:lnTo>
                    <a:pt x="2645" y="2534"/>
                  </a:lnTo>
                  <a:lnTo>
                    <a:pt x="2667" y="1868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7"/>
            <p:cNvSpPr/>
            <p:nvPr/>
          </p:nvSpPr>
          <p:spPr>
            <a:xfrm>
              <a:off x="-3891334" y="480545"/>
              <a:ext cx="144903" cy="39336"/>
            </a:xfrm>
            <a:custGeom>
              <a:avLst/>
              <a:gdLst/>
              <a:ahLst/>
              <a:cxnLst/>
              <a:rect l="l" t="t" r="r" b="b"/>
              <a:pathLst>
                <a:path w="7780" h="2112" extrusionOk="0">
                  <a:moveTo>
                    <a:pt x="6135" y="0"/>
                  </a:moveTo>
                  <a:lnTo>
                    <a:pt x="5824" y="23"/>
                  </a:lnTo>
                  <a:lnTo>
                    <a:pt x="5157" y="89"/>
                  </a:lnTo>
                  <a:lnTo>
                    <a:pt x="4468" y="200"/>
                  </a:lnTo>
                  <a:lnTo>
                    <a:pt x="3757" y="378"/>
                  </a:lnTo>
                  <a:lnTo>
                    <a:pt x="3046" y="556"/>
                  </a:lnTo>
                  <a:lnTo>
                    <a:pt x="2357" y="756"/>
                  </a:lnTo>
                  <a:lnTo>
                    <a:pt x="1734" y="956"/>
                  </a:lnTo>
                  <a:lnTo>
                    <a:pt x="1157" y="1156"/>
                  </a:lnTo>
                  <a:lnTo>
                    <a:pt x="312" y="1467"/>
                  </a:lnTo>
                  <a:lnTo>
                    <a:pt x="1" y="1601"/>
                  </a:lnTo>
                  <a:lnTo>
                    <a:pt x="334" y="1667"/>
                  </a:lnTo>
                  <a:lnTo>
                    <a:pt x="1245" y="1801"/>
                  </a:lnTo>
                  <a:lnTo>
                    <a:pt x="1868" y="1890"/>
                  </a:lnTo>
                  <a:lnTo>
                    <a:pt x="2535" y="1956"/>
                  </a:lnTo>
                  <a:lnTo>
                    <a:pt x="3268" y="2023"/>
                  </a:lnTo>
                  <a:lnTo>
                    <a:pt x="4002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13" y="2045"/>
                  </a:lnTo>
                  <a:lnTo>
                    <a:pt x="6424" y="1979"/>
                  </a:lnTo>
                  <a:lnTo>
                    <a:pt x="6691" y="1934"/>
                  </a:lnTo>
                  <a:lnTo>
                    <a:pt x="6958" y="1845"/>
                  </a:lnTo>
                  <a:lnTo>
                    <a:pt x="7180" y="1756"/>
                  </a:lnTo>
                  <a:lnTo>
                    <a:pt x="7380" y="1667"/>
                  </a:lnTo>
                  <a:lnTo>
                    <a:pt x="7535" y="1534"/>
                  </a:lnTo>
                  <a:lnTo>
                    <a:pt x="7669" y="1401"/>
                  </a:lnTo>
                  <a:lnTo>
                    <a:pt x="7736" y="1245"/>
                  </a:lnTo>
                  <a:lnTo>
                    <a:pt x="7780" y="1045"/>
                  </a:lnTo>
                  <a:lnTo>
                    <a:pt x="7780" y="845"/>
                  </a:lnTo>
                  <a:lnTo>
                    <a:pt x="7736" y="645"/>
                  </a:lnTo>
                  <a:lnTo>
                    <a:pt x="7624" y="489"/>
                  </a:lnTo>
                  <a:lnTo>
                    <a:pt x="7513" y="334"/>
                  </a:lnTo>
                  <a:lnTo>
                    <a:pt x="7335" y="223"/>
                  </a:lnTo>
                  <a:lnTo>
                    <a:pt x="7158" y="134"/>
                  </a:lnTo>
                  <a:lnTo>
                    <a:pt x="6935" y="67"/>
                  </a:lnTo>
                  <a:lnTo>
                    <a:pt x="6691" y="23"/>
                  </a:lnTo>
                  <a:lnTo>
                    <a:pt x="64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7"/>
            <p:cNvSpPr/>
            <p:nvPr/>
          </p:nvSpPr>
          <p:spPr>
            <a:xfrm>
              <a:off x="-3910778" y="490901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0"/>
                  </a:moveTo>
                  <a:lnTo>
                    <a:pt x="911" y="22"/>
                  </a:lnTo>
                  <a:lnTo>
                    <a:pt x="689" y="89"/>
                  </a:lnTo>
                  <a:lnTo>
                    <a:pt x="511" y="200"/>
                  </a:lnTo>
                  <a:lnTo>
                    <a:pt x="334" y="333"/>
                  </a:lnTo>
                  <a:lnTo>
                    <a:pt x="200" y="511"/>
                  </a:lnTo>
                  <a:lnTo>
                    <a:pt x="89" y="711"/>
                  </a:lnTo>
                  <a:lnTo>
                    <a:pt x="22" y="911"/>
                  </a:lnTo>
                  <a:lnTo>
                    <a:pt x="0" y="1156"/>
                  </a:lnTo>
                  <a:lnTo>
                    <a:pt x="22" y="1378"/>
                  </a:lnTo>
                  <a:lnTo>
                    <a:pt x="89" y="1600"/>
                  </a:lnTo>
                  <a:lnTo>
                    <a:pt x="200" y="1778"/>
                  </a:lnTo>
                  <a:lnTo>
                    <a:pt x="334" y="1956"/>
                  </a:lnTo>
                  <a:lnTo>
                    <a:pt x="511" y="2089"/>
                  </a:lnTo>
                  <a:lnTo>
                    <a:pt x="689" y="2200"/>
                  </a:lnTo>
                  <a:lnTo>
                    <a:pt x="911" y="2267"/>
                  </a:lnTo>
                  <a:lnTo>
                    <a:pt x="1134" y="2289"/>
                  </a:lnTo>
                  <a:lnTo>
                    <a:pt x="1378" y="2267"/>
                  </a:lnTo>
                  <a:lnTo>
                    <a:pt x="1578" y="2200"/>
                  </a:lnTo>
                  <a:lnTo>
                    <a:pt x="1778" y="2089"/>
                  </a:lnTo>
                  <a:lnTo>
                    <a:pt x="1956" y="1956"/>
                  </a:lnTo>
                  <a:lnTo>
                    <a:pt x="2089" y="1778"/>
                  </a:lnTo>
                  <a:lnTo>
                    <a:pt x="2201" y="1600"/>
                  </a:lnTo>
                  <a:lnTo>
                    <a:pt x="2267" y="1378"/>
                  </a:lnTo>
                  <a:lnTo>
                    <a:pt x="2289" y="1156"/>
                  </a:lnTo>
                  <a:lnTo>
                    <a:pt x="2267" y="911"/>
                  </a:lnTo>
                  <a:lnTo>
                    <a:pt x="2201" y="711"/>
                  </a:lnTo>
                  <a:lnTo>
                    <a:pt x="2089" y="511"/>
                  </a:lnTo>
                  <a:lnTo>
                    <a:pt x="1956" y="333"/>
                  </a:lnTo>
                  <a:lnTo>
                    <a:pt x="1778" y="200"/>
                  </a:lnTo>
                  <a:lnTo>
                    <a:pt x="1578" y="89"/>
                  </a:lnTo>
                  <a:lnTo>
                    <a:pt x="1378" y="22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-4333864" y="-575474"/>
              <a:ext cx="113035" cy="113445"/>
            </a:xfrm>
            <a:custGeom>
              <a:avLst/>
              <a:gdLst/>
              <a:ahLst/>
              <a:cxnLst/>
              <a:rect l="l" t="t" r="r" b="b"/>
              <a:pathLst>
                <a:path w="6069" h="6091" extrusionOk="0">
                  <a:moveTo>
                    <a:pt x="3024" y="0"/>
                  </a:moveTo>
                  <a:lnTo>
                    <a:pt x="2712" y="22"/>
                  </a:lnTo>
                  <a:lnTo>
                    <a:pt x="2424" y="67"/>
                  </a:lnTo>
                  <a:lnTo>
                    <a:pt x="2135" y="156"/>
                  </a:lnTo>
                  <a:lnTo>
                    <a:pt x="1846" y="244"/>
                  </a:lnTo>
                  <a:lnTo>
                    <a:pt x="1579" y="378"/>
                  </a:lnTo>
                  <a:lnTo>
                    <a:pt x="1334" y="533"/>
                  </a:lnTo>
                  <a:lnTo>
                    <a:pt x="1090" y="711"/>
                  </a:lnTo>
                  <a:lnTo>
                    <a:pt x="890" y="889"/>
                  </a:lnTo>
                  <a:lnTo>
                    <a:pt x="690" y="1111"/>
                  </a:lnTo>
                  <a:lnTo>
                    <a:pt x="512" y="1356"/>
                  </a:lnTo>
                  <a:lnTo>
                    <a:pt x="357" y="1600"/>
                  </a:lnTo>
                  <a:lnTo>
                    <a:pt x="223" y="1867"/>
                  </a:lnTo>
                  <a:lnTo>
                    <a:pt x="134" y="2156"/>
                  </a:lnTo>
                  <a:lnTo>
                    <a:pt x="45" y="2445"/>
                  </a:lnTo>
                  <a:lnTo>
                    <a:pt x="1" y="2734"/>
                  </a:lnTo>
                  <a:lnTo>
                    <a:pt x="1" y="3045"/>
                  </a:lnTo>
                  <a:lnTo>
                    <a:pt x="1" y="3356"/>
                  </a:lnTo>
                  <a:lnTo>
                    <a:pt x="45" y="3667"/>
                  </a:lnTo>
                  <a:lnTo>
                    <a:pt x="134" y="3956"/>
                  </a:lnTo>
                  <a:lnTo>
                    <a:pt x="223" y="4223"/>
                  </a:lnTo>
                  <a:lnTo>
                    <a:pt x="357" y="4490"/>
                  </a:lnTo>
                  <a:lnTo>
                    <a:pt x="512" y="4756"/>
                  </a:lnTo>
                  <a:lnTo>
                    <a:pt x="690" y="4979"/>
                  </a:lnTo>
                  <a:lnTo>
                    <a:pt x="890" y="5201"/>
                  </a:lnTo>
                  <a:lnTo>
                    <a:pt x="1090" y="5401"/>
                  </a:lnTo>
                  <a:lnTo>
                    <a:pt x="1334" y="5579"/>
                  </a:lnTo>
                  <a:lnTo>
                    <a:pt x="1579" y="5734"/>
                  </a:lnTo>
                  <a:lnTo>
                    <a:pt x="1846" y="5846"/>
                  </a:lnTo>
                  <a:lnTo>
                    <a:pt x="2135" y="5957"/>
                  </a:lnTo>
                  <a:lnTo>
                    <a:pt x="2424" y="6023"/>
                  </a:lnTo>
                  <a:lnTo>
                    <a:pt x="2712" y="6068"/>
                  </a:lnTo>
                  <a:lnTo>
                    <a:pt x="3024" y="6090"/>
                  </a:lnTo>
                  <a:lnTo>
                    <a:pt x="3335" y="6068"/>
                  </a:lnTo>
                  <a:lnTo>
                    <a:pt x="3646" y="6023"/>
                  </a:lnTo>
                  <a:lnTo>
                    <a:pt x="3935" y="5957"/>
                  </a:lnTo>
                  <a:lnTo>
                    <a:pt x="4224" y="5846"/>
                  </a:lnTo>
                  <a:lnTo>
                    <a:pt x="4491" y="5734"/>
                  </a:lnTo>
                  <a:lnTo>
                    <a:pt x="4735" y="5579"/>
                  </a:lnTo>
                  <a:lnTo>
                    <a:pt x="4957" y="5401"/>
                  </a:lnTo>
                  <a:lnTo>
                    <a:pt x="5180" y="5201"/>
                  </a:lnTo>
                  <a:lnTo>
                    <a:pt x="5380" y="4979"/>
                  </a:lnTo>
                  <a:lnTo>
                    <a:pt x="5557" y="4756"/>
                  </a:lnTo>
                  <a:lnTo>
                    <a:pt x="5713" y="4490"/>
                  </a:lnTo>
                  <a:lnTo>
                    <a:pt x="5824" y="4223"/>
                  </a:lnTo>
                  <a:lnTo>
                    <a:pt x="5935" y="3956"/>
                  </a:lnTo>
                  <a:lnTo>
                    <a:pt x="6002" y="3667"/>
                  </a:lnTo>
                  <a:lnTo>
                    <a:pt x="6069" y="3356"/>
                  </a:lnTo>
                  <a:lnTo>
                    <a:pt x="6069" y="3045"/>
                  </a:lnTo>
                  <a:lnTo>
                    <a:pt x="6069" y="2734"/>
                  </a:lnTo>
                  <a:lnTo>
                    <a:pt x="6002" y="2445"/>
                  </a:lnTo>
                  <a:lnTo>
                    <a:pt x="5935" y="2156"/>
                  </a:lnTo>
                  <a:lnTo>
                    <a:pt x="5824" y="1867"/>
                  </a:lnTo>
                  <a:lnTo>
                    <a:pt x="5713" y="1600"/>
                  </a:lnTo>
                  <a:lnTo>
                    <a:pt x="5557" y="1356"/>
                  </a:lnTo>
                  <a:lnTo>
                    <a:pt x="5380" y="1111"/>
                  </a:lnTo>
                  <a:lnTo>
                    <a:pt x="5180" y="889"/>
                  </a:lnTo>
                  <a:lnTo>
                    <a:pt x="4957" y="711"/>
                  </a:lnTo>
                  <a:lnTo>
                    <a:pt x="4735" y="533"/>
                  </a:lnTo>
                  <a:lnTo>
                    <a:pt x="4491" y="378"/>
                  </a:lnTo>
                  <a:lnTo>
                    <a:pt x="4224" y="244"/>
                  </a:lnTo>
                  <a:lnTo>
                    <a:pt x="3935" y="156"/>
                  </a:lnTo>
                  <a:lnTo>
                    <a:pt x="3646" y="67"/>
                  </a:lnTo>
                  <a:lnTo>
                    <a:pt x="3335" y="22"/>
                  </a:lnTo>
                  <a:lnTo>
                    <a:pt x="30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7"/>
            <p:cNvSpPr/>
            <p:nvPr/>
          </p:nvSpPr>
          <p:spPr>
            <a:xfrm>
              <a:off x="-4156684" y="331098"/>
              <a:ext cx="113445" cy="113445"/>
            </a:xfrm>
            <a:custGeom>
              <a:avLst/>
              <a:gdLst/>
              <a:ahLst/>
              <a:cxnLst/>
              <a:rect l="l" t="t" r="r" b="b"/>
              <a:pathLst>
                <a:path w="6091" h="6091" extrusionOk="0">
                  <a:moveTo>
                    <a:pt x="3046" y="1"/>
                  </a:moveTo>
                  <a:lnTo>
                    <a:pt x="2735" y="23"/>
                  </a:lnTo>
                  <a:lnTo>
                    <a:pt x="2446" y="67"/>
                  </a:lnTo>
                  <a:lnTo>
                    <a:pt x="2134" y="134"/>
                  </a:lnTo>
                  <a:lnTo>
                    <a:pt x="1868" y="245"/>
                  </a:lnTo>
                  <a:lnTo>
                    <a:pt x="1601" y="356"/>
                  </a:lnTo>
                  <a:lnTo>
                    <a:pt x="1357" y="512"/>
                  </a:lnTo>
                  <a:lnTo>
                    <a:pt x="1112" y="690"/>
                  </a:lnTo>
                  <a:lnTo>
                    <a:pt x="890" y="890"/>
                  </a:lnTo>
                  <a:lnTo>
                    <a:pt x="712" y="1112"/>
                  </a:lnTo>
                  <a:lnTo>
                    <a:pt x="534" y="1334"/>
                  </a:lnTo>
                  <a:lnTo>
                    <a:pt x="379" y="1579"/>
                  </a:lnTo>
                  <a:lnTo>
                    <a:pt x="245" y="1845"/>
                  </a:lnTo>
                  <a:lnTo>
                    <a:pt x="134" y="2134"/>
                  </a:lnTo>
                  <a:lnTo>
                    <a:pt x="67" y="2423"/>
                  </a:lnTo>
                  <a:lnTo>
                    <a:pt x="23" y="2735"/>
                  </a:lnTo>
                  <a:lnTo>
                    <a:pt x="1" y="3046"/>
                  </a:lnTo>
                  <a:lnTo>
                    <a:pt x="23" y="3357"/>
                  </a:lnTo>
                  <a:lnTo>
                    <a:pt x="67" y="3646"/>
                  </a:lnTo>
                  <a:lnTo>
                    <a:pt x="134" y="3935"/>
                  </a:lnTo>
                  <a:lnTo>
                    <a:pt x="245" y="4224"/>
                  </a:lnTo>
                  <a:lnTo>
                    <a:pt x="379" y="4490"/>
                  </a:lnTo>
                  <a:lnTo>
                    <a:pt x="534" y="4735"/>
                  </a:lnTo>
                  <a:lnTo>
                    <a:pt x="712" y="4979"/>
                  </a:lnTo>
                  <a:lnTo>
                    <a:pt x="890" y="5179"/>
                  </a:lnTo>
                  <a:lnTo>
                    <a:pt x="1112" y="5379"/>
                  </a:lnTo>
                  <a:lnTo>
                    <a:pt x="1357" y="5557"/>
                  </a:lnTo>
                  <a:lnTo>
                    <a:pt x="1601" y="5713"/>
                  </a:lnTo>
                  <a:lnTo>
                    <a:pt x="1868" y="5846"/>
                  </a:lnTo>
                  <a:lnTo>
                    <a:pt x="2134" y="5935"/>
                  </a:lnTo>
                  <a:lnTo>
                    <a:pt x="2446" y="6024"/>
                  </a:lnTo>
                  <a:lnTo>
                    <a:pt x="2735" y="6069"/>
                  </a:lnTo>
                  <a:lnTo>
                    <a:pt x="3046" y="6091"/>
                  </a:lnTo>
                  <a:lnTo>
                    <a:pt x="3357" y="6069"/>
                  </a:lnTo>
                  <a:lnTo>
                    <a:pt x="3668" y="6024"/>
                  </a:lnTo>
                  <a:lnTo>
                    <a:pt x="3957" y="5935"/>
                  </a:lnTo>
                  <a:lnTo>
                    <a:pt x="4224" y="5846"/>
                  </a:lnTo>
                  <a:lnTo>
                    <a:pt x="4490" y="5713"/>
                  </a:lnTo>
                  <a:lnTo>
                    <a:pt x="4757" y="5557"/>
                  </a:lnTo>
                  <a:lnTo>
                    <a:pt x="4979" y="5379"/>
                  </a:lnTo>
                  <a:lnTo>
                    <a:pt x="5202" y="5179"/>
                  </a:lnTo>
                  <a:lnTo>
                    <a:pt x="5402" y="4979"/>
                  </a:lnTo>
                  <a:lnTo>
                    <a:pt x="5580" y="4735"/>
                  </a:lnTo>
                  <a:lnTo>
                    <a:pt x="5713" y="4490"/>
                  </a:lnTo>
                  <a:lnTo>
                    <a:pt x="5846" y="4224"/>
                  </a:lnTo>
                  <a:lnTo>
                    <a:pt x="5957" y="3935"/>
                  </a:lnTo>
                  <a:lnTo>
                    <a:pt x="6024" y="3646"/>
                  </a:lnTo>
                  <a:lnTo>
                    <a:pt x="6069" y="3357"/>
                  </a:lnTo>
                  <a:lnTo>
                    <a:pt x="6091" y="3046"/>
                  </a:lnTo>
                  <a:lnTo>
                    <a:pt x="6069" y="2735"/>
                  </a:lnTo>
                  <a:lnTo>
                    <a:pt x="6024" y="2423"/>
                  </a:lnTo>
                  <a:lnTo>
                    <a:pt x="5957" y="2134"/>
                  </a:lnTo>
                  <a:lnTo>
                    <a:pt x="5846" y="1845"/>
                  </a:lnTo>
                  <a:lnTo>
                    <a:pt x="5713" y="1579"/>
                  </a:lnTo>
                  <a:lnTo>
                    <a:pt x="5580" y="1334"/>
                  </a:lnTo>
                  <a:lnTo>
                    <a:pt x="5402" y="1112"/>
                  </a:lnTo>
                  <a:lnTo>
                    <a:pt x="5202" y="890"/>
                  </a:lnTo>
                  <a:lnTo>
                    <a:pt x="4979" y="690"/>
                  </a:lnTo>
                  <a:lnTo>
                    <a:pt x="4757" y="512"/>
                  </a:lnTo>
                  <a:lnTo>
                    <a:pt x="4490" y="356"/>
                  </a:lnTo>
                  <a:lnTo>
                    <a:pt x="4224" y="245"/>
                  </a:lnTo>
                  <a:lnTo>
                    <a:pt x="3957" y="134"/>
                  </a:lnTo>
                  <a:lnTo>
                    <a:pt x="3668" y="67"/>
                  </a:lnTo>
                  <a:lnTo>
                    <a:pt x="3357" y="23"/>
                  </a:lnTo>
                  <a:lnTo>
                    <a:pt x="30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7"/>
            <p:cNvSpPr/>
            <p:nvPr/>
          </p:nvSpPr>
          <p:spPr>
            <a:xfrm>
              <a:off x="-4389739" y="52915"/>
              <a:ext cx="127097" cy="314222"/>
            </a:xfrm>
            <a:custGeom>
              <a:avLst/>
              <a:gdLst/>
              <a:ahLst/>
              <a:cxnLst/>
              <a:rect l="l" t="t" r="r" b="b"/>
              <a:pathLst>
                <a:path w="6824" h="16871" extrusionOk="0">
                  <a:moveTo>
                    <a:pt x="5712" y="1"/>
                  </a:moveTo>
                  <a:lnTo>
                    <a:pt x="5446" y="45"/>
                  </a:lnTo>
                  <a:lnTo>
                    <a:pt x="5201" y="112"/>
                  </a:lnTo>
                  <a:lnTo>
                    <a:pt x="4935" y="223"/>
                  </a:lnTo>
                  <a:lnTo>
                    <a:pt x="4690" y="378"/>
                  </a:lnTo>
                  <a:lnTo>
                    <a:pt x="4446" y="556"/>
                  </a:lnTo>
                  <a:lnTo>
                    <a:pt x="4223" y="779"/>
                  </a:lnTo>
                  <a:lnTo>
                    <a:pt x="3979" y="1001"/>
                  </a:lnTo>
                  <a:lnTo>
                    <a:pt x="3757" y="1268"/>
                  </a:lnTo>
                  <a:lnTo>
                    <a:pt x="3534" y="1556"/>
                  </a:lnTo>
                  <a:lnTo>
                    <a:pt x="3334" y="1845"/>
                  </a:lnTo>
                  <a:lnTo>
                    <a:pt x="3112" y="2179"/>
                  </a:lnTo>
                  <a:lnTo>
                    <a:pt x="2912" y="2512"/>
                  </a:lnTo>
                  <a:lnTo>
                    <a:pt x="2556" y="3201"/>
                  </a:lnTo>
                  <a:lnTo>
                    <a:pt x="2201" y="3912"/>
                  </a:lnTo>
                  <a:lnTo>
                    <a:pt x="1890" y="4646"/>
                  </a:lnTo>
                  <a:lnTo>
                    <a:pt x="1623" y="5335"/>
                  </a:lnTo>
                  <a:lnTo>
                    <a:pt x="1378" y="6002"/>
                  </a:lnTo>
                  <a:lnTo>
                    <a:pt x="1178" y="6624"/>
                  </a:lnTo>
                  <a:lnTo>
                    <a:pt x="1023" y="7157"/>
                  </a:lnTo>
                  <a:lnTo>
                    <a:pt x="889" y="7580"/>
                  </a:lnTo>
                  <a:lnTo>
                    <a:pt x="645" y="8624"/>
                  </a:lnTo>
                  <a:lnTo>
                    <a:pt x="445" y="9691"/>
                  </a:lnTo>
                  <a:lnTo>
                    <a:pt x="312" y="10758"/>
                  </a:lnTo>
                  <a:lnTo>
                    <a:pt x="178" y="11825"/>
                  </a:lnTo>
                  <a:lnTo>
                    <a:pt x="111" y="12914"/>
                  </a:lnTo>
                  <a:lnTo>
                    <a:pt x="45" y="13981"/>
                  </a:lnTo>
                  <a:lnTo>
                    <a:pt x="23" y="15070"/>
                  </a:lnTo>
                  <a:lnTo>
                    <a:pt x="0" y="16137"/>
                  </a:lnTo>
                  <a:lnTo>
                    <a:pt x="1089" y="16270"/>
                  </a:lnTo>
                  <a:lnTo>
                    <a:pt x="2156" y="16426"/>
                  </a:lnTo>
                  <a:lnTo>
                    <a:pt x="3223" y="16626"/>
                  </a:lnTo>
                  <a:lnTo>
                    <a:pt x="4290" y="16870"/>
                  </a:lnTo>
                  <a:lnTo>
                    <a:pt x="4157" y="15804"/>
                  </a:lnTo>
                  <a:lnTo>
                    <a:pt x="4023" y="14737"/>
                  </a:lnTo>
                  <a:lnTo>
                    <a:pt x="3934" y="13670"/>
                  </a:lnTo>
                  <a:lnTo>
                    <a:pt x="3890" y="12603"/>
                  </a:lnTo>
                  <a:lnTo>
                    <a:pt x="3868" y="11536"/>
                  </a:lnTo>
                  <a:lnTo>
                    <a:pt x="3890" y="10447"/>
                  </a:lnTo>
                  <a:lnTo>
                    <a:pt x="3934" y="9380"/>
                  </a:lnTo>
                  <a:lnTo>
                    <a:pt x="4046" y="8313"/>
                  </a:lnTo>
                  <a:lnTo>
                    <a:pt x="4201" y="7269"/>
                  </a:lnTo>
                  <a:lnTo>
                    <a:pt x="4290" y="6735"/>
                  </a:lnTo>
                  <a:lnTo>
                    <a:pt x="4401" y="6202"/>
                  </a:lnTo>
                  <a:lnTo>
                    <a:pt x="4535" y="5691"/>
                  </a:lnTo>
                  <a:lnTo>
                    <a:pt x="4668" y="5157"/>
                  </a:lnTo>
                  <a:lnTo>
                    <a:pt x="4823" y="4646"/>
                  </a:lnTo>
                  <a:lnTo>
                    <a:pt x="4979" y="4135"/>
                  </a:lnTo>
                  <a:lnTo>
                    <a:pt x="5157" y="3646"/>
                  </a:lnTo>
                  <a:lnTo>
                    <a:pt x="5357" y="3135"/>
                  </a:lnTo>
                  <a:lnTo>
                    <a:pt x="5557" y="2646"/>
                  </a:lnTo>
                  <a:lnTo>
                    <a:pt x="5779" y="2157"/>
                  </a:lnTo>
                  <a:lnTo>
                    <a:pt x="6024" y="1668"/>
                  </a:lnTo>
                  <a:lnTo>
                    <a:pt x="6268" y="1201"/>
                  </a:lnTo>
                  <a:lnTo>
                    <a:pt x="6535" y="734"/>
                  </a:lnTo>
                  <a:lnTo>
                    <a:pt x="6824" y="290"/>
                  </a:lnTo>
                  <a:lnTo>
                    <a:pt x="6535" y="134"/>
                  </a:lnTo>
                  <a:lnTo>
                    <a:pt x="6268" y="45"/>
                  </a:lnTo>
                  <a:lnTo>
                    <a:pt x="597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7"/>
            <p:cNvSpPr/>
            <p:nvPr/>
          </p:nvSpPr>
          <p:spPr>
            <a:xfrm>
              <a:off x="-4193524" y="-692215"/>
              <a:ext cx="693409" cy="464060"/>
            </a:xfrm>
            <a:custGeom>
              <a:avLst/>
              <a:gdLst/>
              <a:ahLst/>
              <a:cxnLst/>
              <a:rect l="l" t="t" r="r" b="b"/>
              <a:pathLst>
                <a:path w="37230" h="24916" extrusionOk="0">
                  <a:moveTo>
                    <a:pt x="2490" y="0"/>
                  </a:moveTo>
                  <a:lnTo>
                    <a:pt x="2090" y="22"/>
                  </a:lnTo>
                  <a:lnTo>
                    <a:pt x="1734" y="45"/>
                  </a:lnTo>
                  <a:lnTo>
                    <a:pt x="1379" y="89"/>
                  </a:lnTo>
                  <a:lnTo>
                    <a:pt x="1067" y="156"/>
                  </a:lnTo>
                  <a:lnTo>
                    <a:pt x="801" y="267"/>
                  </a:lnTo>
                  <a:lnTo>
                    <a:pt x="556" y="378"/>
                  </a:lnTo>
                  <a:lnTo>
                    <a:pt x="356" y="534"/>
                  </a:lnTo>
                  <a:lnTo>
                    <a:pt x="267" y="623"/>
                  </a:lnTo>
                  <a:lnTo>
                    <a:pt x="201" y="711"/>
                  </a:lnTo>
                  <a:lnTo>
                    <a:pt x="134" y="823"/>
                  </a:lnTo>
                  <a:lnTo>
                    <a:pt x="90" y="934"/>
                  </a:lnTo>
                  <a:lnTo>
                    <a:pt x="23" y="1156"/>
                  </a:lnTo>
                  <a:lnTo>
                    <a:pt x="1" y="1423"/>
                  </a:lnTo>
                  <a:lnTo>
                    <a:pt x="1" y="1667"/>
                  </a:lnTo>
                  <a:lnTo>
                    <a:pt x="67" y="1956"/>
                  </a:lnTo>
                  <a:lnTo>
                    <a:pt x="156" y="2245"/>
                  </a:lnTo>
                  <a:lnTo>
                    <a:pt x="267" y="2534"/>
                  </a:lnTo>
                  <a:lnTo>
                    <a:pt x="423" y="2845"/>
                  </a:lnTo>
                  <a:lnTo>
                    <a:pt x="601" y="3156"/>
                  </a:lnTo>
                  <a:lnTo>
                    <a:pt x="801" y="3467"/>
                  </a:lnTo>
                  <a:lnTo>
                    <a:pt x="1023" y="3779"/>
                  </a:lnTo>
                  <a:lnTo>
                    <a:pt x="1534" y="4423"/>
                  </a:lnTo>
                  <a:lnTo>
                    <a:pt x="2068" y="5046"/>
                  </a:lnTo>
                  <a:lnTo>
                    <a:pt x="2668" y="5668"/>
                  </a:lnTo>
                  <a:lnTo>
                    <a:pt x="3268" y="6246"/>
                  </a:lnTo>
                  <a:lnTo>
                    <a:pt x="3846" y="6779"/>
                  </a:lnTo>
                  <a:lnTo>
                    <a:pt x="4401" y="7290"/>
                  </a:lnTo>
                  <a:lnTo>
                    <a:pt x="4913" y="7713"/>
                  </a:lnTo>
                  <a:lnTo>
                    <a:pt x="5668" y="8335"/>
                  </a:lnTo>
                  <a:lnTo>
                    <a:pt x="5957" y="8557"/>
                  </a:lnTo>
                  <a:lnTo>
                    <a:pt x="20715" y="18292"/>
                  </a:lnTo>
                  <a:lnTo>
                    <a:pt x="31606" y="24916"/>
                  </a:lnTo>
                  <a:lnTo>
                    <a:pt x="37230" y="13025"/>
                  </a:lnTo>
                  <a:lnTo>
                    <a:pt x="16159" y="2890"/>
                  </a:lnTo>
                  <a:lnTo>
                    <a:pt x="10425" y="1667"/>
                  </a:lnTo>
                  <a:lnTo>
                    <a:pt x="10025" y="1534"/>
                  </a:lnTo>
                  <a:lnTo>
                    <a:pt x="8936" y="1200"/>
                  </a:lnTo>
                  <a:lnTo>
                    <a:pt x="8202" y="1000"/>
                  </a:lnTo>
                  <a:lnTo>
                    <a:pt x="7402" y="800"/>
                  </a:lnTo>
                  <a:lnTo>
                    <a:pt x="6513" y="578"/>
                  </a:lnTo>
                  <a:lnTo>
                    <a:pt x="5602" y="378"/>
                  </a:lnTo>
                  <a:lnTo>
                    <a:pt x="4690" y="222"/>
                  </a:lnTo>
                  <a:lnTo>
                    <a:pt x="3779" y="89"/>
                  </a:lnTo>
                  <a:lnTo>
                    <a:pt x="3335" y="45"/>
                  </a:lnTo>
                  <a:lnTo>
                    <a:pt x="2890" y="2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-4073058" y="-665321"/>
              <a:ext cx="524089" cy="430554"/>
            </a:xfrm>
            <a:custGeom>
              <a:avLst/>
              <a:gdLst/>
              <a:ahLst/>
              <a:cxnLst/>
              <a:rect l="l" t="t" r="r" b="b"/>
              <a:pathLst>
                <a:path w="28139" h="23117" extrusionOk="0">
                  <a:moveTo>
                    <a:pt x="12003" y="1"/>
                  </a:moveTo>
                  <a:lnTo>
                    <a:pt x="1334" y="1468"/>
                  </a:lnTo>
                  <a:lnTo>
                    <a:pt x="0" y="9069"/>
                  </a:lnTo>
                  <a:lnTo>
                    <a:pt x="2423" y="10870"/>
                  </a:lnTo>
                  <a:lnTo>
                    <a:pt x="3557" y="3646"/>
                  </a:lnTo>
                  <a:lnTo>
                    <a:pt x="11202" y="3001"/>
                  </a:lnTo>
                  <a:lnTo>
                    <a:pt x="24761" y="12492"/>
                  </a:lnTo>
                  <a:lnTo>
                    <a:pt x="20960" y="21560"/>
                  </a:lnTo>
                  <a:lnTo>
                    <a:pt x="23627" y="23116"/>
                  </a:lnTo>
                  <a:lnTo>
                    <a:pt x="28139" y="11336"/>
                  </a:lnTo>
                  <a:lnTo>
                    <a:pt x="120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7"/>
            <p:cNvSpPr/>
            <p:nvPr/>
          </p:nvSpPr>
          <p:spPr>
            <a:xfrm>
              <a:off x="-4383536" y="-515464"/>
              <a:ext cx="827118" cy="796498"/>
            </a:xfrm>
            <a:custGeom>
              <a:avLst/>
              <a:gdLst/>
              <a:ahLst/>
              <a:cxnLst/>
              <a:rect l="l" t="t" r="r" b="b"/>
              <a:pathLst>
                <a:path w="44409" h="42765" extrusionOk="0">
                  <a:moveTo>
                    <a:pt x="15915" y="1"/>
                  </a:moveTo>
                  <a:lnTo>
                    <a:pt x="5824" y="10336"/>
                  </a:lnTo>
                  <a:lnTo>
                    <a:pt x="5646" y="10536"/>
                  </a:lnTo>
                  <a:lnTo>
                    <a:pt x="5557" y="10625"/>
                  </a:lnTo>
                  <a:lnTo>
                    <a:pt x="3401" y="8736"/>
                  </a:lnTo>
                  <a:lnTo>
                    <a:pt x="3290" y="8647"/>
                  </a:lnTo>
                  <a:lnTo>
                    <a:pt x="3179" y="8558"/>
                  </a:lnTo>
                  <a:lnTo>
                    <a:pt x="3046" y="8514"/>
                  </a:lnTo>
                  <a:lnTo>
                    <a:pt x="2912" y="8469"/>
                  </a:lnTo>
                  <a:lnTo>
                    <a:pt x="2779" y="8447"/>
                  </a:lnTo>
                  <a:lnTo>
                    <a:pt x="2646" y="8425"/>
                  </a:lnTo>
                  <a:lnTo>
                    <a:pt x="2512" y="8447"/>
                  </a:lnTo>
                  <a:lnTo>
                    <a:pt x="2379" y="8447"/>
                  </a:lnTo>
                  <a:lnTo>
                    <a:pt x="2268" y="8491"/>
                  </a:lnTo>
                  <a:lnTo>
                    <a:pt x="2134" y="8536"/>
                  </a:lnTo>
                  <a:lnTo>
                    <a:pt x="2023" y="8602"/>
                  </a:lnTo>
                  <a:lnTo>
                    <a:pt x="1912" y="8669"/>
                  </a:lnTo>
                  <a:lnTo>
                    <a:pt x="1801" y="8758"/>
                  </a:lnTo>
                  <a:lnTo>
                    <a:pt x="1712" y="8847"/>
                  </a:lnTo>
                  <a:lnTo>
                    <a:pt x="1623" y="8980"/>
                  </a:lnTo>
                  <a:lnTo>
                    <a:pt x="1557" y="9091"/>
                  </a:lnTo>
                  <a:lnTo>
                    <a:pt x="134" y="11959"/>
                  </a:lnTo>
                  <a:lnTo>
                    <a:pt x="67" y="12092"/>
                  </a:lnTo>
                  <a:lnTo>
                    <a:pt x="45" y="12225"/>
                  </a:lnTo>
                  <a:lnTo>
                    <a:pt x="23" y="12359"/>
                  </a:lnTo>
                  <a:lnTo>
                    <a:pt x="1" y="12492"/>
                  </a:lnTo>
                  <a:lnTo>
                    <a:pt x="23" y="12625"/>
                  </a:lnTo>
                  <a:lnTo>
                    <a:pt x="45" y="12759"/>
                  </a:lnTo>
                  <a:lnTo>
                    <a:pt x="67" y="12870"/>
                  </a:lnTo>
                  <a:lnTo>
                    <a:pt x="112" y="13003"/>
                  </a:lnTo>
                  <a:lnTo>
                    <a:pt x="179" y="13114"/>
                  </a:lnTo>
                  <a:lnTo>
                    <a:pt x="245" y="13226"/>
                  </a:lnTo>
                  <a:lnTo>
                    <a:pt x="334" y="13314"/>
                  </a:lnTo>
                  <a:lnTo>
                    <a:pt x="423" y="13403"/>
                  </a:lnTo>
                  <a:lnTo>
                    <a:pt x="534" y="13492"/>
                  </a:lnTo>
                  <a:lnTo>
                    <a:pt x="645" y="13559"/>
                  </a:lnTo>
                  <a:lnTo>
                    <a:pt x="779" y="13603"/>
                  </a:lnTo>
                  <a:lnTo>
                    <a:pt x="912" y="13648"/>
                  </a:lnTo>
                  <a:lnTo>
                    <a:pt x="4001" y="14426"/>
                  </a:lnTo>
                  <a:lnTo>
                    <a:pt x="4001" y="14448"/>
                  </a:lnTo>
                  <a:lnTo>
                    <a:pt x="4001" y="14692"/>
                  </a:lnTo>
                  <a:lnTo>
                    <a:pt x="2557" y="33274"/>
                  </a:lnTo>
                  <a:lnTo>
                    <a:pt x="2557" y="33540"/>
                  </a:lnTo>
                  <a:lnTo>
                    <a:pt x="2623" y="33540"/>
                  </a:lnTo>
                  <a:lnTo>
                    <a:pt x="8625" y="32340"/>
                  </a:lnTo>
                  <a:lnTo>
                    <a:pt x="31229" y="42764"/>
                  </a:lnTo>
                  <a:lnTo>
                    <a:pt x="31473" y="42564"/>
                  </a:lnTo>
                  <a:lnTo>
                    <a:pt x="32184" y="42053"/>
                  </a:lnTo>
                  <a:lnTo>
                    <a:pt x="33229" y="41231"/>
                  </a:lnTo>
                  <a:lnTo>
                    <a:pt x="33851" y="40697"/>
                  </a:lnTo>
                  <a:lnTo>
                    <a:pt x="34540" y="40119"/>
                  </a:lnTo>
                  <a:lnTo>
                    <a:pt x="34696" y="39964"/>
                  </a:lnTo>
                  <a:lnTo>
                    <a:pt x="35318" y="39386"/>
                  </a:lnTo>
                  <a:lnTo>
                    <a:pt x="35985" y="38764"/>
                  </a:lnTo>
                  <a:lnTo>
                    <a:pt x="36674" y="38097"/>
                  </a:lnTo>
                  <a:lnTo>
                    <a:pt x="37363" y="37386"/>
                  </a:lnTo>
                  <a:lnTo>
                    <a:pt x="38052" y="36652"/>
                  </a:lnTo>
                  <a:lnTo>
                    <a:pt x="38719" y="35874"/>
                  </a:lnTo>
                  <a:lnTo>
                    <a:pt x="39386" y="35074"/>
                  </a:lnTo>
                  <a:lnTo>
                    <a:pt x="40030" y="34229"/>
                  </a:lnTo>
                  <a:lnTo>
                    <a:pt x="40141" y="34074"/>
                  </a:lnTo>
                  <a:lnTo>
                    <a:pt x="40497" y="33585"/>
                  </a:lnTo>
                  <a:lnTo>
                    <a:pt x="40830" y="33096"/>
                  </a:lnTo>
                  <a:lnTo>
                    <a:pt x="41142" y="32585"/>
                  </a:lnTo>
                  <a:lnTo>
                    <a:pt x="41453" y="32073"/>
                  </a:lnTo>
                  <a:lnTo>
                    <a:pt x="41742" y="31562"/>
                  </a:lnTo>
                  <a:lnTo>
                    <a:pt x="42008" y="31051"/>
                  </a:lnTo>
                  <a:lnTo>
                    <a:pt x="42275" y="30518"/>
                  </a:lnTo>
                  <a:lnTo>
                    <a:pt x="42497" y="29984"/>
                  </a:lnTo>
                  <a:lnTo>
                    <a:pt x="42786" y="29228"/>
                  </a:lnTo>
                  <a:lnTo>
                    <a:pt x="43053" y="28473"/>
                  </a:lnTo>
                  <a:lnTo>
                    <a:pt x="43298" y="27717"/>
                  </a:lnTo>
                  <a:lnTo>
                    <a:pt x="43498" y="26939"/>
                  </a:lnTo>
                  <a:lnTo>
                    <a:pt x="43675" y="26183"/>
                  </a:lnTo>
                  <a:lnTo>
                    <a:pt x="43831" y="25428"/>
                  </a:lnTo>
                  <a:lnTo>
                    <a:pt x="43964" y="24672"/>
                  </a:lnTo>
                  <a:lnTo>
                    <a:pt x="44098" y="23916"/>
                  </a:lnTo>
                  <a:lnTo>
                    <a:pt x="44120" y="23716"/>
                  </a:lnTo>
                  <a:lnTo>
                    <a:pt x="44209" y="22961"/>
                  </a:lnTo>
                  <a:lnTo>
                    <a:pt x="44275" y="22227"/>
                  </a:lnTo>
                  <a:lnTo>
                    <a:pt x="44342" y="21494"/>
                  </a:lnTo>
                  <a:lnTo>
                    <a:pt x="44387" y="20805"/>
                  </a:lnTo>
                  <a:lnTo>
                    <a:pt x="44409" y="19493"/>
                  </a:lnTo>
                  <a:lnTo>
                    <a:pt x="44409" y="18293"/>
                  </a:lnTo>
                  <a:lnTo>
                    <a:pt x="44409" y="18071"/>
                  </a:lnTo>
                  <a:lnTo>
                    <a:pt x="44342" y="16737"/>
                  </a:lnTo>
                  <a:lnTo>
                    <a:pt x="44275" y="15715"/>
                  </a:lnTo>
                  <a:lnTo>
                    <a:pt x="44209" y="15070"/>
                  </a:lnTo>
                  <a:lnTo>
                    <a:pt x="44164" y="14848"/>
                  </a:lnTo>
                  <a:lnTo>
                    <a:pt x="17159" y="645"/>
                  </a:lnTo>
                  <a:lnTo>
                    <a:pt x="16982" y="556"/>
                  </a:lnTo>
                  <a:lnTo>
                    <a:pt x="15915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7"/>
            <p:cNvSpPr/>
            <p:nvPr/>
          </p:nvSpPr>
          <p:spPr>
            <a:xfrm>
              <a:off x="-4335931" y="-505108"/>
              <a:ext cx="272000" cy="614346"/>
            </a:xfrm>
            <a:custGeom>
              <a:avLst/>
              <a:gdLst/>
              <a:ahLst/>
              <a:cxnLst/>
              <a:rect l="l" t="t" r="r" b="b"/>
              <a:pathLst>
                <a:path w="14604" h="32985" extrusionOk="0">
                  <a:moveTo>
                    <a:pt x="14426" y="0"/>
                  </a:moveTo>
                  <a:lnTo>
                    <a:pt x="14181" y="1312"/>
                  </a:lnTo>
                  <a:lnTo>
                    <a:pt x="13914" y="2623"/>
                  </a:lnTo>
                  <a:lnTo>
                    <a:pt x="13625" y="3912"/>
                  </a:lnTo>
                  <a:lnTo>
                    <a:pt x="13314" y="5224"/>
                  </a:lnTo>
                  <a:lnTo>
                    <a:pt x="12981" y="6513"/>
                  </a:lnTo>
                  <a:lnTo>
                    <a:pt x="12625" y="7780"/>
                  </a:lnTo>
                  <a:lnTo>
                    <a:pt x="12247" y="9069"/>
                  </a:lnTo>
                  <a:lnTo>
                    <a:pt x="11847" y="10336"/>
                  </a:lnTo>
                  <a:lnTo>
                    <a:pt x="11803" y="10469"/>
                  </a:lnTo>
                  <a:lnTo>
                    <a:pt x="11292" y="11958"/>
                  </a:lnTo>
                  <a:lnTo>
                    <a:pt x="10758" y="13447"/>
                  </a:lnTo>
                  <a:lnTo>
                    <a:pt x="10180" y="14914"/>
                  </a:lnTo>
                  <a:lnTo>
                    <a:pt x="9580" y="16381"/>
                  </a:lnTo>
                  <a:lnTo>
                    <a:pt x="8958" y="17826"/>
                  </a:lnTo>
                  <a:lnTo>
                    <a:pt x="8291" y="19249"/>
                  </a:lnTo>
                  <a:lnTo>
                    <a:pt x="7602" y="20671"/>
                  </a:lnTo>
                  <a:lnTo>
                    <a:pt x="6869" y="22071"/>
                  </a:lnTo>
                  <a:lnTo>
                    <a:pt x="6113" y="23472"/>
                  </a:lnTo>
                  <a:lnTo>
                    <a:pt x="5335" y="24827"/>
                  </a:lnTo>
                  <a:lnTo>
                    <a:pt x="4513" y="26183"/>
                  </a:lnTo>
                  <a:lnTo>
                    <a:pt x="3668" y="27539"/>
                  </a:lnTo>
                  <a:lnTo>
                    <a:pt x="2801" y="28850"/>
                  </a:lnTo>
                  <a:lnTo>
                    <a:pt x="1912" y="30162"/>
                  </a:lnTo>
                  <a:lnTo>
                    <a:pt x="979" y="31451"/>
                  </a:lnTo>
                  <a:lnTo>
                    <a:pt x="1" y="32718"/>
                  </a:lnTo>
                  <a:lnTo>
                    <a:pt x="1" y="32984"/>
                  </a:lnTo>
                  <a:lnTo>
                    <a:pt x="67" y="32984"/>
                  </a:lnTo>
                  <a:lnTo>
                    <a:pt x="801" y="32006"/>
                  </a:lnTo>
                  <a:lnTo>
                    <a:pt x="1534" y="31006"/>
                  </a:lnTo>
                  <a:lnTo>
                    <a:pt x="2246" y="30006"/>
                  </a:lnTo>
                  <a:lnTo>
                    <a:pt x="2957" y="29006"/>
                  </a:lnTo>
                  <a:lnTo>
                    <a:pt x="3624" y="27983"/>
                  </a:lnTo>
                  <a:lnTo>
                    <a:pt x="4290" y="26939"/>
                  </a:lnTo>
                  <a:lnTo>
                    <a:pt x="4935" y="25894"/>
                  </a:lnTo>
                  <a:lnTo>
                    <a:pt x="5557" y="24850"/>
                  </a:lnTo>
                  <a:lnTo>
                    <a:pt x="5624" y="24716"/>
                  </a:lnTo>
                  <a:lnTo>
                    <a:pt x="6469" y="23227"/>
                  </a:lnTo>
                  <a:lnTo>
                    <a:pt x="7269" y="21738"/>
                  </a:lnTo>
                  <a:lnTo>
                    <a:pt x="8047" y="20204"/>
                  </a:lnTo>
                  <a:lnTo>
                    <a:pt x="8780" y="18671"/>
                  </a:lnTo>
                  <a:lnTo>
                    <a:pt x="8869" y="18493"/>
                  </a:lnTo>
                  <a:lnTo>
                    <a:pt x="9314" y="17515"/>
                  </a:lnTo>
                  <a:lnTo>
                    <a:pt x="9736" y="16537"/>
                  </a:lnTo>
                  <a:lnTo>
                    <a:pt x="10136" y="15559"/>
                  </a:lnTo>
                  <a:lnTo>
                    <a:pt x="10536" y="14581"/>
                  </a:lnTo>
                  <a:lnTo>
                    <a:pt x="10914" y="13581"/>
                  </a:lnTo>
                  <a:lnTo>
                    <a:pt x="11292" y="12581"/>
                  </a:lnTo>
                  <a:lnTo>
                    <a:pt x="11647" y="11580"/>
                  </a:lnTo>
                  <a:lnTo>
                    <a:pt x="11981" y="10580"/>
                  </a:lnTo>
                  <a:lnTo>
                    <a:pt x="12047" y="10380"/>
                  </a:lnTo>
                  <a:lnTo>
                    <a:pt x="12559" y="8713"/>
                  </a:lnTo>
                  <a:lnTo>
                    <a:pt x="13048" y="7046"/>
                  </a:lnTo>
                  <a:lnTo>
                    <a:pt x="13492" y="5357"/>
                  </a:lnTo>
                  <a:lnTo>
                    <a:pt x="13892" y="3668"/>
                  </a:lnTo>
                  <a:lnTo>
                    <a:pt x="13937" y="3468"/>
                  </a:lnTo>
                  <a:lnTo>
                    <a:pt x="14292" y="1779"/>
                  </a:lnTo>
                  <a:lnTo>
                    <a:pt x="14603" y="89"/>
                  </a:lnTo>
                  <a:lnTo>
                    <a:pt x="14426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7"/>
            <p:cNvSpPr/>
            <p:nvPr/>
          </p:nvSpPr>
          <p:spPr>
            <a:xfrm>
              <a:off x="-4309018" y="-322956"/>
              <a:ext cx="34382" cy="81149"/>
            </a:xfrm>
            <a:custGeom>
              <a:avLst/>
              <a:gdLst/>
              <a:ahLst/>
              <a:cxnLst/>
              <a:rect l="l" t="t" r="r" b="b"/>
              <a:pathLst>
                <a:path w="1846" h="4357" extrusionOk="0">
                  <a:moveTo>
                    <a:pt x="1823" y="0"/>
                  </a:moveTo>
                  <a:lnTo>
                    <a:pt x="1645" y="200"/>
                  </a:lnTo>
                  <a:lnTo>
                    <a:pt x="1645" y="489"/>
                  </a:lnTo>
                  <a:lnTo>
                    <a:pt x="1645" y="800"/>
                  </a:lnTo>
                  <a:lnTo>
                    <a:pt x="1645" y="1067"/>
                  </a:lnTo>
                  <a:lnTo>
                    <a:pt x="1601" y="1356"/>
                  </a:lnTo>
                  <a:lnTo>
                    <a:pt x="1556" y="1623"/>
                  </a:lnTo>
                  <a:lnTo>
                    <a:pt x="1490" y="1889"/>
                  </a:lnTo>
                  <a:lnTo>
                    <a:pt x="1423" y="2156"/>
                  </a:lnTo>
                  <a:lnTo>
                    <a:pt x="1334" y="2401"/>
                  </a:lnTo>
                  <a:lnTo>
                    <a:pt x="1223" y="2667"/>
                  </a:lnTo>
                  <a:lnTo>
                    <a:pt x="1090" y="2912"/>
                  </a:lnTo>
                  <a:lnTo>
                    <a:pt x="934" y="3156"/>
                  </a:lnTo>
                  <a:lnTo>
                    <a:pt x="778" y="3378"/>
                  </a:lnTo>
                  <a:lnTo>
                    <a:pt x="601" y="3579"/>
                  </a:lnTo>
                  <a:lnTo>
                    <a:pt x="423" y="3779"/>
                  </a:lnTo>
                  <a:lnTo>
                    <a:pt x="223" y="3956"/>
                  </a:lnTo>
                  <a:lnTo>
                    <a:pt x="0" y="4112"/>
                  </a:lnTo>
                  <a:lnTo>
                    <a:pt x="0" y="4356"/>
                  </a:lnTo>
                  <a:lnTo>
                    <a:pt x="245" y="4179"/>
                  </a:lnTo>
                  <a:lnTo>
                    <a:pt x="467" y="4001"/>
                  </a:lnTo>
                  <a:lnTo>
                    <a:pt x="689" y="3779"/>
                  </a:lnTo>
                  <a:lnTo>
                    <a:pt x="890" y="3556"/>
                  </a:lnTo>
                  <a:lnTo>
                    <a:pt x="1067" y="3312"/>
                  </a:lnTo>
                  <a:lnTo>
                    <a:pt x="1245" y="3045"/>
                  </a:lnTo>
                  <a:lnTo>
                    <a:pt x="1401" y="2778"/>
                  </a:lnTo>
                  <a:lnTo>
                    <a:pt x="1512" y="2489"/>
                  </a:lnTo>
                  <a:lnTo>
                    <a:pt x="1623" y="2200"/>
                  </a:lnTo>
                  <a:lnTo>
                    <a:pt x="1690" y="1912"/>
                  </a:lnTo>
                  <a:lnTo>
                    <a:pt x="1756" y="1623"/>
                  </a:lnTo>
                  <a:lnTo>
                    <a:pt x="1823" y="1311"/>
                  </a:lnTo>
                  <a:lnTo>
                    <a:pt x="1845" y="1000"/>
                  </a:lnTo>
                  <a:lnTo>
                    <a:pt x="1845" y="667"/>
                  </a:lnTo>
                  <a:lnTo>
                    <a:pt x="1845" y="333"/>
                  </a:lnTo>
                  <a:lnTo>
                    <a:pt x="1823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7"/>
            <p:cNvSpPr/>
            <p:nvPr/>
          </p:nvSpPr>
          <p:spPr>
            <a:xfrm>
              <a:off x="-4232432" y="-44773"/>
              <a:ext cx="495108" cy="276544"/>
            </a:xfrm>
            <a:custGeom>
              <a:avLst/>
              <a:gdLst/>
              <a:ahLst/>
              <a:cxnLst/>
              <a:rect l="l" t="t" r="r" b="b"/>
              <a:pathLst>
                <a:path w="26583" h="14848" extrusionOk="0">
                  <a:moveTo>
                    <a:pt x="67" y="0"/>
                  </a:moveTo>
                  <a:lnTo>
                    <a:pt x="23" y="22"/>
                  </a:lnTo>
                  <a:lnTo>
                    <a:pt x="0" y="45"/>
                  </a:lnTo>
                  <a:lnTo>
                    <a:pt x="0" y="89"/>
                  </a:lnTo>
                  <a:lnTo>
                    <a:pt x="0" y="134"/>
                  </a:lnTo>
                  <a:lnTo>
                    <a:pt x="45" y="178"/>
                  </a:lnTo>
                  <a:lnTo>
                    <a:pt x="26427" y="14847"/>
                  </a:lnTo>
                  <a:lnTo>
                    <a:pt x="26583" y="14692"/>
                  </a:lnTo>
                  <a:lnTo>
                    <a:pt x="134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7"/>
            <p:cNvSpPr/>
            <p:nvPr/>
          </p:nvSpPr>
          <p:spPr>
            <a:xfrm>
              <a:off x="-4174471" y="-161514"/>
              <a:ext cx="538579" cy="283584"/>
            </a:xfrm>
            <a:custGeom>
              <a:avLst/>
              <a:gdLst/>
              <a:ahLst/>
              <a:cxnLst/>
              <a:rect l="l" t="t" r="r" b="b"/>
              <a:pathLst>
                <a:path w="28917" h="15226" extrusionOk="0">
                  <a:moveTo>
                    <a:pt x="67" y="0"/>
                  </a:moveTo>
                  <a:lnTo>
                    <a:pt x="22" y="23"/>
                  </a:lnTo>
                  <a:lnTo>
                    <a:pt x="0" y="45"/>
                  </a:lnTo>
                  <a:lnTo>
                    <a:pt x="0" y="89"/>
                  </a:lnTo>
                  <a:lnTo>
                    <a:pt x="0" y="134"/>
                  </a:lnTo>
                  <a:lnTo>
                    <a:pt x="22" y="156"/>
                  </a:lnTo>
                  <a:lnTo>
                    <a:pt x="44" y="178"/>
                  </a:lnTo>
                  <a:lnTo>
                    <a:pt x="111" y="223"/>
                  </a:lnTo>
                  <a:lnTo>
                    <a:pt x="28805" y="15225"/>
                  </a:lnTo>
                  <a:lnTo>
                    <a:pt x="28916" y="15070"/>
                  </a:lnTo>
                  <a:lnTo>
                    <a:pt x="200" y="4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-4116528" y="-313029"/>
              <a:ext cx="554727" cy="243019"/>
            </a:xfrm>
            <a:custGeom>
              <a:avLst/>
              <a:gdLst/>
              <a:ahLst/>
              <a:cxnLst/>
              <a:rect l="l" t="t" r="r" b="b"/>
              <a:pathLst>
                <a:path w="29784" h="13048" extrusionOk="0">
                  <a:moveTo>
                    <a:pt x="112" y="1"/>
                  </a:moveTo>
                  <a:lnTo>
                    <a:pt x="67" y="23"/>
                  </a:lnTo>
                  <a:lnTo>
                    <a:pt x="45" y="45"/>
                  </a:lnTo>
                  <a:lnTo>
                    <a:pt x="23" y="67"/>
                  </a:lnTo>
                  <a:lnTo>
                    <a:pt x="1" y="112"/>
                  </a:lnTo>
                  <a:lnTo>
                    <a:pt x="23" y="156"/>
                  </a:lnTo>
                  <a:lnTo>
                    <a:pt x="67" y="201"/>
                  </a:lnTo>
                  <a:lnTo>
                    <a:pt x="201" y="267"/>
                  </a:lnTo>
                  <a:lnTo>
                    <a:pt x="29762" y="13047"/>
                  </a:lnTo>
                  <a:lnTo>
                    <a:pt x="29784" y="12847"/>
                  </a:lnTo>
                  <a:lnTo>
                    <a:pt x="267" y="67"/>
                  </a:lnTo>
                  <a:lnTo>
                    <a:pt x="156" y="23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-4079688" y="-440945"/>
              <a:ext cx="523269" cy="266207"/>
            </a:xfrm>
            <a:custGeom>
              <a:avLst/>
              <a:gdLst/>
              <a:ahLst/>
              <a:cxnLst/>
              <a:rect l="l" t="t" r="r" b="b"/>
              <a:pathLst>
                <a:path w="28095" h="14293" extrusionOk="0">
                  <a:moveTo>
                    <a:pt x="67" y="1"/>
                  </a:moveTo>
                  <a:lnTo>
                    <a:pt x="45" y="23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1" y="112"/>
                  </a:lnTo>
                  <a:lnTo>
                    <a:pt x="23" y="156"/>
                  </a:lnTo>
                  <a:lnTo>
                    <a:pt x="67" y="178"/>
                  </a:lnTo>
                  <a:lnTo>
                    <a:pt x="134" y="223"/>
                  </a:lnTo>
                  <a:lnTo>
                    <a:pt x="28095" y="14292"/>
                  </a:lnTo>
                  <a:lnTo>
                    <a:pt x="28095" y="14070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7"/>
            <p:cNvSpPr/>
            <p:nvPr/>
          </p:nvSpPr>
          <p:spPr>
            <a:xfrm>
              <a:off x="-3951362" y="-699255"/>
              <a:ext cx="454971" cy="370097"/>
            </a:xfrm>
            <a:custGeom>
              <a:avLst/>
              <a:gdLst/>
              <a:ahLst/>
              <a:cxnLst/>
              <a:rect l="l" t="t" r="r" b="b"/>
              <a:pathLst>
                <a:path w="24428" h="19871" extrusionOk="0">
                  <a:moveTo>
                    <a:pt x="5980" y="0"/>
                  </a:moveTo>
                  <a:lnTo>
                    <a:pt x="5424" y="23"/>
                  </a:lnTo>
                  <a:lnTo>
                    <a:pt x="5180" y="45"/>
                  </a:lnTo>
                  <a:lnTo>
                    <a:pt x="4957" y="89"/>
                  </a:lnTo>
                  <a:lnTo>
                    <a:pt x="4780" y="134"/>
                  </a:lnTo>
                  <a:lnTo>
                    <a:pt x="4624" y="178"/>
                  </a:lnTo>
                  <a:lnTo>
                    <a:pt x="4491" y="245"/>
                  </a:lnTo>
                  <a:lnTo>
                    <a:pt x="4402" y="334"/>
                  </a:lnTo>
                  <a:lnTo>
                    <a:pt x="4002" y="889"/>
                  </a:lnTo>
                  <a:lnTo>
                    <a:pt x="3402" y="1778"/>
                  </a:lnTo>
                  <a:lnTo>
                    <a:pt x="2668" y="2868"/>
                  </a:lnTo>
                  <a:lnTo>
                    <a:pt x="1890" y="4068"/>
                  </a:lnTo>
                  <a:lnTo>
                    <a:pt x="1157" y="5268"/>
                  </a:lnTo>
                  <a:lnTo>
                    <a:pt x="846" y="5846"/>
                  </a:lnTo>
                  <a:lnTo>
                    <a:pt x="557" y="6357"/>
                  </a:lnTo>
                  <a:lnTo>
                    <a:pt x="312" y="6824"/>
                  </a:lnTo>
                  <a:lnTo>
                    <a:pt x="134" y="7224"/>
                  </a:lnTo>
                  <a:lnTo>
                    <a:pt x="23" y="7557"/>
                  </a:lnTo>
                  <a:lnTo>
                    <a:pt x="1" y="7668"/>
                  </a:lnTo>
                  <a:lnTo>
                    <a:pt x="1" y="7780"/>
                  </a:lnTo>
                  <a:lnTo>
                    <a:pt x="45" y="8624"/>
                  </a:lnTo>
                  <a:lnTo>
                    <a:pt x="112" y="9158"/>
                  </a:lnTo>
                  <a:lnTo>
                    <a:pt x="201" y="9713"/>
                  </a:lnTo>
                  <a:lnTo>
                    <a:pt x="268" y="9980"/>
                  </a:lnTo>
                  <a:lnTo>
                    <a:pt x="357" y="10247"/>
                  </a:lnTo>
                  <a:lnTo>
                    <a:pt x="445" y="10513"/>
                  </a:lnTo>
                  <a:lnTo>
                    <a:pt x="579" y="10758"/>
                  </a:lnTo>
                  <a:lnTo>
                    <a:pt x="712" y="11002"/>
                  </a:lnTo>
                  <a:lnTo>
                    <a:pt x="868" y="11202"/>
                  </a:lnTo>
                  <a:lnTo>
                    <a:pt x="1046" y="11402"/>
                  </a:lnTo>
                  <a:lnTo>
                    <a:pt x="1246" y="11580"/>
                  </a:lnTo>
                  <a:lnTo>
                    <a:pt x="1468" y="11714"/>
                  </a:lnTo>
                  <a:lnTo>
                    <a:pt x="1690" y="11825"/>
                  </a:lnTo>
                  <a:lnTo>
                    <a:pt x="2090" y="12025"/>
                  </a:lnTo>
                  <a:lnTo>
                    <a:pt x="2468" y="12158"/>
                  </a:lnTo>
                  <a:lnTo>
                    <a:pt x="2801" y="12247"/>
                  </a:lnTo>
                  <a:lnTo>
                    <a:pt x="3090" y="12314"/>
                  </a:lnTo>
                  <a:lnTo>
                    <a:pt x="3290" y="12336"/>
                  </a:lnTo>
                  <a:lnTo>
                    <a:pt x="3490" y="12336"/>
                  </a:lnTo>
                  <a:lnTo>
                    <a:pt x="3535" y="12447"/>
                  </a:lnTo>
                  <a:lnTo>
                    <a:pt x="3668" y="12780"/>
                  </a:lnTo>
                  <a:lnTo>
                    <a:pt x="3935" y="13247"/>
                  </a:lnTo>
                  <a:lnTo>
                    <a:pt x="4091" y="13514"/>
                  </a:lnTo>
                  <a:lnTo>
                    <a:pt x="4291" y="13803"/>
                  </a:lnTo>
                  <a:lnTo>
                    <a:pt x="4535" y="14092"/>
                  </a:lnTo>
                  <a:lnTo>
                    <a:pt x="4780" y="14359"/>
                  </a:lnTo>
                  <a:lnTo>
                    <a:pt x="5069" y="14647"/>
                  </a:lnTo>
                  <a:lnTo>
                    <a:pt x="5380" y="14914"/>
                  </a:lnTo>
                  <a:lnTo>
                    <a:pt x="5735" y="15159"/>
                  </a:lnTo>
                  <a:lnTo>
                    <a:pt x="6135" y="15359"/>
                  </a:lnTo>
                  <a:lnTo>
                    <a:pt x="6535" y="15537"/>
                  </a:lnTo>
                  <a:lnTo>
                    <a:pt x="6758" y="15603"/>
                  </a:lnTo>
                  <a:lnTo>
                    <a:pt x="7002" y="15670"/>
                  </a:lnTo>
                  <a:lnTo>
                    <a:pt x="7069" y="15781"/>
                  </a:lnTo>
                  <a:lnTo>
                    <a:pt x="7269" y="16070"/>
                  </a:lnTo>
                  <a:lnTo>
                    <a:pt x="7602" y="16470"/>
                  </a:lnTo>
                  <a:lnTo>
                    <a:pt x="7825" y="16692"/>
                  </a:lnTo>
                  <a:lnTo>
                    <a:pt x="8069" y="16915"/>
                  </a:lnTo>
                  <a:lnTo>
                    <a:pt x="8358" y="17159"/>
                  </a:lnTo>
                  <a:lnTo>
                    <a:pt x="8669" y="17381"/>
                  </a:lnTo>
                  <a:lnTo>
                    <a:pt x="9003" y="17581"/>
                  </a:lnTo>
                  <a:lnTo>
                    <a:pt x="9380" y="17759"/>
                  </a:lnTo>
                  <a:lnTo>
                    <a:pt x="9781" y="17893"/>
                  </a:lnTo>
                  <a:lnTo>
                    <a:pt x="10203" y="18004"/>
                  </a:lnTo>
                  <a:lnTo>
                    <a:pt x="10425" y="18048"/>
                  </a:lnTo>
                  <a:lnTo>
                    <a:pt x="10670" y="18070"/>
                  </a:lnTo>
                  <a:lnTo>
                    <a:pt x="11159" y="18070"/>
                  </a:lnTo>
                  <a:lnTo>
                    <a:pt x="11181" y="18137"/>
                  </a:lnTo>
                  <a:lnTo>
                    <a:pt x="11225" y="18315"/>
                  </a:lnTo>
                  <a:lnTo>
                    <a:pt x="11359" y="18582"/>
                  </a:lnTo>
                  <a:lnTo>
                    <a:pt x="11536" y="18893"/>
                  </a:lnTo>
                  <a:lnTo>
                    <a:pt x="11648" y="19048"/>
                  </a:lnTo>
                  <a:lnTo>
                    <a:pt x="11781" y="19204"/>
                  </a:lnTo>
                  <a:lnTo>
                    <a:pt x="11959" y="19359"/>
                  </a:lnTo>
                  <a:lnTo>
                    <a:pt x="12137" y="19493"/>
                  </a:lnTo>
                  <a:lnTo>
                    <a:pt x="12359" y="19604"/>
                  </a:lnTo>
                  <a:lnTo>
                    <a:pt x="12603" y="19715"/>
                  </a:lnTo>
                  <a:lnTo>
                    <a:pt x="12870" y="19804"/>
                  </a:lnTo>
                  <a:lnTo>
                    <a:pt x="13159" y="19848"/>
                  </a:lnTo>
                  <a:lnTo>
                    <a:pt x="13314" y="19871"/>
                  </a:lnTo>
                  <a:lnTo>
                    <a:pt x="13470" y="19871"/>
                  </a:lnTo>
                  <a:lnTo>
                    <a:pt x="13626" y="19848"/>
                  </a:lnTo>
                  <a:lnTo>
                    <a:pt x="13781" y="19804"/>
                  </a:lnTo>
                  <a:lnTo>
                    <a:pt x="14092" y="19715"/>
                  </a:lnTo>
                  <a:lnTo>
                    <a:pt x="14381" y="19582"/>
                  </a:lnTo>
                  <a:lnTo>
                    <a:pt x="14693" y="19404"/>
                  </a:lnTo>
                  <a:lnTo>
                    <a:pt x="14981" y="19182"/>
                  </a:lnTo>
                  <a:lnTo>
                    <a:pt x="15604" y="18715"/>
                  </a:lnTo>
                  <a:lnTo>
                    <a:pt x="16226" y="18204"/>
                  </a:lnTo>
                  <a:lnTo>
                    <a:pt x="16537" y="17959"/>
                  </a:lnTo>
                  <a:lnTo>
                    <a:pt x="16871" y="17715"/>
                  </a:lnTo>
                  <a:lnTo>
                    <a:pt x="17204" y="17515"/>
                  </a:lnTo>
                  <a:lnTo>
                    <a:pt x="17537" y="17315"/>
                  </a:lnTo>
                  <a:lnTo>
                    <a:pt x="17893" y="17159"/>
                  </a:lnTo>
                  <a:lnTo>
                    <a:pt x="18249" y="17048"/>
                  </a:lnTo>
                  <a:lnTo>
                    <a:pt x="18938" y="16870"/>
                  </a:lnTo>
                  <a:lnTo>
                    <a:pt x="19560" y="16737"/>
                  </a:lnTo>
                  <a:lnTo>
                    <a:pt x="20071" y="16648"/>
                  </a:lnTo>
                  <a:lnTo>
                    <a:pt x="20516" y="16559"/>
                  </a:lnTo>
                  <a:lnTo>
                    <a:pt x="21116" y="16492"/>
                  </a:lnTo>
                  <a:lnTo>
                    <a:pt x="21316" y="16470"/>
                  </a:lnTo>
                  <a:lnTo>
                    <a:pt x="23761" y="14314"/>
                  </a:lnTo>
                  <a:lnTo>
                    <a:pt x="23894" y="14181"/>
                  </a:lnTo>
                  <a:lnTo>
                    <a:pt x="24005" y="14047"/>
                  </a:lnTo>
                  <a:lnTo>
                    <a:pt x="24116" y="13892"/>
                  </a:lnTo>
                  <a:lnTo>
                    <a:pt x="24205" y="13736"/>
                  </a:lnTo>
                  <a:lnTo>
                    <a:pt x="24272" y="13581"/>
                  </a:lnTo>
                  <a:lnTo>
                    <a:pt x="24339" y="13403"/>
                  </a:lnTo>
                  <a:lnTo>
                    <a:pt x="24383" y="13247"/>
                  </a:lnTo>
                  <a:lnTo>
                    <a:pt x="24405" y="13069"/>
                  </a:lnTo>
                  <a:lnTo>
                    <a:pt x="24428" y="12892"/>
                  </a:lnTo>
                  <a:lnTo>
                    <a:pt x="24405" y="12714"/>
                  </a:lnTo>
                  <a:lnTo>
                    <a:pt x="24383" y="12536"/>
                  </a:lnTo>
                  <a:lnTo>
                    <a:pt x="24361" y="12358"/>
                  </a:lnTo>
                  <a:lnTo>
                    <a:pt x="24294" y="12180"/>
                  </a:lnTo>
                  <a:lnTo>
                    <a:pt x="24228" y="12003"/>
                  </a:lnTo>
                  <a:lnTo>
                    <a:pt x="24139" y="11847"/>
                  </a:lnTo>
                  <a:lnTo>
                    <a:pt x="24050" y="11691"/>
                  </a:lnTo>
                  <a:lnTo>
                    <a:pt x="23183" y="10536"/>
                  </a:lnTo>
                  <a:lnTo>
                    <a:pt x="23094" y="10358"/>
                  </a:lnTo>
                  <a:lnTo>
                    <a:pt x="23005" y="10180"/>
                  </a:lnTo>
                  <a:lnTo>
                    <a:pt x="22961" y="9958"/>
                  </a:lnTo>
                  <a:lnTo>
                    <a:pt x="22916" y="9735"/>
                  </a:lnTo>
                  <a:lnTo>
                    <a:pt x="22850" y="9269"/>
                  </a:lnTo>
                  <a:lnTo>
                    <a:pt x="22805" y="8758"/>
                  </a:lnTo>
                  <a:lnTo>
                    <a:pt x="22783" y="8513"/>
                  </a:lnTo>
                  <a:lnTo>
                    <a:pt x="22738" y="8269"/>
                  </a:lnTo>
                  <a:lnTo>
                    <a:pt x="22694" y="8046"/>
                  </a:lnTo>
                  <a:lnTo>
                    <a:pt x="22605" y="7824"/>
                  </a:lnTo>
                  <a:lnTo>
                    <a:pt x="22516" y="7624"/>
                  </a:lnTo>
                  <a:lnTo>
                    <a:pt x="22383" y="7446"/>
                  </a:lnTo>
                  <a:lnTo>
                    <a:pt x="22205" y="7291"/>
                  </a:lnTo>
                  <a:lnTo>
                    <a:pt x="22027" y="7179"/>
                  </a:lnTo>
                  <a:lnTo>
                    <a:pt x="21560" y="6979"/>
                  </a:lnTo>
                  <a:lnTo>
                    <a:pt x="21094" y="6824"/>
                  </a:lnTo>
                  <a:lnTo>
                    <a:pt x="20182" y="6535"/>
                  </a:lnTo>
                  <a:lnTo>
                    <a:pt x="19805" y="6402"/>
                  </a:lnTo>
                  <a:lnTo>
                    <a:pt x="19493" y="6268"/>
                  </a:lnTo>
                  <a:lnTo>
                    <a:pt x="19360" y="6179"/>
                  </a:lnTo>
                  <a:lnTo>
                    <a:pt x="19249" y="6090"/>
                  </a:lnTo>
                  <a:lnTo>
                    <a:pt x="19182" y="6001"/>
                  </a:lnTo>
                  <a:lnTo>
                    <a:pt x="19138" y="5913"/>
                  </a:lnTo>
                  <a:lnTo>
                    <a:pt x="19004" y="5357"/>
                  </a:lnTo>
                  <a:lnTo>
                    <a:pt x="18916" y="5023"/>
                  </a:lnTo>
                  <a:lnTo>
                    <a:pt x="18782" y="4646"/>
                  </a:lnTo>
                  <a:lnTo>
                    <a:pt x="18693" y="4490"/>
                  </a:lnTo>
                  <a:lnTo>
                    <a:pt x="18604" y="4312"/>
                  </a:lnTo>
                  <a:lnTo>
                    <a:pt x="18493" y="4157"/>
                  </a:lnTo>
                  <a:lnTo>
                    <a:pt x="18382" y="4023"/>
                  </a:lnTo>
                  <a:lnTo>
                    <a:pt x="18227" y="3890"/>
                  </a:lnTo>
                  <a:lnTo>
                    <a:pt x="18071" y="3801"/>
                  </a:lnTo>
                  <a:lnTo>
                    <a:pt x="17893" y="3712"/>
                  </a:lnTo>
                  <a:lnTo>
                    <a:pt x="17715" y="3668"/>
                  </a:lnTo>
                  <a:lnTo>
                    <a:pt x="17271" y="3623"/>
                  </a:lnTo>
                  <a:lnTo>
                    <a:pt x="16804" y="3623"/>
                  </a:lnTo>
                  <a:lnTo>
                    <a:pt x="16315" y="3601"/>
                  </a:lnTo>
                  <a:lnTo>
                    <a:pt x="15871" y="3623"/>
                  </a:lnTo>
                  <a:lnTo>
                    <a:pt x="15137" y="3668"/>
                  </a:lnTo>
                  <a:lnTo>
                    <a:pt x="14848" y="3690"/>
                  </a:lnTo>
                  <a:lnTo>
                    <a:pt x="14626" y="3245"/>
                  </a:lnTo>
                  <a:lnTo>
                    <a:pt x="14381" y="2801"/>
                  </a:lnTo>
                  <a:lnTo>
                    <a:pt x="14092" y="2267"/>
                  </a:lnTo>
                  <a:lnTo>
                    <a:pt x="13781" y="1734"/>
                  </a:lnTo>
                  <a:lnTo>
                    <a:pt x="13470" y="1267"/>
                  </a:lnTo>
                  <a:lnTo>
                    <a:pt x="13314" y="1089"/>
                  </a:lnTo>
                  <a:lnTo>
                    <a:pt x="13181" y="934"/>
                  </a:lnTo>
                  <a:lnTo>
                    <a:pt x="13048" y="823"/>
                  </a:lnTo>
                  <a:lnTo>
                    <a:pt x="12937" y="778"/>
                  </a:lnTo>
                  <a:lnTo>
                    <a:pt x="12448" y="689"/>
                  </a:lnTo>
                  <a:lnTo>
                    <a:pt x="11492" y="534"/>
                  </a:lnTo>
                  <a:lnTo>
                    <a:pt x="10203" y="334"/>
                  </a:lnTo>
                  <a:lnTo>
                    <a:pt x="8758" y="156"/>
                  </a:lnTo>
                  <a:lnTo>
                    <a:pt x="8025" y="89"/>
                  </a:lnTo>
                  <a:lnTo>
                    <a:pt x="7291" y="23"/>
                  </a:lnTo>
                  <a:lnTo>
                    <a:pt x="6602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7"/>
            <p:cNvSpPr/>
            <p:nvPr/>
          </p:nvSpPr>
          <p:spPr>
            <a:xfrm>
              <a:off x="-3956726" y="-701751"/>
              <a:ext cx="283994" cy="240952"/>
            </a:xfrm>
            <a:custGeom>
              <a:avLst/>
              <a:gdLst/>
              <a:ahLst/>
              <a:cxnLst/>
              <a:rect l="l" t="t" r="r" b="b"/>
              <a:pathLst>
                <a:path w="15248" h="12937" extrusionOk="0">
                  <a:moveTo>
                    <a:pt x="5957" y="1"/>
                  </a:moveTo>
                  <a:lnTo>
                    <a:pt x="5468" y="23"/>
                  </a:lnTo>
                  <a:lnTo>
                    <a:pt x="5090" y="68"/>
                  </a:lnTo>
                  <a:lnTo>
                    <a:pt x="4956" y="90"/>
                  </a:lnTo>
                  <a:lnTo>
                    <a:pt x="4845" y="134"/>
                  </a:lnTo>
                  <a:lnTo>
                    <a:pt x="4779" y="201"/>
                  </a:lnTo>
                  <a:lnTo>
                    <a:pt x="4668" y="290"/>
                  </a:lnTo>
                  <a:lnTo>
                    <a:pt x="4423" y="557"/>
                  </a:lnTo>
                  <a:lnTo>
                    <a:pt x="4112" y="934"/>
                  </a:lnTo>
                  <a:lnTo>
                    <a:pt x="3756" y="1401"/>
                  </a:lnTo>
                  <a:lnTo>
                    <a:pt x="3378" y="1957"/>
                  </a:lnTo>
                  <a:lnTo>
                    <a:pt x="2956" y="2557"/>
                  </a:lnTo>
                  <a:lnTo>
                    <a:pt x="2112" y="3846"/>
                  </a:lnTo>
                  <a:lnTo>
                    <a:pt x="1711" y="4513"/>
                  </a:lnTo>
                  <a:lnTo>
                    <a:pt x="1311" y="5180"/>
                  </a:lnTo>
                  <a:lnTo>
                    <a:pt x="956" y="5824"/>
                  </a:lnTo>
                  <a:lnTo>
                    <a:pt x="645" y="6402"/>
                  </a:lnTo>
                  <a:lnTo>
                    <a:pt x="378" y="6936"/>
                  </a:lnTo>
                  <a:lnTo>
                    <a:pt x="178" y="7402"/>
                  </a:lnTo>
                  <a:lnTo>
                    <a:pt x="44" y="7780"/>
                  </a:lnTo>
                  <a:lnTo>
                    <a:pt x="22" y="7914"/>
                  </a:lnTo>
                  <a:lnTo>
                    <a:pt x="0" y="8047"/>
                  </a:lnTo>
                  <a:lnTo>
                    <a:pt x="22" y="8491"/>
                  </a:lnTo>
                  <a:lnTo>
                    <a:pt x="67" y="9025"/>
                  </a:lnTo>
                  <a:lnTo>
                    <a:pt x="133" y="9625"/>
                  </a:lnTo>
                  <a:lnTo>
                    <a:pt x="178" y="9936"/>
                  </a:lnTo>
                  <a:lnTo>
                    <a:pt x="245" y="10247"/>
                  </a:lnTo>
                  <a:lnTo>
                    <a:pt x="311" y="10558"/>
                  </a:lnTo>
                  <a:lnTo>
                    <a:pt x="422" y="10847"/>
                  </a:lnTo>
                  <a:lnTo>
                    <a:pt x="533" y="11136"/>
                  </a:lnTo>
                  <a:lnTo>
                    <a:pt x="667" y="11403"/>
                  </a:lnTo>
                  <a:lnTo>
                    <a:pt x="822" y="11648"/>
                  </a:lnTo>
                  <a:lnTo>
                    <a:pt x="1022" y="11870"/>
                  </a:lnTo>
                  <a:lnTo>
                    <a:pt x="1222" y="12048"/>
                  </a:lnTo>
                  <a:lnTo>
                    <a:pt x="1467" y="12203"/>
                  </a:lnTo>
                  <a:lnTo>
                    <a:pt x="1934" y="12426"/>
                  </a:lnTo>
                  <a:lnTo>
                    <a:pt x="2400" y="12603"/>
                  </a:lnTo>
                  <a:lnTo>
                    <a:pt x="2801" y="12737"/>
                  </a:lnTo>
                  <a:lnTo>
                    <a:pt x="3178" y="12826"/>
                  </a:lnTo>
                  <a:lnTo>
                    <a:pt x="3467" y="12892"/>
                  </a:lnTo>
                  <a:lnTo>
                    <a:pt x="3712" y="12914"/>
                  </a:lnTo>
                  <a:lnTo>
                    <a:pt x="3934" y="12937"/>
                  </a:lnTo>
                  <a:lnTo>
                    <a:pt x="3979" y="12937"/>
                  </a:lnTo>
                  <a:lnTo>
                    <a:pt x="4001" y="12914"/>
                  </a:lnTo>
                  <a:lnTo>
                    <a:pt x="4023" y="12892"/>
                  </a:lnTo>
                  <a:lnTo>
                    <a:pt x="4045" y="12848"/>
                  </a:lnTo>
                  <a:lnTo>
                    <a:pt x="4023" y="12803"/>
                  </a:lnTo>
                  <a:lnTo>
                    <a:pt x="4001" y="12781"/>
                  </a:lnTo>
                  <a:lnTo>
                    <a:pt x="3979" y="12759"/>
                  </a:lnTo>
                  <a:lnTo>
                    <a:pt x="3934" y="12759"/>
                  </a:lnTo>
                  <a:lnTo>
                    <a:pt x="3734" y="12737"/>
                  </a:lnTo>
                  <a:lnTo>
                    <a:pt x="3512" y="12692"/>
                  </a:lnTo>
                  <a:lnTo>
                    <a:pt x="3223" y="12648"/>
                  </a:lnTo>
                  <a:lnTo>
                    <a:pt x="2867" y="12559"/>
                  </a:lnTo>
                  <a:lnTo>
                    <a:pt x="2467" y="12426"/>
                  </a:lnTo>
                  <a:lnTo>
                    <a:pt x="2023" y="12248"/>
                  </a:lnTo>
                  <a:lnTo>
                    <a:pt x="1556" y="12025"/>
                  </a:lnTo>
                  <a:lnTo>
                    <a:pt x="1334" y="11892"/>
                  </a:lnTo>
                  <a:lnTo>
                    <a:pt x="1134" y="11714"/>
                  </a:lnTo>
                  <a:lnTo>
                    <a:pt x="978" y="11492"/>
                  </a:lnTo>
                  <a:lnTo>
                    <a:pt x="822" y="11270"/>
                  </a:lnTo>
                  <a:lnTo>
                    <a:pt x="689" y="11003"/>
                  </a:lnTo>
                  <a:lnTo>
                    <a:pt x="578" y="10736"/>
                  </a:lnTo>
                  <a:lnTo>
                    <a:pt x="489" y="10447"/>
                  </a:lnTo>
                  <a:lnTo>
                    <a:pt x="422" y="10158"/>
                  </a:lnTo>
                  <a:lnTo>
                    <a:pt x="311" y="9558"/>
                  </a:lnTo>
                  <a:lnTo>
                    <a:pt x="245" y="8980"/>
                  </a:lnTo>
                  <a:lnTo>
                    <a:pt x="222" y="8469"/>
                  </a:lnTo>
                  <a:lnTo>
                    <a:pt x="200" y="8025"/>
                  </a:lnTo>
                  <a:lnTo>
                    <a:pt x="222" y="7936"/>
                  </a:lnTo>
                  <a:lnTo>
                    <a:pt x="245" y="7802"/>
                  </a:lnTo>
                  <a:lnTo>
                    <a:pt x="356" y="7469"/>
                  </a:lnTo>
                  <a:lnTo>
                    <a:pt x="556" y="7024"/>
                  </a:lnTo>
                  <a:lnTo>
                    <a:pt x="800" y="6513"/>
                  </a:lnTo>
                  <a:lnTo>
                    <a:pt x="1111" y="5935"/>
                  </a:lnTo>
                  <a:lnTo>
                    <a:pt x="1467" y="5335"/>
                  </a:lnTo>
                  <a:lnTo>
                    <a:pt x="2245" y="4024"/>
                  </a:lnTo>
                  <a:lnTo>
                    <a:pt x="3067" y="2735"/>
                  </a:lnTo>
                  <a:lnTo>
                    <a:pt x="3467" y="2135"/>
                  </a:lnTo>
                  <a:lnTo>
                    <a:pt x="3845" y="1601"/>
                  </a:lnTo>
                  <a:lnTo>
                    <a:pt x="4179" y="1135"/>
                  </a:lnTo>
                  <a:lnTo>
                    <a:pt x="4490" y="757"/>
                  </a:lnTo>
                  <a:lnTo>
                    <a:pt x="4756" y="468"/>
                  </a:lnTo>
                  <a:lnTo>
                    <a:pt x="4868" y="379"/>
                  </a:lnTo>
                  <a:lnTo>
                    <a:pt x="4956" y="312"/>
                  </a:lnTo>
                  <a:lnTo>
                    <a:pt x="5045" y="290"/>
                  </a:lnTo>
                  <a:lnTo>
                    <a:pt x="5157" y="245"/>
                  </a:lnTo>
                  <a:lnTo>
                    <a:pt x="5512" y="223"/>
                  </a:lnTo>
                  <a:lnTo>
                    <a:pt x="5957" y="201"/>
                  </a:lnTo>
                  <a:lnTo>
                    <a:pt x="6490" y="201"/>
                  </a:lnTo>
                  <a:lnTo>
                    <a:pt x="7112" y="223"/>
                  </a:lnTo>
                  <a:lnTo>
                    <a:pt x="7779" y="268"/>
                  </a:lnTo>
                  <a:lnTo>
                    <a:pt x="9179" y="401"/>
                  </a:lnTo>
                  <a:lnTo>
                    <a:pt x="10580" y="557"/>
                  </a:lnTo>
                  <a:lnTo>
                    <a:pt x="11802" y="712"/>
                  </a:lnTo>
                  <a:lnTo>
                    <a:pt x="12736" y="868"/>
                  </a:lnTo>
                  <a:lnTo>
                    <a:pt x="13025" y="934"/>
                  </a:lnTo>
                  <a:lnTo>
                    <a:pt x="13180" y="1001"/>
                  </a:lnTo>
                  <a:lnTo>
                    <a:pt x="13314" y="1112"/>
                  </a:lnTo>
                  <a:lnTo>
                    <a:pt x="13514" y="1357"/>
                  </a:lnTo>
                  <a:lnTo>
                    <a:pt x="13736" y="1690"/>
                  </a:lnTo>
                  <a:lnTo>
                    <a:pt x="14003" y="2090"/>
                  </a:lnTo>
                  <a:lnTo>
                    <a:pt x="14558" y="3002"/>
                  </a:lnTo>
                  <a:lnTo>
                    <a:pt x="15047" y="3868"/>
                  </a:lnTo>
                  <a:lnTo>
                    <a:pt x="15092" y="3891"/>
                  </a:lnTo>
                  <a:lnTo>
                    <a:pt x="15114" y="3913"/>
                  </a:lnTo>
                  <a:lnTo>
                    <a:pt x="15181" y="3913"/>
                  </a:lnTo>
                  <a:lnTo>
                    <a:pt x="15225" y="3891"/>
                  </a:lnTo>
                  <a:lnTo>
                    <a:pt x="15247" y="3846"/>
                  </a:lnTo>
                  <a:lnTo>
                    <a:pt x="15247" y="3802"/>
                  </a:lnTo>
                  <a:lnTo>
                    <a:pt x="15225" y="3779"/>
                  </a:lnTo>
                  <a:lnTo>
                    <a:pt x="14914" y="3224"/>
                  </a:lnTo>
                  <a:lnTo>
                    <a:pt x="14358" y="2290"/>
                  </a:lnTo>
                  <a:lnTo>
                    <a:pt x="14047" y="1779"/>
                  </a:lnTo>
                  <a:lnTo>
                    <a:pt x="13736" y="1335"/>
                  </a:lnTo>
                  <a:lnTo>
                    <a:pt x="13469" y="1001"/>
                  </a:lnTo>
                  <a:lnTo>
                    <a:pt x="13380" y="890"/>
                  </a:lnTo>
                  <a:lnTo>
                    <a:pt x="13291" y="823"/>
                  </a:lnTo>
                  <a:lnTo>
                    <a:pt x="13158" y="779"/>
                  </a:lnTo>
                  <a:lnTo>
                    <a:pt x="12869" y="712"/>
                  </a:lnTo>
                  <a:lnTo>
                    <a:pt x="11958" y="557"/>
                  </a:lnTo>
                  <a:lnTo>
                    <a:pt x="10713" y="401"/>
                  </a:lnTo>
                  <a:lnTo>
                    <a:pt x="9291" y="223"/>
                  </a:lnTo>
                  <a:lnTo>
                    <a:pt x="7846" y="90"/>
                  </a:lnTo>
                  <a:lnTo>
                    <a:pt x="7157" y="45"/>
                  </a:lnTo>
                  <a:lnTo>
                    <a:pt x="651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-3882226" y="-632615"/>
              <a:ext cx="262482" cy="224804"/>
            </a:xfrm>
            <a:custGeom>
              <a:avLst/>
              <a:gdLst/>
              <a:ahLst/>
              <a:cxnLst/>
              <a:rect l="l" t="t" r="r" b="b"/>
              <a:pathLst>
                <a:path w="14093" h="12070" extrusionOk="0">
                  <a:moveTo>
                    <a:pt x="11536" y="1"/>
                  </a:moveTo>
                  <a:lnTo>
                    <a:pt x="10136" y="45"/>
                  </a:lnTo>
                  <a:lnTo>
                    <a:pt x="8691" y="112"/>
                  </a:lnTo>
                  <a:lnTo>
                    <a:pt x="8002" y="156"/>
                  </a:lnTo>
                  <a:lnTo>
                    <a:pt x="7335" y="223"/>
                  </a:lnTo>
                  <a:lnTo>
                    <a:pt x="6735" y="290"/>
                  </a:lnTo>
                  <a:lnTo>
                    <a:pt x="6202" y="379"/>
                  </a:lnTo>
                  <a:lnTo>
                    <a:pt x="5780" y="468"/>
                  </a:lnTo>
                  <a:lnTo>
                    <a:pt x="5602" y="534"/>
                  </a:lnTo>
                  <a:lnTo>
                    <a:pt x="5446" y="601"/>
                  </a:lnTo>
                  <a:lnTo>
                    <a:pt x="5291" y="668"/>
                  </a:lnTo>
                  <a:lnTo>
                    <a:pt x="5135" y="779"/>
                  </a:lnTo>
                  <a:lnTo>
                    <a:pt x="4957" y="934"/>
                  </a:lnTo>
                  <a:lnTo>
                    <a:pt x="4779" y="1112"/>
                  </a:lnTo>
                  <a:lnTo>
                    <a:pt x="4379" y="1557"/>
                  </a:lnTo>
                  <a:lnTo>
                    <a:pt x="3935" y="2090"/>
                  </a:lnTo>
                  <a:lnTo>
                    <a:pt x="3468" y="2690"/>
                  </a:lnTo>
                  <a:lnTo>
                    <a:pt x="2979" y="3379"/>
                  </a:lnTo>
                  <a:lnTo>
                    <a:pt x="2490" y="4090"/>
                  </a:lnTo>
                  <a:lnTo>
                    <a:pt x="2023" y="4824"/>
                  </a:lnTo>
                  <a:lnTo>
                    <a:pt x="1579" y="5580"/>
                  </a:lnTo>
                  <a:lnTo>
                    <a:pt x="1157" y="6313"/>
                  </a:lnTo>
                  <a:lnTo>
                    <a:pt x="779" y="7024"/>
                  </a:lnTo>
                  <a:lnTo>
                    <a:pt x="468" y="7691"/>
                  </a:lnTo>
                  <a:lnTo>
                    <a:pt x="223" y="8313"/>
                  </a:lnTo>
                  <a:lnTo>
                    <a:pt x="134" y="8580"/>
                  </a:lnTo>
                  <a:lnTo>
                    <a:pt x="67" y="8825"/>
                  </a:lnTo>
                  <a:lnTo>
                    <a:pt x="23" y="9069"/>
                  </a:lnTo>
                  <a:lnTo>
                    <a:pt x="1" y="9269"/>
                  </a:lnTo>
                  <a:lnTo>
                    <a:pt x="1" y="9447"/>
                  </a:lnTo>
                  <a:lnTo>
                    <a:pt x="23" y="9603"/>
                  </a:lnTo>
                  <a:lnTo>
                    <a:pt x="112" y="9847"/>
                  </a:lnTo>
                  <a:lnTo>
                    <a:pt x="245" y="10069"/>
                  </a:lnTo>
                  <a:lnTo>
                    <a:pt x="401" y="10314"/>
                  </a:lnTo>
                  <a:lnTo>
                    <a:pt x="556" y="10536"/>
                  </a:lnTo>
                  <a:lnTo>
                    <a:pt x="756" y="10758"/>
                  </a:lnTo>
                  <a:lnTo>
                    <a:pt x="956" y="10958"/>
                  </a:lnTo>
                  <a:lnTo>
                    <a:pt x="1179" y="11158"/>
                  </a:lnTo>
                  <a:lnTo>
                    <a:pt x="1401" y="11336"/>
                  </a:lnTo>
                  <a:lnTo>
                    <a:pt x="1668" y="11492"/>
                  </a:lnTo>
                  <a:lnTo>
                    <a:pt x="1912" y="11647"/>
                  </a:lnTo>
                  <a:lnTo>
                    <a:pt x="2179" y="11759"/>
                  </a:lnTo>
                  <a:lnTo>
                    <a:pt x="2446" y="11870"/>
                  </a:lnTo>
                  <a:lnTo>
                    <a:pt x="2712" y="11959"/>
                  </a:lnTo>
                  <a:lnTo>
                    <a:pt x="2979" y="12025"/>
                  </a:lnTo>
                  <a:lnTo>
                    <a:pt x="3246" y="12070"/>
                  </a:lnTo>
                  <a:lnTo>
                    <a:pt x="3713" y="12070"/>
                  </a:lnTo>
                  <a:lnTo>
                    <a:pt x="3735" y="12047"/>
                  </a:lnTo>
                  <a:lnTo>
                    <a:pt x="3757" y="12003"/>
                  </a:lnTo>
                  <a:lnTo>
                    <a:pt x="3757" y="11959"/>
                  </a:lnTo>
                  <a:lnTo>
                    <a:pt x="3757" y="11936"/>
                  </a:lnTo>
                  <a:lnTo>
                    <a:pt x="3735" y="11892"/>
                  </a:lnTo>
                  <a:lnTo>
                    <a:pt x="3713" y="11892"/>
                  </a:lnTo>
                  <a:lnTo>
                    <a:pt x="3668" y="11870"/>
                  </a:lnTo>
                  <a:lnTo>
                    <a:pt x="3401" y="11870"/>
                  </a:lnTo>
                  <a:lnTo>
                    <a:pt x="3135" y="11847"/>
                  </a:lnTo>
                  <a:lnTo>
                    <a:pt x="2890" y="11803"/>
                  </a:lnTo>
                  <a:lnTo>
                    <a:pt x="2623" y="11736"/>
                  </a:lnTo>
                  <a:lnTo>
                    <a:pt x="2357" y="11625"/>
                  </a:lnTo>
                  <a:lnTo>
                    <a:pt x="2090" y="11514"/>
                  </a:lnTo>
                  <a:lnTo>
                    <a:pt x="1846" y="11381"/>
                  </a:lnTo>
                  <a:lnTo>
                    <a:pt x="1601" y="11225"/>
                  </a:lnTo>
                  <a:lnTo>
                    <a:pt x="1357" y="11047"/>
                  </a:lnTo>
                  <a:lnTo>
                    <a:pt x="1134" y="10869"/>
                  </a:lnTo>
                  <a:lnTo>
                    <a:pt x="934" y="10669"/>
                  </a:lnTo>
                  <a:lnTo>
                    <a:pt x="734" y="10447"/>
                  </a:lnTo>
                  <a:lnTo>
                    <a:pt x="579" y="10247"/>
                  </a:lnTo>
                  <a:lnTo>
                    <a:pt x="423" y="10003"/>
                  </a:lnTo>
                  <a:lnTo>
                    <a:pt x="312" y="9780"/>
                  </a:lnTo>
                  <a:lnTo>
                    <a:pt x="201" y="9536"/>
                  </a:lnTo>
                  <a:lnTo>
                    <a:pt x="179" y="9403"/>
                  </a:lnTo>
                  <a:lnTo>
                    <a:pt x="179" y="9225"/>
                  </a:lnTo>
                  <a:lnTo>
                    <a:pt x="201" y="9025"/>
                  </a:lnTo>
                  <a:lnTo>
                    <a:pt x="267" y="8802"/>
                  </a:lnTo>
                  <a:lnTo>
                    <a:pt x="334" y="8558"/>
                  </a:lnTo>
                  <a:lnTo>
                    <a:pt x="423" y="8291"/>
                  </a:lnTo>
                  <a:lnTo>
                    <a:pt x="668" y="7713"/>
                  </a:lnTo>
                  <a:lnTo>
                    <a:pt x="979" y="7047"/>
                  </a:lnTo>
                  <a:lnTo>
                    <a:pt x="1357" y="6358"/>
                  </a:lnTo>
                  <a:lnTo>
                    <a:pt x="1757" y="5624"/>
                  </a:lnTo>
                  <a:lnTo>
                    <a:pt x="2201" y="4913"/>
                  </a:lnTo>
                  <a:lnTo>
                    <a:pt x="2668" y="4179"/>
                  </a:lnTo>
                  <a:lnTo>
                    <a:pt x="3135" y="3490"/>
                  </a:lnTo>
                  <a:lnTo>
                    <a:pt x="3601" y="2824"/>
                  </a:lnTo>
                  <a:lnTo>
                    <a:pt x="4068" y="2223"/>
                  </a:lnTo>
                  <a:lnTo>
                    <a:pt x="4490" y="1712"/>
                  </a:lnTo>
                  <a:lnTo>
                    <a:pt x="4891" y="1268"/>
                  </a:lnTo>
                  <a:lnTo>
                    <a:pt x="5246" y="957"/>
                  </a:lnTo>
                  <a:lnTo>
                    <a:pt x="5402" y="845"/>
                  </a:lnTo>
                  <a:lnTo>
                    <a:pt x="5535" y="779"/>
                  </a:lnTo>
                  <a:lnTo>
                    <a:pt x="5668" y="712"/>
                  </a:lnTo>
                  <a:lnTo>
                    <a:pt x="5846" y="645"/>
                  </a:lnTo>
                  <a:lnTo>
                    <a:pt x="6291" y="556"/>
                  </a:lnTo>
                  <a:lnTo>
                    <a:pt x="6802" y="468"/>
                  </a:lnTo>
                  <a:lnTo>
                    <a:pt x="7424" y="401"/>
                  </a:lnTo>
                  <a:lnTo>
                    <a:pt x="8091" y="356"/>
                  </a:lnTo>
                  <a:lnTo>
                    <a:pt x="8780" y="312"/>
                  </a:lnTo>
                  <a:lnTo>
                    <a:pt x="10247" y="245"/>
                  </a:lnTo>
                  <a:lnTo>
                    <a:pt x="11647" y="201"/>
                  </a:lnTo>
                  <a:lnTo>
                    <a:pt x="14003" y="201"/>
                  </a:lnTo>
                  <a:lnTo>
                    <a:pt x="14070" y="156"/>
                  </a:lnTo>
                  <a:lnTo>
                    <a:pt x="14092" y="134"/>
                  </a:lnTo>
                  <a:lnTo>
                    <a:pt x="14092" y="90"/>
                  </a:lnTo>
                  <a:lnTo>
                    <a:pt x="14092" y="67"/>
                  </a:lnTo>
                  <a:lnTo>
                    <a:pt x="14070" y="23"/>
                  </a:lnTo>
                  <a:lnTo>
                    <a:pt x="14026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-3814748" y="-565546"/>
              <a:ext cx="267027" cy="207836"/>
            </a:xfrm>
            <a:custGeom>
              <a:avLst/>
              <a:gdLst/>
              <a:ahLst/>
              <a:cxnLst/>
              <a:rect l="l" t="t" r="r" b="b"/>
              <a:pathLst>
                <a:path w="14337" h="11159" extrusionOk="0">
                  <a:moveTo>
                    <a:pt x="11380" y="0"/>
                  </a:moveTo>
                  <a:lnTo>
                    <a:pt x="10202" y="134"/>
                  </a:lnTo>
                  <a:lnTo>
                    <a:pt x="9247" y="267"/>
                  </a:lnTo>
                  <a:lnTo>
                    <a:pt x="8158" y="445"/>
                  </a:lnTo>
                  <a:lnTo>
                    <a:pt x="7091" y="623"/>
                  </a:lnTo>
                  <a:lnTo>
                    <a:pt x="6135" y="823"/>
                  </a:lnTo>
                  <a:lnTo>
                    <a:pt x="5735" y="912"/>
                  </a:lnTo>
                  <a:lnTo>
                    <a:pt x="5402" y="1023"/>
                  </a:lnTo>
                  <a:lnTo>
                    <a:pt x="5157" y="1112"/>
                  </a:lnTo>
                  <a:lnTo>
                    <a:pt x="5068" y="1178"/>
                  </a:lnTo>
                  <a:lnTo>
                    <a:pt x="5002" y="1223"/>
                  </a:lnTo>
                  <a:lnTo>
                    <a:pt x="4668" y="1623"/>
                  </a:lnTo>
                  <a:lnTo>
                    <a:pt x="4024" y="2445"/>
                  </a:lnTo>
                  <a:lnTo>
                    <a:pt x="3179" y="3579"/>
                  </a:lnTo>
                  <a:lnTo>
                    <a:pt x="2245" y="4868"/>
                  </a:lnTo>
                  <a:lnTo>
                    <a:pt x="1334" y="6179"/>
                  </a:lnTo>
                  <a:lnTo>
                    <a:pt x="934" y="6779"/>
                  </a:lnTo>
                  <a:lnTo>
                    <a:pt x="601" y="7357"/>
                  </a:lnTo>
                  <a:lnTo>
                    <a:pt x="312" y="7846"/>
                  </a:lnTo>
                  <a:lnTo>
                    <a:pt x="112" y="8269"/>
                  </a:lnTo>
                  <a:lnTo>
                    <a:pt x="45" y="8424"/>
                  </a:lnTo>
                  <a:lnTo>
                    <a:pt x="23" y="8580"/>
                  </a:lnTo>
                  <a:lnTo>
                    <a:pt x="1" y="8691"/>
                  </a:lnTo>
                  <a:lnTo>
                    <a:pt x="23" y="8758"/>
                  </a:lnTo>
                  <a:lnTo>
                    <a:pt x="90" y="8891"/>
                  </a:lnTo>
                  <a:lnTo>
                    <a:pt x="290" y="9180"/>
                  </a:lnTo>
                  <a:lnTo>
                    <a:pt x="556" y="9580"/>
                  </a:lnTo>
                  <a:lnTo>
                    <a:pt x="734" y="9780"/>
                  </a:lnTo>
                  <a:lnTo>
                    <a:pt x="934" y="10002"/>
                  </a:lnTo>
                  <a:lnTo>
                    <a:pt x="1134" y="10225"/>
                  </a:lnTo>
                  <a:lnTo>
                    <a:pt x="1356" y="10425"/>
                  </a:lnTo>
                  <a:lnTo>
                    <a:pt x="1623" y="10625"/>
                  </a:lnTo>
                  <a:lnTo>
                    <a:pt x="1868" y="10802"/>
                  </a:lnTo>
                  <a:lnTo>
                    <a:pt x="2157" y="10936"/>
                  </a:lnTo>
                  <a:lnTo>
                    <a:pt x="2446" y="11069"/>
                  </a:lnTo>
                  <a:lnTo>
                    <a:pt x="2757" y="11136"/>
                  </a:lnTo>
                  <a:lnTo>
                    <a:pt x="3068" y="11158"/>
                  </a:lnTo>
                  <a:lnTo>
                    <a:pt x="3246" y="11136"/>
                  </a:lnTo>
                  <a:lnTo>
                    <a:pt x="3446" y="11114"/>
                  </a:lnTo>
                  <a:lnTo>
                    <a:pt x="3646" y="11069"/>
                  </a:lnTo>
                  <a:lnTo>
                    <a:pt x="3868" y="10980"/>
                  </a:lnTo>
                  <a:lnTo>
                    <a:pt x="3890" y="10958"/>
                  </a:lnTo>
                  <a:lnTo>
                    <a:pt x="4979" y="9447"/>
                  </a:lnTo>
                  <a:lnTo>
                    <a:pt x="5668" y="8535"/>
                  </a:lnTo>
                  <a:lnTo>
                    <a:pt x="6380" y="7602"/>
                  </a:lnTo>
                  <a:lnTo>
                    <a:pt x="7091" y="6735"/>
                  </a:lnTo>
                  <a:lnTo>
                    <a:pt x="7735" y="6002"/>
                  </a:lnTo>
                  <a:lnTo>
                    <a:pt x="8024" y="5713"/>
                  </a:lnTo>
                  <a:lnTo>
                    <a:pt x="8269" y="5468"/>
                  </a:lnTo>
                  <a:lnTo>
                    <a:pt x="8491" y="5313"/>
                  </a:lnTo>
                  <a:lnTo>
                    <a:pt x="8580" y="5246"/>
                  </a:lnTo>
                  <a:lnTo>
                    <a:pt x="8647" y="5224"/>
                  </a:lnTo>
                  <a:lnTo>
                    <a:pt x="8847" y="5179"/>
                  </a:lnTo>
                  <a:lnTo>
                    <a:pt x="9091" y="5135"/>
                  </a:lnTo>
                  <a:lnTo>
                    <a:pt x="9736" y="5090"/>
                  </a:lnTo>
                  <a:lnTo>
                    <a:pt x="10491" y="5046"/>
                  </a:lnTo>
                  <a:lnTo>
                    <a:pt x="11336" y="5001"/>
                  </a:lnTo>
                  <a:lnTo>
                    <a:pt x="12936" y="4979"/>
                  </a:lnTo>
                  <a:lnTo>
                    <a:pt x="14048" y="4957"/>
                  </a:lnTo>
                  <a:lnTo>
                    <a:pt x="14292" y="4957"/>
                  </a:lnTo>
                  <a:lnTo>
                    <a:pt x="14314" y="4935"/>
                  </a:lnTo>
                  <a:lnTo>
                    <a:pt x="14337" y="4912"/>
                  </a:lnTo>
                  <a:lnTo>
                    <a:pt x="14337" y="4868"/>
                  </a:lnTo>
                  <a:lnTo>
                    <a:pt x="14337" y="4824"/>
                  </a:lnTo>
                  <a:lnTo>
                    <a:pt x="14314" y="4801"/>
                  </a:lnTo>
                  <a:lnTo>
                    <a:pt x="14292" y="4779"/>
                  </a:lnTo>
                  <a:lnTo>
                    <a:pt x="13425" y="4779"/>
                  </a:lnTo>
                  <a:lnTo>
                    <a:pt x="11714" y="4801"/>
                  </a:lnTo>
                  <a:lnTo>
                    <a:pt x="10758" y="4824"/>
                  </a:lnTo>
                  <a:lnTo>
                    <a:pt x="9869" y="4868"/>
                  </a:lnTo>
                  <a:lnTo>
                    <a:pt x="9113" y="4935"/>
                  </a:lnTo>
                  <a:lnTo>
                    <a:pt x="8824" y="4979"/>
                  </a:lnTo>
                  <a:lnTo>
                    <a:pt x="8602" y="5024"/>
                  </a:lnTo>
                  <a:lnTo>
                    <a:pt x="8513" y="5068"/>
                  </a:lnTo>
                  <a:lnTo>
                    <a:pt x="8402" y="5135"/>
                  </a:lnTo>
                  <a:lnTo>
                    <a:pt x="8135" y="5335"/>
                  </a:lnTo>
                  <a:lnTo>
                    <a:pt x="7824" y="5624"/>
                  </a:lnTo>
                  <a:lnTo>
                    <a:pt x="7491" y="6002"/>
                  </a:lnTo>
                  <a:lnTo>
                    <a:pt x="7113" y="6402"/>
                  </a:lnTo>
                  <a:lnTo>
                    <a:pt x="6735" y="6868"/>
                  </a:lnTo>
                  <a:lnTo>
                    <a:pt x="5935" y="7869"/>
                  </a:lnTo>
                  <a:lnTo>
                    <a:pt x="5179" y="8869"/>
                  </a:lnTo>
                  <a:lnTo>
                    <a:pt x="4513" y="9758"/>
                  </a:lnTo>
                  <a:lnTo>
                    <a:pt x="3757" y="10825"/>
                  </a:lnTo>
                  <a:lnTo>
                    <a:pt x="3579" y="10891"/>
                  </a:lnTo>
                  <a:lnTo>
                    <a:pt x="3401" y="10936"/>
                  </a:lnTo>
                  <a:lnTo>
                    <a:pt x="3223" y="10958"/>
                  </a:lnTo>
                  <a:lnTo>
                    <a:pt x="2890" y="10958"/>
                  </a:lnTo>
                  <a:lnTo>
                    <a:pt x="2712" y="10936"/>
                  </a:lnTo>
                  <a:lnTo>
                    <a:pt x="2557" y="10891"/>
                  </a:lnTo>
                  <a:lnTo>
                    <a:pt x="2401" y="10825"/>
                  </a:lnTo>
                  <a:lnTo>
                    <a:pt x="2090" y="10691"/>
                  </a:lnTo>
                  <a:lnTo>
                    <a:pt x="1801" y="10514"/>
                  </a:lnTo>
                  <a:lnTo>
                    <a:pt x="1534" y="10313"/>
                  </a:lnTo>
                  <a:lnTo>
                    <a:pt x="1290" y="10091"/>
                  </a:lnTo>
                  <a:lnTo>
                    <a:pt x="1045" y="9847"/>
                  </a:lnTo>
                  <a:lnTo>
                    <a:pt x="845" y="9602"/>
                  </a:lnTo>
                  <a:lnTo>
                    <a:pt x="512" y="9180"/>
                  </a:lnTo>
                  <a:lnTo>
                    <a:pt x="290" y="8824"/>
                  </a:lnTo>
                  <a:lnTo>
                    <a:pt x="201" y="8669"/>
                  </a:lnTo>
                  <a:lnTo>
                    <a:pt x="178" y="8602"/>
                  </a:lnTo>
                  <a:lnTo>
                    <a:pt x="201" y="8513"/>
                  </a:lnTo>
                  <a:lnTo>
                    <a:pt x="312" y="8246"/>
                  </a:lnTo>
                  <a:lnTo>
                    <a:pt x="512" y="7891"/>
                  </a:lnTo>
                  <a:lnTo>
                    <a:pt x="779" y="7446"/>
                  </a:lnTo>
                  <a:lnTo>
                    <a:pt x="1468" y="6357"/>
                  </a:lnTo>
                  <a:lnTo>
                    <a:pt x="2290" y="5135"/>
                  </a:lnTo>
                  <a:lnTo>
                    <a:pt x="3157" y="3890"/>
                  </a:lnTo>
                  <a:lnTo>
                    <a:pt x="4001" y="2779"/>
                  </a:lnTo>
                  <a:lnTo>
                    <a:pt x="4690" y="1890"/>
                  </a:lnTo>
                  <a:lnTo>
                    <a:pt x="4957" y="1556"/>
                  </a:lnTo>
                  <a:lnTo>
                    <a:pt x="5135" y="1356"/>
                  </a:lnTo>
                  <a:lnTo>
                    <a:pt x="5246" y="1290"/>
                  </a:lnTo>
                  <a:lnTo>
                    <a:pt x="5424" y="1223"/>
                  </a:lnTo>
                  <a:lnTo>
                    <a:pt x="5668" y="1134"/>
                  </a:lnTo>
                  <a:lnTo>
                    <a:pt x="5957" y="1067"/>
                  </a:lnTo>
                  <a:lnTo>
                    <a:pt x="6669" y="912"/>
                  </a:lnTo>
                  <a:lnTo>
                    <a:pt x="7535" y="734"/>
                  </a:lnTo>
                  <a:lnTo>
                    <a:pt x="8491" y="578"/>
                  </a:lnTo>
                  <a:lnTo>
                    <a:pt x="9491" y="445"/>
                  </a:lnTo>
                  <a:lnTo>
                    <a:pt x="11403" y="178"/>
                  </a:lnTo>
                  <a:lnTo>
                    <a:pt x="11425" y="178"/>
                  </a:lnTo>
                  <a:lnTo>
                    <a:pt x="11469" y="156"/>
                  </a:lnTo>
                  <a:lnTo>
                    <a:pt x="11469" y="112"/>
                  </a:lnTo>
                  <a:lnTo>
                    <a:pt x="11492" y="67"/>
                  </a:lnTo>
                  <a:lnTo>
                    <a:pt x="11469" y="45"/>
                  </a:lnTo>
                  <a:lnTo>
                    <a:pt x="1144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-3745612" y="-398313"/>
              <a:ext cx="196233" cy="66268"/>
            </a:xfrm>
            <a:custGeom>
              <a:avLst/>
              <a:gdLst/>
              <a:ahLst/>
              <a:cxnLst/>
              <a:rect l="l" t="t" r="r" b="b"/>
              <a:pathLst>
                <a:path w="10536" h="3558" extrusionOk="0">
                  <a:moveTo>
                    <a:pt x="10402" y="1"/>
                  </a:moveTo>
                  <a:lnTo>
                    <a:pt x="6757" y="912"/>
                  </a:lnTo>
                  <a:lnTo>
                    <a:pt x="6713" y="934"/>
                  </a:lnTo>
                  <a:lnTo>
                    <a:pt x="6335" y="1246"/>
                  </a:lnTo>
                  <a:lnTo>
                    <a:pt x="5913" y="1557"/>
                  </a:lnTo>
                  <a:lnTo>
                    <a:pt x="5357" y="1935"/>
                  </a:lnTo>
                  <a:lnTo>
                    <a:pt x="4712" y="2335"/>
                  </a:lnTo>
                  <a:lnTo>
                    <a:pt x="4357" y="2535"/>
                  </a:lnTo>
                  <a:lnTo>
                    <a:pt x="4001" y="2713"/>
                  </a:lnTo>
                  <a:lnTo>
                    <a:pt x="3623" y="2890"/>
                  </a:lnTo>
                  <a:lnTo>
                    <a:pt x="3223" y="3046"/>
                  </a:lnTo>
                  <a:lnTo>
                    <a:pt x="2845" y="3179"/>
                  </a:lnTo>
                  <a:lnTo>
                    <a:pt x="2445" y="3290"/>
                  </a:lnTo>
                  <a:lnTo>
                    <a:pt x="2201" y="3335"/>
                  </a:lnTo>
                  <a:lnTo>
                    <a:pt x="1979" y="3357"/>
                  </a:lnTo>
                  <a:lnTo>
                    <a:pt x="1756" y="3357"/>
                  </a:lnTo>
                  <a:lnTo>
                    <a:pt x="1556" y="3335"/>
                  </a:lnTo>
                  <a:lnTo>
                    <a:pt x="1378" y="3313"/>
                  </a:lnTo>
                  <a:lnTo>
                    <a:pt x="1201" y="3246"/>
                  </a:lnTo>
                  <a:lnTo>
                    <a:pt x="1023" y="3179"/>
                  </a:lnTo>
                  <a:lnTo>
                    <a:pt x="867" y="3090"/>
                  </a:lnTo>
                  <a:lnTo>
                    <a:pt x="667" y="2913"/>
                  </a:lnTo>
                  <a:lnTo>
                    <a:pt x="512" y="2735"/>
                  </a:lnTo>
                  <a:lnTo>
                    <a:pt x="400" y="2535"/>
                  </a:lnTo>
                  <a:lnTo>
                    <a:pt x="312" y="2335"/>
                  </a:lnTo>
                  <a:lnTo>
                    <a:pt x="267" y="2179"/>
                  </a:lnTo>
                  <a:lnTo>
                    <a:pt x="223" y="2046"/>
                  </a:lnTo>
                  <a:lnTo>
                    <a:pt x="200" y="1912"/>
                  </a:lnTo>
                  <a:lnTo>
                    <a:pt x="200" y="1868"/>
                  </a:lnTo>
                  <a:lnTo>
                    <a:pt x="178" y="1846"/>
                  </a:lnTo>
                  <a:lnTo>
                    <a:pt x="134" y="1823"/>
                  </a:lnTo>
                  <a:lnTo>
                    <a:pt x="67" y="1823"/>
                  </a:lnTo>
                  <a:lnTo>
                    <a:pt x="23" y="1846"/>
                  </a:lnTo>
                  <a:lnTo>
                    <a:pt x="23" y="1890"/>
                  </a:lnTo>
                  <a:lnTo>
                    <a:pt x="0" y="1935"/>
                  </a:lnTo>
                  <a:lnTo>
                    <a:pt x="45" y="2090"/>
                  </a:lnTo>
                  <a:lnTo>
                    <a:pt x="67" y="2246"/>
                  </a:lnTo>
                  <a:lnTo>
                    <a:pt x="134" y="2424"/>
                  </a:lnTo>
                  <a:lnTo>
                    <a:pt x="223" y="2624"/>
                  </a:lnTo>
                  <a:lnTo>
                    <a:pt x="356" y="2846"/>
                  </a:lnTo>
                  <a:lnTo>
                    <a:pt x="534" y="3046"/>
                  </a:lnTo>
                  <a:lnTo>
                    <a:pt x="645" y="3157"/>
                  </a:lnTo>
                  <a:lnTo>
                    <a:pt x="756" y="3246"/>
                  </a:lnTo>
                  <a:lnTo>
                    <a:pt x="978" y="3379"/>
                  </a:lnTo>
                  <a:lnTo>
                    <a:pt x="1245" y="3468"/>
                  </a:lnTo>
                  <a:lnTo>
                    <a:pt x="1512" y="3535"/>
                  </a:lnTo>
                  <a:lnTo>
                    <a:pt x="1801" y="3557"/>
                  </a:lnTo>
                  <a:lnTo>
                    <a:pt x="2134" y="3535"/>
                  </a:lnTo>
                  <a:lnTo>
                    <a:pt x="2490" y="3468"/>
                  </a:lnTo>
                  <a:lnTo>
                    <a:pt x="2868" y="3379"/>
                  </a:lnTo>
                  <a:lnTo>
                    <a:pt x="3245" y="3246"/>
                  </a:lnTo>
                  <a:lnTo>
                    <a:pt x="3623" y="3090"/>
                  </a:lnTo>
                  <a:lnTo>
                    <a:pt x="4001" y="2935"/>
                  </a:lnTo>
                  <a:lnTo>
                    <a:pt x="4357" y="2757"/>
                  </a:lnTo>
                  <a:lnTo>
                    <a:pt x="4690" y="2557"/>
                  </a:lnTo>
                  <a:lnTo>
                    <a:pt x="5335" y="2179"/>
                  </a:lnTo>
                  <a:lnTo>
                    <a:pt x="5890" y="1801"/>
                  </a:lnTo>
                  <a:lnTo>
                    <a:pt x="6335" y="1490"/>
                  </a:lnTo>
                  <a:lnTo>
                    <a:pt x="6824" y="1090"/>
                  </a:lnTo>
                  <a:lnTo>
                    <a:pt x="10447" y="179"/>
                  </a:lnTo>
                  <a:lnTo>
                    <a:pt x="10491" y="179"/>
                  </a:lnTo>
                  <a:lnTo>
                    <a:pt x="10513" y="134"/>
                  </a:lnTo>
                  <a:lnTo>
                    <a:pt x="10536" y="112"/>
                  </a:lnTo>
                  <a:lnTo>
                    <a:pt x="10513" y="68"/>
                  </a:lnTo>
                  <a:lnTo>
                    <a:pt x="10513" y="23"/>
                  </a:lnTo>
                  <a:lnTo>
                    <a:pt x="1046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7"/>
            <p:cNvSpPr/>
            <p:nvPr/>
          </p:nvSpPr>
          <p:spPr>
            <a:xfrm>
              <a:off x="-4829363" y="208564"/>
              <a:ext cx="311727" cy="164775"/>
            </a:xfrm>
            <a:custGeom>
              <a:avLst/>
              <a:gdLst/>
              <a:ahLst/>
              <a:cxnLst/>
              <a:rect l="l" t="t" r="r" b="b"/>
              <a:pathLst>
                <a:path w="16737" h="8847" extrusionOk="0">
                  <a:moveTo>
                    <a:pt x="16292" y="1"/>
                  </a:moveTo>
                  <a:lnTo>
                    <a:pt x="16159" y="23"/>
                  </a:lnTo>
                  <a:lnTo>
                    <a:pt x="12602" y="801"/>
                  </a:lnTo>
                  <a:lnTo>
                    <a:pt x="12247" y="890"/>
                  </a:lnTo>
                  <a:lnTo>
                    <a:pt x="9113" y="1579"/>
                  </a:lnTo>
                  <a:lnTo>
                    <a:pt x="8691" y="1668"/>
                  </a:lnTo>
                  <a:lnTo>
                    <a:pt x="8268" y="1779"/>
                  </a:lnTo>
                  <a:lnTo>
                    <a:pt x="7846" y="1912"/>
                  </a:lnTo>
                  <a:lnTo>
                    <a:pt x="7468" y="2090"/>
                  </a:lnTo>
                  <a:lnTo>
                    <a:pt x="7224" y="2223"/>
                  </a:lnTo>
                  <a:lnTo>
                    <a:pt x="7001" y="2357"/>
                  </a:lnTo>
                  <a:lnTo>
                    <a:pt x="6557" y="2690"/>
                  </a:lnTo>
                  <a:lnTo>
                    <a:pt x="6134" y="3046"/>
                  </a:lnTo>
                  <a:lnTo>
                    <a:pt x="5734" y="3424"/>
                  </a:lnTo>
                  <a:lnTo>
                    <a:pt x="5090" y="3935"/>
                  </a:lnTo>
                  <a:lnTo>
                    <a:pt x="4445" y="4402"/>
                  </a:lnTo>
                  <a:lnTo>
                    <a:pt x="3756" y="4846"/>
                  </a:lnTo>
                  <a:lnTo>
                    <a:pt x="3045" y="5246"/>
                  </a:lnTo>
                  <a:lnTo>
                    <a:pt x="2312" y="5602"/>
                  </a:lnTo>
                  <a:lnTo>
                    <a:pt x="1556" y="5891"/>
                  </a:lnTo>
                  <a:lnTo>
                    <a:pt x="778" y="6157"/>
                  </a:lnTo>
                  <a:lnTo>
                    <a:pt x="0" y="6380"/>
                  </a:lnTo>
                  <a:lnTo>
                    <a:pt x="1111" y="7491"/>
                  </a:lnTo>
                  <a:lnTo>
                    <a:pt x="1378" y="7691"/>
                  </a:lnTo>
                  <a:lnTo>
                    <a:pt x="1667" y="7891"/>
                  </a:lnTo>
                  <a:lnTo>
                    <a:pt x="1956" y="8047"/>
                  </a:lnTo>
                  <a:lnTo>
                    <a:pt x="2245" y="8202"/>
                  </a:lnTo>
                  <a:lnTo>
                    <a:pt x="2556" y="8336"/>
                  </a:lnTo>
                  <a:lnTo>
                    <a:pt x="2867" y="8447"/>
                  </a:lnTo>
                  <a:lnTo>
                    <a:pt x="3201" y="8558"/>
                  </a:lnTo>
                  <a:lnTo>
                    <a:pt x="3534" y="8647"/>
                  </a:lnTo>
                  <a:lnTo>
                    <a:pt x="3867" y="8713"/>
                  </a:lnTo>
                  <a:lnTo>
                    <a:pt x="4201" y="8780"/>
                  </a:lnTo>
                  <a:lnTo>
                    <a:pt x="4534" y="8825"/>
                  </a:lnTo>
                  <a:lnTo>
                    <a:pt x="4868" y="8847"/>
                  </a:lnTo>
                  <a:lnTo>
                    <a:pt x="5557" y="8847"/>
                  </a:lnTo>
                  <a:lnTo>
                    <a:pt x="5890" y="8825"/>
                  </a:lnTo>
                  <a:lnTo>
                    <a:pt x="6223" y="8780"/>
                  </a:lnTo>
                  <a:lnTo>
                    <a:pt x="6890" y="8691"/>
                  </a:lnTo>
                  <a:lnTo>
                    <a:pt x="7557" y="8513"/>
                  </a:lnTo>
                  <a:lnTo>
                    <a:pt x="8202" y="8313"/>
                  </a:lnTo>
                  <a:lnTo>
                    <a:pt x="8824" y="8069"/>
                  </a:lnTo>
                  <a:lnTo>
                    <a:pt x="9446" y="7780"/>
                  </a:lnTo>
                  <a:lnTo>
                    <a:pt x="10046" y="7469"/>
                  </a:lnTo>
                  <a:lnTo>
                    <a:pt x="10624" y="7113"/>
                  </a:lnTo>
                  <a:lnTo>
                    <a:pt x="11202" y="6758"/>
                  </a:lnTo>
                  <a:lnTo>
                    <a:pt x="11758" y="6357"/>
                  </a:lnTo>
                  <a:lnTo>
                    <a:pt x="12291" y="5935"/>
                  </a:lnTo>
                  <a:lnTo>
                    <a:pt x="12802" y="5491"/>
                  </a:lnTo>
                  <a:lnTo>
                    <a:pt x="13314" y="5046"/>
                  </a:lnTo>
                  <a:lnTo>
                    <a:pt x="14314" y="4113"/>
                  </a:lnTo>
                  <a:lnTo>
                    <a:pt x="15269" y="3179"/>
                  </a:lnTo>
                  <a:lnTo>
                    <a:pt x="15558" y="2890"/>
                  </a:lnTo>
                  <a:lnTo>
                    <a:pt x="15825" y="2579"/>
                  </a:lnTo>
                  <a:lnTo>
                    <a:pt x="16092" y="2268"/>
                  </a:lnTo>
                  <a:lnTo>
                    <a:pt x="16314" y="1934"/>
                  </a:lnTo>
                  <a:lnTo>
                    <a:pt x="16514" y="1579"/>
                  </a:lnTo>
                  <a:lnTo>
                    <a:pt x="16581" y="1401"/>
                  </a:lnTo>
                  <a:lnTo>
                    <a:pt x="16648" y="1223"/>
                  </a:lnTo>
                  <a:lnTo>
                    <a:pt x="16692" y="1045"/>
                  </a:lnTo>
                  <a:lnTo>
                    <a:pt x="16736" y="845"/>
                  </a:lnTo>
                  <a:lnTo>
                    <a:pt x="16736" y="668"/>
                  </a:lnTo>
                  <a:lnTo>
                    <a:pt x="16736" y="467"/>
                  </a:lnTo>
                  <a:lnTo>
                    <a:pt x="16714" y="356"/>
                  </a:lnTo>
                  <a:lnTo>
                    <a:pt x="16692" y="267"/>
                  </a:lnTo>
                  <a:lnTo>
                    <a:pt x="16670" y="179"/>
                  </a:lnTo>
                  <a:lnTo>
                    <a:pt x="16603" y="90"/>
                  </a:lnTo>
                  <a:lnTo>
                    <a:pt x="16559" y="45"/>
                  </a:lnTo>
                  <a:lnTo>
                    <a:pt x="16492" y="23"/>
                  </a:lnTo>
                  <a:lnTo>
                    <a:pt x="16425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7"/>
            <p:cNvSpPr/>
            <p:nvPr/>
          </p:nvSpPr>
          <p:spPr>
            <a:xfrm>
              <a:off x="-4601281" y="208564"/>
              <a:ext cx="81168" cy="21139"/>
            </a:xfrm>
            <a:custGeom>
              <a:avLst/>
              <a:gdLst/>
              <a:ahLst/>
              <a:cxnLst/>
              <a:rect l="l" t="t" r="r" b="b"/>
              <a:pathLst>
                <a:path w="4358" h="1135" extrusionOk="0">
                  <a:moveTo>
                    <a:pt x="4179" y="1"/>
                  </a:moveTo>
                  <a:lnTo>
                    <a:pt x="4001" y="134"/>
                  </a:lnTo>
                  <a:lnTo>
                    <a:pt x="3824" y="267"/>
                  </a:lnTo>
                  <a:lnTo>
                    <a:pt x="3646" y="379"/>
                  </a:lnTo>
                  <a:lnTo>
                    <a:pt x="3424" y="490"/>
                  </a:lnTo>
                  <a:lnTo>
                    <a:pt x="3201" y="579"/>
                  </a:lnTo>
                  <a:lnTo>
                    <a:pt x="2957" y="668"/>
                  </a:lnTo>
                  <a:lnTo>
                    <a:pt x="2690" y="756"/>
                  </a:lnTo>
                  <a:lnTo>
                    <a:pt x="2401" y="823"/>
                  </a:lnTo>
                  <a:lnTo>
                    <a:pt x="2112" y="868"/>
                  </a:lnTo>
                  <a:lnTo>
                    <a:pt x="1823" y="912"/>
                  </a:lnTo>
                  <a:lnTo>
                    <a:pt x="1557" y="934"/>
                  </a:lnTo>
                  <a:lnTo>
                    <a:pt x="1290" y="956"/>
                  </a:lnTo>
                  <a:lnTo>
                    <a:pt x="1045" y="934"/>
                  </a:lnTo>
                  <a:lnTo>
                    <a:pt x="801" y="912"/>
                  </a:lnTo>
                  <a:lnTo>
                    <a:pt x="579" y="868"/>
                  </a:lnTo>
                  <a:lnTo>
                    <a:pt x="356" y="801"/>
                  </a:lnTo>
                  <a:lnTo>
                    <a:pt x="1" y="890"/>
                  </a:lnTo>
                  <a:lnTo>
                    <a:pt x="312" y="1001"/>
                  </a:lnTo>
                  <a:lnTo>
                    <a:pt x="623" y="1090"/>
                  </a:lnTo>
                  <a:lnTo>
                    <a:pt x="956" y="1134"/>
                  </a:lnTo>
                  <a:lnTo>
                    <a:pt x="1601" y="1134"/>
                  </a:lnTo>
                  <a:lnTo>
                    <a:pt x="1868" y="1112"/>
                  </a:lnTo>
                  <a:lnTo>
                    <a:pt x="2157" y="1068"/>
                  </a:lnTo>
                  <a:lnTo>
                    <a:pt x="2446" y="1023"/>
                  </a:lnTo>
                  <a:lnTo>
                    <a:pt x="2757" y="934"/>
                  </a:lnTo>
                  <a:lnTo>
                    <a:pt x="3046" y="845"/>
                  </a:lnTo>
                  <a:lnTo>
                    <a:pt x="3312" y="756"/>
                  </a:lnTo>
                  <a:lnTo>
                    <a:pt x="3557" y="645"/>
                  </a:lnTo>
                  <a:lnTo>
                    <a:pt x="3779" y="534"/>
                  </a:lnTo>
                  <a:lnTo>
                    <a:pt x="4001" y="401"/>
                  </a:lnTo>
                  <a:lnTo>
                    <a:pt x="4179" y="245"/>
                  </a:lnTo>
                  <a:lnTo>
                    <a:pt x="4357" y="90"/>
                  </a:lnTo>
                  <a:lnTo>
                    <a:pt x="4313" y="45"/>
                  </a:lnTo>
                  <a:lnTo>
                    <a:pt x="4246" y="23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-4744917" y="353039"/>
              <a:ext cx="299304" cy="367620"/>
            </a:xfrm>
            <a:custGeom>
              <a:avLst/>
              <a:gdLst/>
              <a:ahLst/>
              <a:cxnLst/>
              <a:rect l="l" t="t" r="r" b="b"/>
              <a:pathLst>
                <a:path w="16070" h="19738" extrusionOk="0">
                  <a:moveTo>
                    <a:pt x="6179" y="1"/>
                  </a:moveTo>
                  <a:lnTo>
                    <a:pt x="5690" y="23"/>
                  </a:lnTo>
                  <a:lnTo>
                    <a:pt x="5201" y="67"/>
                  </a:lnTo>
                  <a:lnTo>
                    <a:pt x="4712" y="179"/>
                  </a:lnTo>
                  <a:lnTo>
                    <a:pt x="4245" y="312"/>
                  </a:lnTo>
                  <a:lnTo>
                    <a:pt x="3801" y="512"/>
                  </a:lnTo>
                  <a:lnTo>
                    <a:pt x="3356" y="734"/>
                  </a:lnTo>
                  <a:lnTo>
                    <a:pt x="2956" y="979"/>
                  </a:lnTo>
                  <a:lnTo>
                    <a:pt x="2578" y="1245"/>
                  </a:lnTo>
                  <a:lnTo>
                    <a:pt x="2223" y="1557"/>
                  </a:lnTo>
                  <a:lnTo>
                    <a:pt x="1889" y="1912"/>
                  </a:lnTo>
                  <a:lnTo>
                    <a:pt x="1578" y="2268"/>
                  </a:lnTo>
                  <a:lnTo>
                    <a:pt x="1312" y="2668"/>
                  </a:lnTo>
                  <a:lnTo>
                    <a:pt x="1045" y="3068"/>
                  </a:lnTo>
                  <a:lnTo>
                    <a:pt x="800" y="3512"/>
                  </a:lnTo>
                  <a:lnTo>
                    <a:pt x="600" y="3957"/>
                  </a:lnTo>
                  <a:lnTo>
                    <a:pt x="423" y="4424"/>
                  </a:lnTo>
                  <a:lnTo>
                    <a:pt x="289" y="4913"/>
                  </a:lnTo>
                  <a:lnTo>
                    <a:pt x="156" y="5424"/>
                  </a:lnTo>
                  <a:lnTo>
                    <a:pt x="67" y="5913"/>
                  </a:lnTo>
                  <a:lnTo>
                    <a:pt x="22" y="6446"/>
                  </a:lnTo>
                  <a:lnTo>
                    <a:pt x="0" y="6958"/>
                  </a:lnTo>
                  <a:lnTo>
                    <a:pt x="22" y="7491"/>
                  </a:lnTo>
                  <a:lnTo>
                    <a:pt x="45" y="7913"/>
                  </a:lnTo>
                  <a:lnTo>
                    <a:pt x="111" y="8336"/>
                  </a:lnTo>
                  <a:lnTo>
                    <a:pt x="178" y="8780"/>
                  </a:lnTo>
                  <a:lnTo>
                    <a:pt x="289" y="9202"/>
                  </a:lnTo>
                  <a:lnTo>
                    <a:pt x="400" y="9647"/>
                  </a:lnTo>
                  <a:lnTo>
                    <a:pt x="556" y="10069"/>
                  </a:lnTo>
                  <a:lnTo>
                    <a:pt x="711" y="10514"/>
                  </a:lnTo>
                  <a:lnTo>
                    <a:pt x="889" y="10936"/>
                  </a:lnTo>
                  <a:lnTo>
                    <a:pt x="1089" y="11381"/>
                  </a:lnTo>
                  <a:lnTo>
                    <a:pt x="1312" y="11803"/>
                  </a:lnTo>
                  <a:lnTo>
                    <a:pt x="1556" y="12247"/>
                  </a:lnTo>
                  <a:lnTo>
                    <a:pt x="1823" y="12670"/>
                  </a:lnTo>
                  <a:lnTo>
                    <a:pt x="2089" y="13114"/>
                  </a:lnTo>
                  <a:lnTo>
                    <a:pt x="2401" y="13537"/>
                  </a:lnTo>
                  <a:lnTo>
                    <a:pt x="2712" y="13959"/>
                  </a:lnTo>
                  <a:lnTo>
                    <a:pt x="3045" y="14381"/>
                  </a:lnTo>
                  <a:lnTo>
                    <a:pt x="3690" y="15115"/>
                  </a:lnTo>
                  <a:lnTo>
                    <a:pt x="4357" y="15781"/>
                  </a:lnTo>
                  <a:lnTo>
                    <a:pt x="5046" y="16426"/>
                  </a:lnTo>
                  <a:lnTo>
                    <a:pt x="5401" y="16737"/>
                  </a:lnTo>
                  <a:lnTo>
                    <a:pt x="5757" y="17026"/>
                  </a:lnTo>
                  <a:lnTo>
                    <a:pt x="6112" y="17293"/>
                  </a:lnTo>
                  <a:lnTo>
                    <a:pt x="6490" y="17537"/>
                  </a:lnTo>
                  <a:lnTo>
                    <a:pt x="6868" y="17804"/>
                  </a:lnTo>
                  <a:lnTo>
                    <a:pt x="7246" y="18026"/>
                  </a:lnTo>
                  <a:lnTo>
                    <a:pt x="7624" y="18249"/>
                  </a:lnTo>
                  <a:lnTo>
                    <a:pt x="8002" y="18449"/>
                  </a:lnTo>
                  <a:lnTo>
                    <a:pt x="8402" y="18626"/>
                  </a:lnTo>
                  <a:lnTo>
                    <a:pt x="8780" y="18804"/>
                  </a:lnTo>
                  <a:lnTo>
                    <a:pt x="9380" y="19026"/>
                  </a:lnTo>
                  <a:lnTo>
                    <a:pt x="9958" y="19226"/>
                  </a:lnTo>
                  <a:lnTo>
                    <a:pt x="10558" y="19404"/>
                  </a:lnTo>
                  <a:lnTo>
                    <a:pt x="11136" y="19538"/>
                  </a:lnTo>
                  <a:lnTo>
                    <a:pt x="11669" y="19627"/>
                  </a:lnTo>
                  <a:lnTo>
                    <a:pt x="12180" y="19693"/>
                  </a:lnTo>
                  <a:lnTo>
                    <a:pt x="12714" y="19715"/>
                  </a:lnTo>
                  <a:lnTo>
                    <a:pt x="13225" y="19738"/>
                  </a:lnTo>
                  <a:lnTo>
                    <a:pt x="13958" y="19715"/>
                  </a:lnTo>
                  <a:lnTo>
                    <a:pt x="14670" y="19627"/>
                  </a:lnTo>
                  <a:lnTo>
                    <a:pt x="15381" y="19493"/>
                  </a:lnTo>
                  <a:lnTo>
                    <a:pt x="15736" y="19427"/>
                  </a:lnTo>
                  <a:lnTo>
                    <a:pt x="16070" y="19315"/>
                  </a:lnTo>
                  <a:lnTo>
                    <a:pt x="15736" y="18182"/>
                  </a:lnTo>
                  <a:lnTo>
                    <a:pt x="15114" y="18337"/>
                  </a:lnTo>
                  <a:lnTo>
                    <a:pt x="14492" y="18449"/>
                  </a:lnTo>
                  <a:lnTo>
                    <a:pt x="13869" y="18515"/>
                  </a:lnTo>
                  <a:lnTo>
                    <a:pt x="13225" y="18537"/>
                  </a:lnTo>
                  <a:lnTo>
                    <a:pt x="12580" y="18515"/>
                  </a:lnTo>
                  <a:lnTo>
                    <a:pt x="11936" y="18449"/>
                  </a:lnTo>
                  <a:lnTo>
                    <a:pt x="11269" y="18337"/>
                  </a:lnTo>
                  <a:lnTo>
                    <a:pt x="10624" y="18182"/>
                  </a:lnTo>
                  <a:lnTo>
                    <a:pt x="9935" y="17960"/>
                  </a:lnTo>
                  <a:lnTo>
                    <a:pt x="9246" y="17715"/>
                  </a:lnTo>
                  <a:lnTo>
                    <a:pt x="8891" y="17560"/>
                  </a:lnTo>
                  <a:lnTo>
                    <a:pt x="8535" y="17382"/>
                  </a:lnTo>
                  <a:lnTo>
                    <a:pt x="7824" y="16982"/>
                  </a:lnTo>
                  <a:lnTo>
                    <a:pt x="7135" y="16559"/>
                  </a:lnTo>
                  <a:lnTo>
                    <a:pt x="6468" y="16048"/>
                  </a:lnTo>
                  <a:lnTo>
                    <a:pt x="5801" y="15515"/>
                  </a:lnTo>
                  <a:lnTo>
                    <a:pt x="5179" y="14937"/>
                  </a:lnTo>
                  <a:lnTo>
                    <a:pt x="4557" y="14292"/>
                  </a:lnTo>
                  <a:lnTo>
                    <a:pt x="3956" y="13625"/>
                  </a:lnTo>
                  <a:lnTo>
                    <a:pt x="3645" y="13225"/>
                  </a:lnTo>
                  <a:lnTo>
                    <a:pt x="3356" y="12848"/>
                  </a:lnTo>
                  <a:lnTo>
                    <a:pt x="3090" y="12470"/>
                  </a:lnTo>
                  <a:lnTo>
                    <a:pt x="2845" y="12070"/>
                  </a:lnTo>
                  <a:lnTo>
                    <a:pt x="2601" y="11670"/>
                  </a:lnTo>
                  <a:lnTo>
                    <a:pt x="2378" y="11292"/>
                  </a:lnTo>
                  <a:lnTo>
                    <a:pt x="2178" y="10892"/>
                  </a:lnTo>
                  <a:lnTo>
                    <a:pt x="2001" y="10514"/>
                  </a:lnTo>
                  <a:lnTo>
                    <a:pt x="1823" y="10114"/>
                  </a:lnTo>
                  <a:lnTo>
                    <a:pt x="1689" y="9736"/>
                  </a:lnTo>
                  <a:lnTo>
                    <a:pt x="1556" y="9336"/>
                  </a:lnTo>
                  <a:lnTo>
                    <a:pt x="1445" y="8958"/>
                  </a:lnTo>
                  <a:lnTo>
                    <a:pt x="1356" y="8558"/>
                  </a:lnTo>
                  <a:lnTo>
                    <a:pt x="1289" y="8180"/>
                  </a:lnTo>
                  <a:lnTo>
                    <a:pt x="1245" y="7802"/>
                  </a:lnTo>
                  <a:lnTo>
                    <a:pt x="1200" y="7402"/>
                  </a:lnTo>
                  <a:lnTo>
                    <a:pt x="1200" y="6980"/>
                  </a:lnTo>
                  <a:lnTo>
                    <a:pt x="1200" y="6535"/>
                  </a:lnTo>
                  <a:lnTo>
                    <a:pt x="1245" y="6091"/>
                  </a:lnTo>
                  <a:lnTo>
                    <a:pt x="1334" y="5668"/>
                  </a:lnTo>
                  <a:lnTo>
                    <a:pt x="1423" y="5246"/>
                  </a:lnTo>
                  <a:lnTo>
                    <a:pt x="1534" y="4846"/>
                  </a:lnTo>
                  <a:lnTo>
                    <a:pt x="1689" y="4468"/>
                  </a:lnTo>
                  <a:lnTo>
                    <a:pt x="1845" y="4090"/>
                  </a:lnTo>
                  <a:lnTo>
                    <a:pt x="2045" y="3713"/>
                  </a:lnTo>
                  <a:lnTo>
                    <a:pt x="2267" y="3379"/>
                  </a:lnTo>
                  <a:lnTo>
                    <a:pt x="2490" y="3046"/>
                  </a:lnTo>
                  <a:lnTo>
                    <a:pt x="2734" y="2735"/>
                  </a:lnTo>
                  <a:lnTo>
                    <a:pt x="3023" y="2468"/>
                  </a:lnTo>
                  <a:lnTo>
                    <a:pt x="3312" y="2201"/>
                  </a:lnTo>
                  <a:lnTo>
                    <a:pt x="3623" y="1979"/>
                  </a:lnTo>
                  <a:lnTo>
                    <a:pt x="3956" y="1757"/>
                  </a:lnTo>
                  <a:lnTo>
                    <a:pt x="4312" y="1579"/>
                  </a:lnTo>
                  <a:lnTo>
                    <a:pt x="4712" y="1423"/>
                  </a:lnTo>
                  <a:lnTo>
                    <a:pt x="5112" y="1312"/>
                  </a:lnTo>
                  <a:lnTo>
                    <a:pt x="5512" y="1245"/>
                  </a:lnTo>
                  <a:lnTo>
                    <a:pt x="5935" y="1201"/>
                  </a:lnTo>
                  <a:lnTo>
                    <a:pt x="6357" y="1201"/>
                  </a:lnTo>
                  <a:lnTo>
                    <a:pt x="6779" y="1223"/>
                  </a:lnTo>
                  <a:lnTo>
                    <a:pt x="7202" y="1290"/>
                  </a:lnTo>
                  <a:lnTo>
                    <a:pt x="7668" y="1401"/>
                  </a:lnTo>
                  <a:lnTo>
                    <a:pt x="8113" y="1534"/>
                  </a:lnTo>
                  <a:lnTo>
                    <a:pt x="8535" y="1734"/>
                  </a:lnTo>
                  <a:lnTo>
                    <a:pt x="8957" y="1957"/>
                  </a:lnTo>
                  <a:lnTo>
                    <a:pt x="9335" y="2201"/>
                  </a:lnTo>
                  <a:lnTo>
                    <a:pt x="9691" y="2490"/>
                  </a:lnTo>
                  <a:lnTo>
                    <a:pt x="10024" y="2823"/>
                  </a:lnTo>
                  <a:lnTo>
                    <a:pt x="10335" y="3179"/>
                  </a:lnTo>
                  <a:lnTo>
                    <a:pt x="11291" y="2468"/>
                  </a:lnTo>
                  <a:lnTo>
                    <a:pt x="11091" y="2223"/>
                  </a:lnTo>
                  <a:lnTo>
                    <a:pt x="10891" y="2001"/>
                  </a:lnTo>
                  <a:lnTo>
                    <a:pt x="10669" y="1779"/>
                  </a:lnTo>
                  <a:lnTo>
                    <a:pt x="10447" y="1557"/>
                  </a:lnTo>
                  <a:lnTo>
                    <a:pt x="10202" y="1357"/>
                  </a:lnTo>
                  <a:lnTo>
                    <a:pt x="9958" y="1179"/>
                  </a:lnTo>
                  <a:lnTo>
                    <a:pt x="9713" y="1001"/>
                  </a:lnTo>
                  <a:lnTo>
                    <a:pt x="9446" y="845"/>
                  </a:lnTo>
                  <a:lnTo>
                    <a:pt x="9180" y="712"/>
                  </a:lnTo>
                  <a:lnTo>
                    <a:pt x="8913" y="579"/>
                  </a:lnTo>
                  <a:lnTo>
                    <a:pt x="8624" y="445"/>
                  </a:lnTo>
                  <a:lnTo>
                    <a:pt x="8335" y="334"/>
                  </a:lnTo>
                  <a:lnTo>
                    <a:pt x="8046" y="245"/>
                  </a:lnTo>
                  <a:lnTo>
                    <a:pt x="7757" y="179"/>
                  </a:lnTo>
                  <a:lnTo>
                    <a:pt x="7446" y="112"/>
                  </a:lnTo>
                  <a:lnTo>
                    <a:pt x="7157" y="67"/>
                  </a:lnTo>
                  <a:lnTo>
                    <a:pt x="6668" y="1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-4611618" y="354286"/>
              <a:ext cx="77014" cy="57980"/>
            </a:xfrm>
            <a:custGeom>
              <a:avLst/>
              <a:gdLst/>
              <a:ahLst/>
              <a:cxnLst/>
              <a:rect l="l" t="t" r="r" b="b"/>
              <a:pathLst>
                <a:path w="4135" h="3113" extrusionOk="0">
                  <a:moveTo>
                    <a:pt x="0" y="0"/>
                  </a:moveTo>
                  <a:lnTo>
                    <a:pt x="0" y="600"/>
                  </a:lnTo>
                  <a:lnTo>
                    <a:pt x="45" y="1223"/>
                  </a:lnTo>
                  <a:lnTo>
                    <a:pt x="511" y="1334"/>
                  </a:lnTo>
                  <a:lnTo>
                    <a:pt x="956" y="1467"/>
                  </a:lnTo>
                  <a:lnTo>
                    <a:pt x="1378" y="1667"/>
                  </a:lnTo>
                  <a:lnTo>
                    <a:pt x="1800" y="1890"/>
                  </a:lnTo>
                  <a:lnTo>
                    <a:pt x="2178" y="2134"/>
                  </a:lnTo>
                  <a:lnTo>
                    <a:pt x="2534" y="2423"/>
                  </a:lnTo>
                  <a:lnTo>
                    <a:pt x="2867" y="2756"/>
                  </a:lnTo>
                  <a:lnTo>
                    <a:pt x="3178" y="3112"/>
                  </a:lnTo>
                  <a:lnTo>
                    <a:pt x="4134" y="2401"/>
                  </a:lnTo>
                  <a:lnTo>
                    <a:pt x="3934" y="2156"/>
                  </a:lnTo>
                  <a:lnTo>
                    <a:pt x="3734" y="1934"/>
                  </a:lnTo>
                  <a:lnTo>
                    <a:pt x="3512" y="1712"/>
                  </a:lnTo>
                  <a:lnTo>
                    <a:pt x="3290" y="1490"/>
                  </a:lnTo>
                  <a:lnTo>
                    <a:pt x="3045" y="1290"/>
                  </a:lnTo>
                  <a:lnTo>
                    <a:pt x="2801" y="1112"/>
                  </a:lnTo>
                  <a:lnTo>
                    <a:pt x="2556" y="934"/>
                  </a:lnTo>
                  <a:lnTo>
                    <a:pt x="2289" y="778"/>
                  </a:lnTo>
                  <a:lnTo>
                    <a:pt x="2023" y="645"/>
                  </a:lnTo>
                  <a:lnTo>
                    <a:pt x="1756" y="512"/>
                  </a:lnTo>
                  <a:lnTo>
                    <a:pt x="1467" y="378"/>
                  </a:lnTo>
                  <a:lnTo>
                    <a:pt x="1178" y="267"/>
                  </a:lnTo>
                  <a:lnTo>
                    <a:pt x="889" y="178"/>
                  </a:lnTo>
                  <a:lnTo>
                    <a:pt x="600" y="112"/>
                  </a:lnTo>
                  <a:lnTo>
                    <a:pt x="289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-4547045" y="691660"/>
              <a:ext cx="101432" cy="28999"/>
            </a:xfrm>
            <a:custGeom>
              <a:avLst/>
              <a:gdLst/>
              <a:ahLst/>
              <a:cxnLst/>
              <a:rect l="l" t="t" r="r" b="b"/>
              <a:pathLst>
                <a:path w="5446" h="1557" extrusionOk="0">
                  <a:moveTo>
                    <a:pt x="0" y="1"/>
                  </a:moveTo>
                  <a:lnTo>
                    <a:pt x="178" y="490"/>
                  </a:lnTo>
                  <a:lnTo>
                    <a:pt x="334" y="912"/>
                  </a:lnTo>
                  <a:lnTo>
                    <a:pt x="512" y="1357"/>
                  </a:lnTo>
                  <a:lnTo>
                    <a:pt x="1045" y="1446"/>
                  </a:lnTo>
                  <a:lnTo>
                    <a:pt x="1556" y="1512"/>
                  </a:lnTo>
                  <a:lnTo>
                    <a:pt x="2090" y="1534"/>
                  </a:lnTo>
                  <a:lnTo>
                    <a:pt x="2601" y="1557"/>
                  </a:lnTo>
                  <a:lnTo>
                    <a:pt x="3334" y="1534"/>
                  </a:lnTo>
                  <a:lnTo>
                    <a:pt x="4046" y="1446"/>
                  </a:lnTo>
                  <a:lnTo>
                    <a:pt x="4757" y="1312"/>
                  </a:lnTo>
                  <a:lnTo>
                    <a:pt x="5112" y="1246"/>
                  </a:lnTo>
                  <a:lnTo>
                    <a:pt x="5446" y="1134"/>
                  </a:lnTo>
                  <a:lnTo>
                    <a:pt x="5112" y="1"/>
                  </a:lnTo>
                  <a:lnTo>
                    <a:pt x="4490" y="156"/>
                  </a:lnTo>
                  <a:lnTo>
                    <a:pt x="3868" y="268"/>
                  </a:lnTo>
                  <a:lnTo>
                    <a:pt x="3245" y="334"/>
                  </a:lnTo>
                  <a:lnTo>
                    <a:pt x="2601" y="356"/>
                  </a:lnTo>
                  <a:lnTo>
                    <a:pt x="1956" y="334"/>
                  </a:lnTo>
                  <a:lnTo>
                    <a:pt x="1312" y="268"/>
                  </a:lnTo>
                  <a:lnTo>
                    <a:pt x="645" y="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-4612047" y="204020"/>
              <a:ext cx="532377" cy="650348"/>
            </a:xfrm>
            <a:custGeom>
              <a:avLst/>
              <a:gdLst/>
              <a:ahLst/>
              <a:cxnLst/>
              <a:rect l="l" t="t" r="r" b="b"/>
              <a:pathLst>
                <a:path w="28584" h="34918" extrusionOk="0">
                  <a:moveTo>
                    <a:pt x="28584" y="0"/>
                  </a:moveTo>
                  <a:lnTo>
                    <a:pt x="26939" y="134"/>
                  </a:lnTo>
                  <a:lnTo>
                    <a:pt x="26739" y="134"/>
                  </a:lnTo>
                  <a:lnTo>
                    <a:pt x="26495" y="156"/>
                  </a:lnTo>
                  <a:lnTo>
                    <a:pt x="26272" y="178"/>
                  </a:lnTo>
                  <a:lnTo>
                    <a:pt x="22160" y="489"/>
                  </a:lnTo>
                  <a:lnTo>
                    <a:pt x="21960" y="511"/>
                  </a:lnTo>
                  <a:lnTo>
                    <a:pt x="21471" y="556"/>
                  </a:lnTo>
                  <a:lnTo>
                    <a:pt x="21249" y="578"/>
                  </a:lnTo>
                  <a:lnTo>
                    <a:pt x="15937" y="978"/>
                  </a:lnTo>
                  <a:lnTo>
                    <a:pt x="15737" y="1000"/>
                  </a:lnTo>
                  <a:lnTo>
                    <a:pt x="15404" y="1023"/>
                  </a:lnTo>
                  <a:lnTo>
                    <a:pt x="15204" y="1045"/>
                  </a:lnTo>
                  <a:lnTo>
                    <a:pt x="10625" y="1400"/>
                  </a:lnTo>
                  <a:lnTo>
                    <a:pt x="10403" y="1423"/>
                  </a:lnTo>
                  <a:lnTo>
                    <a:pt x="9958" y="1445"/>
                  </a:lnTo>
                  <a:lnTo>
                    <a:pt x="9758" y="1467"/>
                  </a:lnTo>
                  <a:lnTo>
                    <a:pt x="4068" y="1912"/>
                  </a:lnTo>
                  <a:lnTo>
                    <a:pt x="3868" y="1912"/>
                  </a:lnTo>
                  <a:lnTo>
                    <a:pt x="3579" y="1956"/>
                  </a:lnTo>
                  <a:lnTo>
                    <a:pt x="3379" y="1956"/>
                  </a:lnTo>
                  <a:lnTo>
                    <a:pt x="1" y="2223"/>
                  </a:lnTo>
                  <a:lnTo>
                    <a:pt x="534" y="4357"/>
                  </a:lnTo>
                  <a:lnTo>
                    <a:pt x="601" y="4579"/>
                  </a:lnTo>
                  <a:lnTo>
                    <a:pt x="8202" y="34051"/>
                  </a:lnTo>
                  <a:lnTo>
                    <a:pt x="9091" y="34251"/>
                  </a:lnTo>
                  <a:lnTo>
                    <a:pt x="9958" y="34407"/>
                  </a:lnTo>
                  <a:lnTo>
                    <a:pt x="10825" y="34540"/>
                  </a:lnTo>
                  <a:lnTo>
                    <a:pt x="11692" y="34651"/>
                  </a:lnTo>
                  <a:lnTo>
                    <a:pt x="12514" y="34740"/>
                  </a:lnTo>
                  <a:lnTo>
                    <a:pt x="13337" y="34807"/>
                  </a:lnTo>
                  <a:lnTo>
                    <a:pt x="14137" y="34851"/>
                  </a:lnTo>
                  <a:lnTo>
                    <a:pt x="14937" y="34896"/>
                  </a:lnTo>
                  <a:lnTo>
                    <a:pt x="15693" y="34918"/>
                  </a:lnTo>
                  <a:lnTo>
                    <a:pt x="16448" y="34918"/>
                  </a:lnTo>
                  <a:lnTo>
                    <a:pt x="17182" y="34896"/>
                  </a:lnTo>
                  <a:lnTo>
                    <a:pt x="17871" y="34873"/>
                  </a:lnTo>
                  <a:lnTo>
                    <a:pt x="19204" y="34784"/>
                  </a:lnTo>
                  <a:lnTo>
                    <a:pt x="20449" y="34651"/>
                  </a:lnTo>
                  <a:lnTo>
                    <a:pt x="21560" y="34496"/>
                  </a:lnTo>
                  <a:lnTo>
                    <a:pt x="22561" y="34340"/>
                  </a:lnTo>
                  <a:lnTo>
                    <a:pt x="23427" y="34184"/>
                  </a:lnTo>
                  <a:lnTo>
                    <a:pt x="24161" y="34007"/>
                  </a:lnTo>
                  <a:lnTo>
                    <a:pt x="24761" y="33873"/>
                  </a:lnTo>
                  <a:lnTo>
                    <a:pt x="25183" y="33762"/>
                  </a:lnTo>
                  <a:lnTo>
                    <a:pt x="25539" y="33651"/>
                  </a:lnTo>
                  <a:lnTo>
                    <a:pt x="28362" y="2401"/>
                  </a:lnTo>
                  <a:lnTo>
                    <a:pt x="28384" y="2178"/>
                  </a:lnTo>
                  <a:lnTo>
                    <a:pt x="28584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-4602101" y="240450"/>
              <a:ext cx="56732" cy="50921"/>
            </a:xfrm>
            <a:custGeom>
              <a:avLst/>
              <a:gdLst/>
              <a:ahLst/>
              <a:cxnLst/>
              <a:rect l="l" t="t" r="r" b="b"/>
              <a:pathLst>
                <a:path w="3046" h="2734" extrusionOk="0">
                  <a:moveTo>
                    <a:pt x="2845" y="0"/>
                  </a:moveTo>
                  <a:lnTo>
                    <a:pt x="2779" y="378"/>
                  </a:lnTo>
                  <a:lnTo>
                    <a:pt x="2667" y="734"/>
                  </a:lnTo>
                  <a:lnTo>
                    <a:pt x="2534" y="1089"/>
                  </a:lnTo>
                  <a:lnTo>
                    <a:pt x="2356" y="1400"/>
                  </a:lnTo>
                  <a:lnTo>
                    <a:pt x="2201" y="1667"/>
                  </a:lnTo>
                  <a:lnTo>
                    <a:pt x="1978" y="1889"/>
                  </a:lnTo>
                  <a:lnTo>
                    <a:pt x="1756" y="2112"/>
                  </a:lnTo>
                  <a:lnTo>
                    <a:pt x="1489" y="2289"/>
                  </a:lnTo>
                  <a:lnTo>
                    <a:pt x="1200" y="2423"/>
                  </a:lnTo>
                  <a:lnTo>
                    <a:pt x="1067" y="2467"/>
                  </a:lnTo>
                  <a:lnTo>
                    <a:pt x="912" y="2489"/>
                  </a:lnTo>
                  <a:lnTo>
                    <a:pt x="756" y="2512"/>
                  </a:lnTo>
                  <a:lnTo>
                    <a:pt x="600" y="2534"/>
                  </a:lnTo>
                  <a:lnTo>
                    <a:pt x="445" y="2512"/>
                  </a:lnTo>
                  <a:lnTo>
                    <a:pt x="289" y="2489"/>
                  </a:lnTo>
                  <a:lnTo>
                    <a:pt x="156" y="2445"/>
                  </a:lnTo>
                  <a:lnTo>
                    <a:pt x="0" y="2401"/>
                  </a:lnTo>
                  <a:lnTo>
                    <a:pt x="0" y="2401"/>
                  </a:lnTo>
                  <a:lnTo>
                    <a:pt x="67" y="2623"/>
                  </a:lnTo>
                  <a:lnTo>
                    <a:pt x="245" y="2690"/>
                  </a:lnTo>
                  <a:lnTo>
                    <a:pt x="423" y="2712"/>
                  </a:lnTo>
                  <a:lnTo>
                    <a:pt x="600" y="2734"/>
                  </a:lnTo>
                  <a:lnTo>
                    <a:pt x="778" y="2712"/>
                  </a:lnTo>
                  <a:lnTo>
                    <a:pt x="956" y="2690"/>
                  </a:lnTo>
                  <a:lnTo>
                    <a:pt x="1112" y="2645"/>
                  </a:lnTo>
                  <a:lnTo>
                    <a:pt x="1289" y="2601"/>
                  </a:lnTo>
                  <a:lnTo>
                    <a:pt x="1445" y="2534"/>
                  </a:lnTo>
                  <a:lnTo>
                    <a:pt x="1601" y="2445"/>
                  </a:lnTo>
                  <a:lnTo>
                    <a:pt x="1867" y="2267"/>
                  </a:lnTo>
                  <a:lnTo>
                    <a:pt x="2134" y="2023"/>
                  </a:lnTo>
                  <a:lnTo>
                    <a:pt x="2356" y="1778"/>
                  </a:lnTo>
                  <a:lnTo>
                    <a:pt x="2534" y="1512"/>
                  </a:lnTo>
                  <a:lnTo>
                    <a:pt x="2712" y="1156"/>
                  </a:lnTo>
                  <a:lnTo>
                    <a:pt x="2867" y="778"/>
                  </a:lnTo>
                  <a:lnTo>
                    <a:pt x="2956" y="378"/>
                  </a:lnTo>
                  <a:lnTo>
                    <a:pt x="3045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-4540005" y="230914"/>
              <a:ext cx="113445" cy="60885"/>
            </a:xfrm>
            <a:custGeom>
              <a:avLst/>
              <a:gdLst/>
              <a:ahLst/>
              <a:cxnLst/>
              <a:rect l="l" t="t" r="r" b="b"/>
              <a:pathLst>
                <a:path w="6091" h="3269" extrusionOk="0">
                  <a:moveTo>
                    <a:pt x="6090" y="1"/>
                  </a:moveTo>
                  <a:lnTo>
                    <a:pt x="5890" y="23"/>
                  </a:lnTo>
                  <a:lnTo>
                    <a:pt x="5801" y="401"/>
                  </a:lnTo>
                  <a:lnTo>
                    <a:pt x="5668" y="779"/>
                  </a:lnTo>
                  <a:lnTo>
                    <a:pt x="5512" y="1157"/>
                  </a:lnTo>
                  <a:lnTo>
                    <a:pt x="5335" y="1512"/>
                  </a:lnTo>
                  <a:lnTo>
                    <a:pt x="5112" y="1868"/>
                  </a:lnTo>
                  <a:lnTo>
                    <a:pt x="4868" y="2157"/>
                  </a:lnTo>
                  <a:lnTo>
                    <a:pt x="4601" y="2424"/>
                  </a:lnTo>
                  <a:lnTo>
                    <a:pt x="4312" y="2646"/>
                  </a:lnTo>
                  <a:lnTo>
                    <a:pt x="4001" y="2824"/>
                  </a:lnTo>
                  <a:lnTo>
                    <a:pt x="3668" y="2957"/>
                  </a:lnTo>
                  <a:lnTo>
                    <a:pt x="3512" y="3001"/>
                  </a:lnTo>
                  <a:lnTo>
                    <a:pt x="3334" y="3046"/>
                  </a:lnTo>
                  <a:lnTo>
                    <a:pt x="3179" y="3068"/>
                  </a:lnTo>
                  <a:lnTo>
                    <a:pt x="3001" y="3068"/>
                  </a:lnTo>
                  <a:lnTo>
                    <a:pt x="2712" y="3046"/>
                  </a:lnTo>
                  <a:lnTo>
                    <a:pt x="2423" y="2979"/>
                  </a:lnTo>
                  <a:lnTo>
                    <a:pt x="2134" y="2868"/>
                  </a:lnTo>
                  <a:lnTo>
                    <a:pt x="1867" y="2713"/>
                  </a:lnTo>
                  <a:lnTo>
                    <a:pt x="1600" y="2535"/>
                  </a:lnTo>
                  <a:lnTo>
                    <a:pt x="1356" y="2335"/>
                  </a:lnTo>
                  <a:lnTo>
                    <a:pt x="1112" y="2090"/>
                  </a:lnTo>
                  <a:lnTo>
                    <a:pt x="889" y="1801"/>
                  </a:lnTo>
                  <a:lnTo>
                    <a:pt x="689" y="1490"/>
                  </a:lnTo>
                  <a:lnTo>
                    <a:pt x="511" y="1157"/>
                  </a:lnTo>
                  <a:lnTo>
                    <a:pt x="334" y="801"/>
                  </a:lnTo>
                  <a:lnTo>
                    <a:pt x="200" y="468"/>
                  </a:lnTo>
                  <a:lnTo>
                    <a:pt x="0" y="468"/>
                  </a:lnTo>
                  <a:lnTo>
                    <a:pt x="134" y="846"/>
                  </a:lnTo>
                  <a:lnTo>
                    <a:pt x="311" y="1223"/>
                  </a:lnTo>
                  <a:lnTo>
                    <a:pt x="511" y="1579"/>
                  </a:lnTo>
                  <a:lnTo>
                    <a:pt x="734" y="1912"/>
                  </a:lnTo>
                  <a:lnTo>
                    <a:pt x="956" y="2224"/>
                  </a:lnTo>
                  <a:lnTo>
                    <a:pt x="1223" y="2468"/>
                  </a:lnTo>
                  <a:lnTo>
                    <a:pt x="1489" y="2713"/>
                  </a:lnTo>
                  <a:lnTo>
                    <a:pt x="1778" y="2890"/>
                  </a:lnTo>
                  <a:lnTo>
                    <a:pt x="2067" y="3046"/>
                  </a:lnTo>
                  <a:lnTo>
                    <a:pt x="2378" y="3157"/>
                  </a:lnTo>
                  <a:lnTo>
                    <a:pt x="2690" y="3224"/>
                  </a:lnTo>
                  <a:lnTo>
                    <a:pt x="3001" y="3268"/>
                  </a:lnTo>
                  <a:lnTo>
                    <a:pt x="3023" y="3268"/>
                  </a:lnTo>
                  <a:lnTo>
                    <a:pt x="3201" y="3246"/>
                  </a:lnTo>
                  <a:lnTo>
                    <a:pt x="3379" y="3224"/>
                  </a:lnTo>
                  <a:lnTo>
                    <a:pt x="3556" y="3202"/>
                  </a:lnTo>
                  <a:lnTo>
                    <a:pt x="3734" y="3135"/>
                  </a:lnTo>
                  <a:lnTo>
                    <a:pt x="4090" y="3001"/>
                  </a:lnTo>
                  <a:lnTo>
                    <a:pt x="4423" y="2824"/>
                  </a:lnTo>
                  <a:lnTo>
                    <a:pt x="4734" y="2579"/>
                  </a:lnTo>
                  <a:lnTo>
                    <a:pt x="5023" y="2290"/>
                  </a:lnTo>
                  <a:lnTo>
                    <a:pt x="5290" y="1979"/>
                  </a:lnTo>
                  <a:lnTo>
                    <a:pt x="5512" y="1623"/>
                  </a:lnTo>
                  <a:lnTo>
                    <a:pt x="5712" y="1223"/>
                  </a:lnTo>
                  <a:lnTo>
                    <a:pt x="5868" y="823"/>
                  </a:lnTo>
                  <a:lnTo>
                    <a:pt x="6001" y="423"/>
                  </a:lnTo>
                  <a:lnTo>
                    <a:pt x="609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-4418309" y="223055"/>
              <a:ext cx="93162" cy="53007"/>
            </a:xfrm>
            <a:custGeom>
              <a:avLst/>
              <a:gdLst/>
              <a:ahLst/>
              <a:cxnLst/>
              <a:rect l="l" t="t" r="r" b="b"/>
              <a:pathLst>
                <a:path w="5002" h="2846" extrusionOk="0">
                  <a:moveTo>
                    <a:pt x="5002" y="1"/>
                  </a:moveTo>
                  <a:lnTo>
                    <a:pt x="4802" y="23"/>
                  </a:lnTo>
                  <a:lnTo>
                    <a:pt x="4735" y="401"/>
                  </a:lnTo>
                  <a:lnTo>
                    <a:pt x="4624" y="756"/>
                  </a:lnTo>
                  <a:lnTo>
                    <a:pt x="4490" y="1112"/>
                  </a:lnTo>
                  <a:lnTo>
                    <a:pt x="4313" y="1445"/>
                  </a:lnTo>
                  <a:lnTo>
                    <a:pt x="4135" y="1734"/>
                  </a:lnTo>
                  <a:lnTo>
                    <a:pt x="3913" y="1979"/>
                  </a:lnTo>
                  <a:lnTo>
                    <a:pt x="3646" y="2223"/>
                  </a:lnTo>
                  <a:lnTo>
                    <a:pt x="3357" y="2401"/>
                  </a:lnTo>
                  <a:lnTo>
                    <a:pt x="3201" y="2490"/>
                  </a:lnTo>
                  <a:lnTo>
                    <a:pt x="3046" y="2557"/>
                  </a:lnTo>
                  <a:lnTo>
                    <a:pt x="2868" y="2601"/>
                  </a:lnTo>
                  <a:lnTo>
                    <a:pt x="2712" y="2623"/>
                  </a:lnTo>
                  <a:lnTo>
                    <a:pt x="2535" y="2646"/>
                  </a:lnTo>
                  <a:lnTo>
                    <a:pt x="2379" y="2646"/>
                  </a:lnTo>
                  <a:lnTo>
                    <a:pt x="2201" y="2623"/>
                  </a:lnTo>
                  <a:lnTo>
                    <a:pt x="2023" y="2579"/>
                  </a:lnTo>
                  <a:lnTo>
                    <a:pt x="1846" y="2512"/>
                  </a:lnTo>
                  <a:lnTo>
                    <a:pt x="1645" y="2423"/>
                  </a:lnTo>
                  <a:lnTo>
                    <a:pt x="1468" y="2290"/>
                  </a:lnTo>
                  <a:lnTo>
                    <a:pt x="1290" y="2134"/>
                  </a:lnTo>
                  <a:lnTo>
                    <a:pt x="1134" y="1957"/>
                  </a:lnTo>
                  <a:lnTo>
                    <a:pt x="956" y="1757"/>
                  </a:lnTo>
                  <a:lnTo>
                    <a:pt x="801" y="1512"/>
                  </a:lnTo>
                  <a:lnTo>
                    <a:pt x="645" y="1245"/>
                  </a:lnTo>
                  <a:lnTo>
                    <a:pt x="423" y="823"/>
                  </a:lnTo>
                  <a:lnTo>
                    <a:pt x="223" y="378"/>
                  </a:lnTo>
                  <a:lnTo>
                    <a:pt x="1" y="401"/>
                  </a:lnTo>
                  <a:lnTo>
                    <a:pt x="223" y="890"/>
                  </a:lnTo>
                  <a:lnTo>
                    <a:pt x="467" y="1356"/>
                  </a:lnTo>
                  <a:lnTo>
                    <a:pt x="645" y="1623"/>
                  </a:lnTo>
                  <a:lnTo>
                    <a:pt x="823" y="1890"/>
                  </a:lnTo>
                  <a:lnTo>
                    <a:pt x="1001" y="2112"/>
                  </a:lnTo>
                  <a:lnTo>
                    <a:pt x="1179" y="2290"/>
                  </a:lnTo>
                  <a:lnTo>
                    <a:pt x="1357" y="2446"/>
                  </a:lnTo>
                  <a:lnTo>
                    <a:pt x="1557" y="2579"/>
                  </a:lnTo>
                  <a:lnTo>
                    <a:pt x="1757" y="2690"/>
                  </a:lnTo>
                  <a:lnTo>
                    <a:pt x="1979" y="2779"/>
                  </a:lnTo>
                  <a:lnTo>
                    <a:pt x="2157" y="2823"/>
                  </a:lnTo>
                  <a:lnTo>
                    <a:pt x="2357" y="2846"/>
                  </a:lnTo>
                  <a:lnTo>
                    <a:pt x="2535" y="2846"/>
                  </a:lnTo>
                  <a:lnTo>
                    <a:pt x="2735" y="2823"/>
                  </a:lnTo>
                  <a:lnTo>
                    <a:pt x="2912" y="2801"/>
                  </a:lnTo>
                  <a:lnTo>
                    <a:pt x="3090" y="2734"/>
                  </a:lnTo>
                  <a:lnTo>
                    <a:pt x="3268" y="2668"/>
                  </a:lnTo>
                  <a:lnTo>
                    <a:pt x="3446" y="2579"/>
                  </a:lnTo>
                  <a:lnTo>
                    <a:pt x="3601" y="2490"/>
                  </a:lnTo>
                  <a:lnTo>
                    <a:pt x="3757" y="2379"/>
                  </a:lnTo>
                  <a:lnTo>
                    <a:pt x="4046" y="2134"/>
                  </a:lnTo>
                  <a:lnTo>
                    <a:pt x="4290" y="1845"/>
                  </a:lnTo>
                  <a:lnTo>
                    <a:pt x="4490" y="1556"/>
                  </a:lnTo>
                  <a:lnTo>
                    <a:pt x="4690" y="1179"/>
                  </a:lnTo>
                  <a:lnTo>
                    <a:pt x="4824" y="801"/>
                  </a:lnTo>
                  <a:lnTo>
                    <a:pt x="4935" y="401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-4318945" y="214357"/>
              <a:ext cx="106814" cy="53435"/>
            </a:xfrm>
            <a:custGeom>
              <a:avLst/>
              <a:gdLst/>
              <a:ahLst/>
              <a:cxnLst/>
              <a:rect l="l" t="t" r="r" b="b"/>
              <a:pathLst>
                <a:path w="5735" h="2869" extrusionOk="0">
                  <a:moveTo>
                    <a:pt x="5734" y="1"/>
                  </a:moveTo>
                  <a:lnTo>
                    <a:pt x="5512" y="23"/>
                  </a:lnTo>
                  <a:lnTo>
                    <a:pt x="5423" y="334"/>
                  </a:lnTo>
                  <a:lnTo>
                    <a:pt x="5290" y="645"/>
                  </a:lnTo>
                  <a:lnTo>
                    <a:pt x="5157" y="934"/>
                  </a:lnTo>
                  <a:lnTo>
                    <a:pt x="5001" y="1223"/>
                  </a:lnTo>
                  <a:lnTo>
                    <a:pt x="4801" y="1557"/>
                  </a:lnTo>
                  <a:lnTo>
                    <a:pt x="4556" y="1846"/>
                  </a:lnTo>
                  <a:lnTo>
                    <a:pt x="4267" y="2090"/>
                  </a:lnTo>
                  <a:lnTo>
                    <a:pt x="3979" y="2290"/>
                  </a:lnTo>
                  <a:lnTo>
                    <a:pt x="3690" y="2468"/>
                  </a:lnTo>
                  <a:lnTo>
                    <a:pt x="3378" y="2579"/>
                  </a:lnTo>
                  <a:lnTo>
                    <a:pt x="3045" y="2646"/>
                  </a:lnTo>
                  <a:lnTo>
                    <a:pt x="2889" y="2668"/>
                  </a:lnTo>
                  <a:lnTo>
                    <a:pt x="2734" y="2668"/>
                  </a:lnTo>
                  <a:lnTo>
                    <a:pt x="2467" y="2646"/>
                  </a:lnTo>
                  <a:lnTo>
                    <a:pt x="2178" y="2579"/>
                  </a:lnTo>
                  <a:lnTo>
                    <a:pt x="1911" y="2468"/>
                  </a:lnTo>
                  <a:lnTo>
                    <a:pt x="1645" y="2335"/>
                  </a:lnTo>
                  <a:lnTo>
                    <a:pt x="1400" y="2157"/>
                  </a:lnTo>
                  <a:lnTo>
                    <a:pt x="1156" y="1957"/>
                  </a:lnTo>
                  <a:lnTo>
                    <a:pt x="934" y="1712"/>
                  </a:lnTo>
                  <a:lnTo>
                    <a:pt x="734" y="1446"/>
                  </a:lnTo>
                  <a:lnTo>
                    <a:pt x="578" y="1201"/>
                  </a:lnTo>
                  <a:lnTo>
                    <a:pt x="445" y="957"/>
                  </a:lnTo>
                  <a:lnTo>
                    <a:pt x="311" y="690"/>
                  </a:lnTo>
                  <a:lnTo>
                    <a:pt x="200" y="423"/>
                  </a:lnTo>
                  <a:lnTo>
                    <a:pt x="0" y="445"/>
                  </a:lnTo>
                  <a:lnTo>
                    <a:pt x="111" y="734"/>
                  </a:lnTo>
                  <a:lnTo>
                    <a:pt x="245" y="1023"/>
                  </a:lnTo>
                  <a:lnTo>
                    <a:pt x="400" y="1290"/>
                  </a:lnTo>
                  <a:lnTo>
                    <a:pt x="578" y="1557"/>
                  </a:lnTo>
                  <a:lnTo>
                    <a:pt x="800" y="1846"/>
                  </a:lnTo>
                  <a:lnTo>
                    <a:pt x="1022" y="2090"/>
                  </a:lnTo>
                  <a:lnTo>
                    <a:pt x="1289" y="2312"/>
                  </a:lnTo>
                  <a:lnTo>
                    <a:pt x="1556" y="2512"/>
                  </a:lnTo>
                  <a:lnTo>
                    <a:pt x="1845" y="2646"/>
                  </a:lnTo>
                  <a:lnTo>
                    <a:pt x="2134" y="2779"/>
                  </a:lnTo>
                  <a:lnTo>
                    <a:pt x="2423" y="2846"/>
                  </a:lnTo>
                  <a:lnTo>
                    <a:pt x="2734" y="2868"/>
                  </a:lnTo>
                  <a:lnTo>
                    <a:pt x="2912" y="2868"/>
                  </a:lnTo>
                  <a:lnTo>
                    <a:pt x="3067" y="2846"/>
                  </a:lnTo>
                  <a:lnTo>
                    <a:pt x="3245" y="2824"/>
                  </a:lnTo>
                  <a:lnTo>
                    <a:pt x="3423" y="2779"/>
                  </a:lnTo>
                  <a:lnTo>
                    <a:pt x="3756" y="2646"/>
                  </a:lnTo>
                  <a:lnTo>
                    <a:pt x="4090" y="2468"/>
                  </a:lnTo>
                  <a:lnTo>
                    <a:pt x="4401" y="2246"/>
                  </a:lnTo>
                  <a:lnTo>
                    <a:pt x="4690" y="1979"/>
                  </a:lnTo>
                  <a:lnTo>
                    <a:pt x="4956" y="1668"/>
                  </a:lnTo>
                  <a:lnTo>
                    <a:pt x="5179" y="1334"/>
                  </a:lnTo>
                  <a:lnTo>
                    <a:pt x="5357" y="1023"/>
                  </a:lnTo>
                  <a:lnTo>
                    <a:pt x="5490" y="690"/>
                  </a:lnTo>
                  <a:lnTo>
                    <a:pt x="5623" y="334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-4203042" y="206907"/>
              <a:ext cx="84464" cy="53007"/>
            </a:xfrm>
            <a:custGeom>
              <a:avLst/>
              <a:gdLst/>
              <a:ahLst/>
              <a:cxnLst/>
              <a:rect l="l" t="t" r="r" b="b"/>
              <a:pathLst>
                <a:path w="4535" h="2846" extrusionOk="0">
                  <a:moveTo>
                    <a:pt x="4535" y="1"/>
                  </a:moveTo>
                  <a:lnTo>
                    <a:pt x="4312" y="23"/>
                  </a:lnTo>
                  <a:lnTo>
                    <a:pt x="4246" y="268"/>
                  </a:lnTo>
                  <a:lnTo>
                    <a:pt x="4157" y="534"/>
                  </a:lnTo>
                  <a:lnTo>
                    <a:pt x="4068" y="779"/>
                  </a:lnTo>
                  <a:lnTo>
                    <a:pt x="3957" y="1001"/>
                  </a:lnTo>
                  <a:lnTo>
                    <a:pt x="3823" y="1245"/>
                  </a:lnTo>
                  <a:lnTo>
                    <a:pt x="3690" y="1468"/>
                  </a:lnTo>
                  <a:lnTo>
                    <a:pt x="3534" y="1690"/>
                  </a:lnTo>
                  <a:lnTo>
                    <a:pt x="3379" y="1912"/>
                  </a:lnTo>
                  <a:lnTo>
                    <a:pt x="3112" y="2179"/>
                  </a:lnTo>
                  <a:lnTo>
                    <a:pt x="2979" y="2312"/>
                  </a:lnTo>
                  <a:lnTo>
                    <a:pt x="2801" y="2423"/>
                  </a:lnTo>
                  <a:lnTo>
                    <a:pt x="2623" y="2535"/>
                  </a:lnTo>
                  <a:lnTo>
                    <a:pt x="2445" y="2601"/>
                  </a:lnTo>
                  <a:lnTo>
                    <a:pt x="2245" y="2646"/>
                  </a:lnTo>
                  <a:lnTo>
                    <a:pt x="2045" y="2646"/>
                  </a:lnTo>
                  <a:lnTo>
                    <a:pt x="1890" y="2624"/>
                  </a:lnTo>
                  <a:lnTo>
                    <a:pt x="1712" y="2579"/>
                  </a:lnTo>
                  <a:lnTo>
                    <a:pt x="1556" y="2490"/>
                  </a:lnTo>
                  <a:lnTo>
                    <a:pt x="1401" y="2379"/>
                  </a:lnTo>
                  <a:lnTo>
                    <a:pt x="1245" y="2223"/>
                  </a:lnTo>
                  <a:lnTo>
                    <a:pt x="1089" y="2046"/>
                  </a:lnTo>
                  <a:lnTo>
                    <a:pt x="934" y="1846"/>
                  </a:lnTo>
                  <a:lnTo>
                    <a:pt x="801" y="1623"/>
                  </a:lnTo>
                  <a:lnTo>
                    <a:pt x="623" y="1312"/>
                  </a:lnTo>
                  <a:lnTo>
                    <a:pt x="467" y="1001"/>
                  </a:lnTo>
                  <a:lnTo>
                    <a:pt x="334" y="668"/>
                  </a:lnTo>
                  <a:lnTo>
                    <a:pt x="200" y="334"/>
                  </a:lnTo>
                  <a:lnTo>
                    <a:pt x="0" y="356"/>
                  </a:lnTo>
                  <a:lnTo>
                    <a:pt x="134" y="712"/>
                  </a:lnTo>
                  <a:lnTo>
                    <a:pt x="267" y="1045"/>
                  </a:lnTo>
                  <a:lnTo>
                    <a:pt x="445" y="1379"/>
                  </a:lnTo>
                  <a:lnTo>
                    <a:pt x="623" y="1712"/>
                  </a:lnTo>
                  <a:lnTo>
                    <a:pt x="778" y="1979"/>
                  </a:lnTo>
                  <a:lnTo>
                    <a:pt x="956" y="2201"/>
                  </a:lnTo>
                  <a:lnTo>
                    <a:pt x="1112" y="2379"/>
                  </a:lnTo>
                  <a:lnTo>
                    <a:pt x="1290" y="2535"/>
                  </a:lnTo>
                  <a:lnTo>
                    <a:pt x="1467" y="2668"/>
                  </a:lnTo>
                  <a:lnTo>
                    <a:pt x="1645" y="2757"/>
                  </a:lnTo>
                  <a:lnTo>
                    <a:pt x="1845" y="2824"/>
                  </a:lnTo>
                  <a:lnTo>
                    <a:pt x="2023" y="2846"/>
                  </a:lnTo>
                  <a:lnTo>
                    <a:pt x="2267" y="2846"/>
                  </a:lnTo>
                  <a:lnTo>
                    <a:pt x="2490" y="2801"/>
                  </a:lnTo>
                  <a:lnTo>
                    <a:pt x="2690" y="2735"/>
                  </a:lnTo>
                  <a:lnTo>
                    <a:pt x="2890" y="2624"/>
                  </a:lnTo>
                  <a:lnTo>
                    <a:pt x="3068" y="2490"/>
                  </a:lnTo>
                  <a:lnTo>
                    <a:pt x="3245" y="2335"/>
                  </a:lnTo>
                  <a:lnTo>
                    <a:pt x="3401" y="2179"/>
                  </a:lnTo>
                  <a:lnTo>
                    <a:pt x="3534" y="2023"/>
                  </a:lnTo>
                  <a:lnTo>
                    <a:pt x="3690" y="1801"/>
                  </a:lnTo>
                  <a:lnTo>
                    <a:pt x="3868" y="1557"/>
                  </a:lnTo>
                  <a:lnTo>
                    <a:pt x="4001" y="1312"/>
                  </a:lnTo>
                  <a:lnTo>
                    <a:pt x="4134" y="1068"/>
                  </a:lnTo>
                  <a:lnTo>
                    <a:pt x="4246" y="823"/>
                  </a:lnTo>
                  <a:lnTo>
                    <a:pt x="4357" y="556"/>
                  </a:lnTo>
                  <a:lnTo>
                    <a:pt x="4446" y="268"/>
                  </a:lnTo>
                  <a:lnTo>
                    <a:pt x="4535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-4114033" y="206497"/>
              <a:ext cx="30638" cy="42241"/>
            </a:xfrm>
            <a:custGeom>
              <a:avLst/>
              <a:gdLst/>
              <a:ahLst/>
              <a:cxnLst/>
              <a:rect l="l" t="t" r="r" b="b"/>
              <a:pathLst>
                <a:path w="1645" h="2268" extrusionOk="0">
                  <a:moveTo>
                    <a:pt x="0" y="1"/>
                  </a:moveTo>
                  <a:lnTo>
                    <a:pt x="133" y="401"/>
                  </a:lnTo>
                  <a:lnTo>
                    <a:pt x="289" y="779"/>
                  </a:lnTo>
                  <a:lnTo>
                    <a:pt x="489" y="1134"/>
                  </a:lnTo>
                  <a:lnTo>
                    <a:pt x="711" y="1468"/>
                  </a:lnTo>
                  <a:lnTo>
                    <a:pt x="911" y="1690"/>
                  </a:lnTo>
                  <a:lnTo>
                    <a:pt x="1111" y="1912"/>
                  </a:lnTo>
                  <a:lnTo>
                    <a:pt x="1356" y="2090"/>
                  </a:lnTo>
                  <a:lnTo>
                    <a:pt x="1623" y="2268"/>
                  </a:lnTo>
                  <a:lnTo>
                    <a:pt x="1645" y="2045"/>
                  </a:lnTo>
                  <a:lnTo>
                    <a:pt x="1423" y="1890"/>
                  </a:lnTo>
                  <a:lnTo>
                    <a:pt x="1222" y="1734"/>
                  </a:lnTo>
                  <a:lnTo>
                    <a:pt x="1045" y="1556"/>
                  </a:lnTo>
                  <a:lnTo>
                    <a:pt x="867" y="1356"/>
                  </a:lnTo>
                  <a:lnTo>
                    <a:pt x="667" y="1045"/>
                  </a:lnTo>
                  <a:lnTo>
                    <a:pt x="489" y="712"/>
                  </a:lnTo>
                  <a:lnTo>
                    <a:pt x="333" y="356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-4934930" y="322829"/>
              <a:ext cx="408595" cy="402393"/>
            </a:xfrm>
            <a:custGeom>
              <a:avLst/>
              <a:gdLst/>
              <a:ahLst/>
              <a:cxnLst/>
              <a:rect l="l" t="t" r="r" b="b"/>
              <a:pathLst>
                <a:path w="21938" h="21605" extrusionOk="0">
                  <a:moveTo>
                    <a:pt x="8380" y="0"/>
                  </a:moveTo>
                  <a:lnTo>
                    <a:pt x="7780" y="22"/>
                  </a:lnTo>
                  <a:lnTo>
                    <a:pt x="7002" y="89"/>
                  </a:lnTo>
                  <a:lnTo>
                    <a:pt x="6602" y="134"/>
                  </a:lnTo>
                  <a:lnTo>
                    <a:pt x="6179" y="200"/>
                  </a:lnTo>
                  <a:lnTo>
                    <a:pt x="5757" y="267"/>
                  </a:lnTo>
                  <a:lnTo>
                    <a:pt x="5335" y="356"/>
                  </a:lnTo>
                  <a:lnTo>
                    <a:pt x="4912" y="489"/>
                  </a:lnTo>
                  <a:lnTo>
                    <a:pt x="4535" y="623"/>
                  </a:lnTo>
                  <a:lnTo>
                    <a:pt x="4157" y="778"/>
                  </a:lnTo>
                  <a:lnTo>
                    <a:pt x="3845" y="956"/>
                  </a:lnTo>
                  <a:lnTo>
                    <a:pt x="3557" y="1178"/>
                  </a:lnTo>
                  <a:lnTo>
                    <a:pt x="3312" y="1378"/>
                  </a:lnTo>
                  <a:lnTo>
                    <a:pt x="3112" y="1600"/>
                  </a:lnTo>
                  <a:lnTo>
                    <a:pt x="2934" y="1823"/>
                  </a:lnTo>
                  <a:lnTo>
                    <a:pt x="2779" y="2045"/>
                  </a:lnTo>
                  <a:lnTo>
                    <a:pt x="2645" y="2267"/>
                  </a:lnTo>
                  <a:lnTo>
                    <a:pt x="2556" y="2490"/>
                  </a:lnTo>
                  <a:lnTo>
                    <a:pt x="2467" y="2734"/>
                  </a:lnTo>
                  <a:lnTo>
                    <a:pt x="2356" y="3179"/>
                  </a:lnTo>
                  <a:lnTo>
                    <a:pt x="2267" y="3623"/>
                  </a:lnTo>
                  <a:lnTo>
                    <a:pt x="2201" y="4023"/>
                  </a:lnTo>
                  <a:lnTo>
                    <a:pt x="2112" y="4423"/>
                  </a:lnTo>
                  <a:lnTo>
                    <a:pt x="2067" y="4579"/>
                  </a:lnTo>
                  <a:lnTo>
                    <a:pt x="2001" y="4734"/>
                  </a:lnTo>
                  <a:lnTo>
                    <a:pt x="1912" y="4890"/>
                  </a:lnTo>
                  <a:lnTo>
                    <a:pt x="1823" y="5046"/>
                  </a:lnTo>
                  <a:lnTo>
                    <a:pt x="1601" y="5335"/>
                  </a:lnTo>
                  <a:lnTo>
                    <a:pt x="1334" y="5646"/>
                  </a:lnTo>
                  <a:lnTo>
                    <a:pt x="1067" y="6001"/>
                  </a:lnTo>
                  <a:lnTo>
                    <a:pt x="778" y="6424"/>
                  </a:lnTo>
                  <a:lnTo>
                    <a:pt x="623" y="6690"/>
                  </a:lnTo>
                  <a:lnTo>
                    <a:pt x="489" y="6979"/>
                  </a:lnTo>
                  <a:lnTo>
                    <a:pt x="334" y="7290"/>
                  </a:lnTo>
                  <a:lnTo>
                    <a:pt x="200" y="7646"/>
                  </a:lnTo>
                  <a:lnTo>
                    <a:pt x="67" y="8024"/>
                  </a:lnTo>
                  <a:lnTo>
                    <a:pt x="0" y="8402"/>
                  </a:lnTo>
                  <a:lnTo>
                    <a:pt x="0" y="8757"/>
                  </a:lnTo>
                  <a:lnTo>
                    <a:pt x="0" y="9113"/>
                  </a:lnTo>
                  <a:lnTo>
                    <a:pt x="67" y="9469"/>
                  </a:lnTo>
                  <a:lnTo>
                    <a:pt x="134" y="9802"/>
                  </a:lnTo>
                  <a:lnTo>
                    <a:pt x="245" y="10113"/>
                  </a:lnTo>
                  <a:lnTo>
                    <a:pt x="378" y="10402"/>
                  </a:lnTo>
                  <a:lnTo>
                    <a:pt x="512" y="10691"/>
                  </a:lnTo>
                  <a:lnTo>
                    <a:pt x="645" y="10958"/>
                  </a:lnTo>
                  <a:lnTo>
                    <a:pt x="912" y="11402"/>
                  </a:lnTo>
                  <a:lnTo>
                    <a:pt x="1156" y="11758"/>
                  </a:lnTo>
                  <a:lnTo>
                    <a:pt x="1312" y="12025"/>
                  </a:lnTo>
                  <a:lnTo>
                    <a:pt x="1356" y="12114"/>
                  </a:lnTo>
                  <a:lnTo>
                    <a:pt x="1356" y="12225"/>
                  </a:lnTo>
                  <a:lnTo>
                    <a:pt x="1378" y="12336"/>
                  </a:lnTo>
                  <a:lnTo>
                    <a:pt x="1356" y="12469"/>
                  </a:lnTo>
                  <a:lnTo>
                    <a:pt x="1312" y="12780"/>
                  </a:lnTo>
                  <a:lnTo>
                    <a:pt x="1245" y="13158"/>
                  </a:lnTo>
                  <a:lnTo>
                    <a:pt x="1156" y="13669"/>
                  </a:lnTo>
                  <a:lnTo>
                    <a:pt x="1089" y="14270"/>
                  </a:lnTo>
                  <a:lnTo>
                    <a:pt x="1023" y="15025"/>
                  </a:lnTo>
                  <a:lnTo>
                    <a:pt x="1001" y="15914"/>
                  </a:lnTo>
                  <a:lnTo>
                    <a:pt x="1001" y="16159"/>
                  </a:lnTo>
                  <a:lnTo>
                    <a:pt x="1023" y="16381"/>
                  </a:lnTo>
                  <a:lnTo>
                    <a:pt x="1067" y="16603"/>
                  </a:lnTo>
                  <a:lnTo>
                    <a:pt x="1112" y="16781"/>
                  </a:lnTo>
                  <a:lnTo>
                    <a:pt x="1178" y="16981"/>
                  </a:lnTo>
                  <a:lnTo>
                    <a:pt x="1245" y="17137"/>
                  </a:lnTo>
                  <a:lnTo>
                    <a:pt x="1334" y="17315"/>
                  </a:lnTo>
                  <a:lnTo>
                    <a:pt x="1423" y="17448"/>
                  </a:lnTo>
                  <a:lnTo>
                    <a:pt x="1623" y="17715"/>
                  </a:lnTo>
                  <a:lnTo>
                    <a:pt x="1845" y="17937"/>
                  </a:lnTo>
                  <a:lnTo>
                    <a:pt x="2067" y="18115"/>
                  </a:lnTo>
                  <a:lnTo>
                    <a:pt x="2312" y="18248"/>
                  </a:lnTo>
                  <a:lnTo>
                    <a:pt x="2556" y="18359"/>
                  </a:lnTo>
                  <a:lnTo>
                    <a:pt x="2801" y="18448"/>
                  </a:lnTo>
                  <a:lnTo>
                    <a:pt x="3023" y="18515"/>
                  </a:lnTo>
                  <a:lnTo>
                    <a:pt x="3223" y="18559"/>
                  </a:lnTo>
                  <a:lnTo>
                    <a:pt x="3534" y="18604"/>
                  </a:lnTo>
                  <a:lnTo>
                    <a:pt x="3645" y="18604"/>
                  </a:lnTo>
                  <a:lnTo>
                    <a:pt x="3690" y="18715"/>
                  </a:lnTo>
                  <a:lnTo>
                    <a:pt x="3934" y="19070"/>
                  </a:lnTo>
                  <a:lnTo>
                    <a:pt x="4401" y="19737"/>
                  </a:lnTo>
                  <a:lnTo>
                    <a:pt x="5201" y="20782"/>
                  </a:lnTo>
                  <a:lnTo>
                    <a:pt x="5335" y="20937"/>
                  </a:lnTo>
                  <a:lnTo>
                    <a:pt x="5490" y="21071"/>
                  </a:lnTo>
                  <a:lnTo>
                    <a:pt x="5646" y="21182"/>
                  </a:lnTo>
                  <a:lnTo>
                    <a:pt x="5824" y="21271"/>
                  </a:lnTo>
                  <a:lnTo>
                    <a:pt x="6024" y="21360"/>
                  </a:lnTo>
                  <a:lnTo>
                    <a:pt x="6224" y="21426"/>
                  </a:lnTo>
                  <a:lnTo>
                    <a:pt x="6446" y="21493"/>
                  </a:lnTo>
                  <a:lnTo>
                    <a:pt x="6668" y="21538"/>
                  </a:lnTo>
                  <a:lnTo>
                    <a:pt x="7157" y="21582"/>
                  </a:lnTo>
                  <a:lnTo>
                    <a:pt x="7691" y="21604"/>
                  </a:lnTo>
                  <a:lnTo>
                    <a:pt x="8246" y="21582"/>
                  </a:lnTo>
                  <a:lnTo>
                    <a:pt x="8824" y="21538"/>
                  </a:lnTo>
                  <a:lnTo>
                    <a:pt x="9424" y="21449"/>
                  </a:lnTo>
                  <a:lnTo>
                    <a:pt x="10047" y="21360"/>
                  </a:lnTo>
                  <a:lnTo>
                    <a:pt x="11314" y="21160"/>
                  </a:lnTo>
                  <a:lnTo>
                    <a:pt x="12580" y="20937"/>
                  </a:lnTo>
                  <a:lnTo>
                    <a:pt x="13181" y="20848"/>
                  </a:lnTo>
                  <a:lnTo>
                    <a:pt x="13781" y="20782"/>
                  </a:lnTo>
                  <a:lnTo>
                    <a:pt x="15003" y="20648"/>
                  </a:lnTo>
                  <a:lnTo>
                    <a:pt x="16270" y="20493"/>
                  </a:lnTo>
                  <a:lnTo>
                    <a:pt x="17559" y="20315"/>
                  </a:lnTo>
                  <a:lnTo>
                    <a:pt x="18181" y="20204"/>
                  </a:lnTo>
                  <a:lnTo>
                    <a:pt x="18804" y="20071"/>
                  </a:lnTo>
                  <a:lnTo>
                    <a:pt x="19359" y="19937"/>
                  </a:lnTo>
                  <a:lnTo>
                    <a:pt x="19893" y="19804"/>
                  </a:lnTo>
                  <a:lnTo>
                    <a:pt x="20382" y="19671"/>
                  </a:lnTo>
                  <a:lnTo>
                    <a:pt x="20826" y="19493"/>
                  </a:lnTo>
                  <a:lnTo>
                    <a:pt x="21182" y="19337"/>
                  </a:lnTo>
                  <a:lnTo>
                    <a:pt x="21493" y="19159"/>
                  </a:lnTo>
                  <a:lnTo>
                    <a:pt x="21604" y="19048"/>
                  </a:lnTo>
                  <a:lnTo>
                    <a:pt x="21715" y="18959"/>
                  </a:lnTo>
                  <a:lnTo>
                    <a:pt x="21782" y="18870"/>
                  </a:lnTo>
                  <a:lnTo>
                    <a:pt x="21827" y="18759"/>
                  </a:lnTo>
                  <a:lnTo>
                    <a:pt x="21893" y="18559"/>
                  </a:lnTo>
                  <a:lnTo>
                    <a:pt x="21938" y="18359"/>
                  </a:lnTo>
                  <a:lnTo>
                    <a:pt x="21938" y="18159"/>
                  </a:lnTo>
                  <a:lnTo>
                    <a:pt x="21893" y="17981"/>
                  </a:lnTo>
                  <a:lnTo>
                    <a:pt x="21849" y="17803"/>
                  </a:lnTo>
                  <a:lnTo>
                    <a:pt x="21760" y="17626"/>
                  </a:lnTo>
                  <a:lnTo>
                    <a:pt x="21671" y="17470"/>
                  </a:lnTo>
                  <a:lnTo>
                    <a:pt x="21582" y="17337"/>
                  </a:lnTo>
                  <a:lnTo>
                    <a:pt x="21360" y="17070"/>
                  </a:lnTo>
                  <a:lnTo>
                    <a:pt x="21182" y="16892"/>
                  </a:lnTo>
                  <a:lnTo>
                    <a:pt x="20982" y="16737"/>
                  </a:lnTo>
                  <a:lnTo>
                    <a:pt x="21115" y="16514"/>
                  </a:lnTo>
                  <a:lnTo>
                    <a:pt x="21249" y="16270"/>
                  </a:lnTo>
                  <a:lnTo>
                    <a:pt x="21382" y="15959"/>
                  </a:lnTo>
                  <a:lnTo>
                    <a:pt x="21515" y="15581"/>
                  </a:lnTo>
                  <a:lnTo>
                    <a:pt x="21560" y="15359"/>
                  </a:lnTo>
                  <a:lnTo>
                    <a:pt x="21604" y="15159"/>
                  </a:lnTo>
                  <a:lnTo>
                    <a:pt x="21604" y="14914"/>
                  </a:lnTo>
                  <a:lnTo>
                    <a:pt x="21604" y="14692"/>
                  </a:lnTo>
                  <a:lnTo>
                    <a:pt x="21582" y="14447"/>
                  </a:lnTo>
                  <a:lnTo>
                    <a:pt x="21538" y="14203"/>
                  </a:lnTo>
                  <a:lnTo>
                    <a:pt x="21471" y="13958"/>
                  </a:lnTo>
                  <a:lnTo>
                    <a:pt x="21382" y="13758"/>
                  </a:lnTo>
                  <a:lnTo>
                    <a:pt x="21293" y="13580"/>
                  </a:lnTo>
                  <a:lnTo>
                    <a:pt x="21204" y="13447"/>
                  </a:lnTo>
                  <a:lnTo>
                    <a:pt x="21093" y="13314"/>
                  </a:lnTo>
                  <a:lnTo>
                    <a:pt x="20982" y="13225"/>
                  </a:lnTo>
                  <a:lnTo>
                    <a:pt x="20893" y="13136"/>
                  </a:lnTo>
                  <a:lnTo>
                    <a:pt x="20782" y="13069"/>
                  </a:lnTo>
                  <a:lnTo>
                    <a:pt x="20604" y="12980"/>
                  </a:lnTo>
                  <a:lnTo>
                    <a:pt x="20449" y="12936"/>
                  </a:lnTo>
                  <a:lnTo>
                    <a:pt x="20315" y="12936"/>
                  </a:lnTo>
                  <a:lnTo>
                    <a:pt x="20449" y="12803"/>
                  </a:lnTo>
                  <a:lnTo>
                    <a:pt x="20582" y="12647"/>
                  </a:lnTo>
                  <a:lnTo>
                    <a:pt x="20693" y="12469"/>
                  </a:lnTo>
                  <a:lnTo>
                    <a:pt x="20782" y="12291"/>
                  </a:lnTo>
                  <a:lnTo>
                    <a:pt x="20849" y="12069"/>
                  </a:lnTo>
                  <a:lnTo>
                    <a:pt x="20893" y="11847"/>
                  </a:lnTo>
                  <a:lnTo>
                    <a:pt x="20937" y="11602"/>
                  </a:lnTo>
                  <a:lnTo>
                    <a:pt x="20960" y="11358"/>
                  </a:lnTo>
                  <a:lnTo>
                    <a:pt x="20960" y="11091"/>
                  </a:lnTo>
                  <a:lnTo>
                    <a:pt x="20937" y="10847"/>
                  </a:lnTo>
                  <a:lnTo>
                    <a:pt x="20915" y="10558"/>
                  </a:lnTo>
                  <a:lnTo>
                    <a:pt x="20849" y="10291"/>
                  </a:lnTo>
                  <a:lnTo>
                    <a:pt x="20804" y="10024"/>
                  </a:lnTo>
                  <a:lnTo>
                    <a:pt x="20715" y="9758"/>
                  </a:lnTo>
                  <a:lnTo>
                    <a:pt x="20626" y="9491"/>
                  </a:lnTo>
                  <a:lnTo>
                    <a:pt x="20515" y="9224"/>
                  </a:lnTo>
                  <a:lnTo>
                    <a:pt x="20426" y="9046"/>
                  </a:lnTo>
                  <a:lnTo>
                    <a:pt x="20271" y="8891"/>
                  </a:lnTo>
                  <a:lnTo>
                    <a:pt x="20093" y="8735"/>
                  </a:lnTo>
                  <a:lnTo>
                    <a:pt x="19871" y="8580"/>
                  </a:lnTo>
                  <a:lnTo>
                    <a:pt x="19626" y="8424"/>
                  </a:lnTo>
                  <a:lnTo>
                    <a:pt x="19337" y="8291"/>
                  </a:lnTo>
                  <a:lnTo>
                    <a:pt x="19048" y="8135"/>
                  </a:lnTo>
                  <a:lnTo>
                    <a:pt x="18715" y="8002"/>
                  </a:lnTo>
                  <a:lnTo>
                    <a:pt x="17981" y="7757"/>
                  </a:lnTo>
                  <a:lnTo>
                    <a:pt x="17181" y="7535"/>
                  </a:lnTo>
                  <a:lnTo>
                    <a:pt x="16359" y="7313"/>
                  </a:lnTo>
                  <a:lnTo>
                    <a:pt x="15514" y="7135"/>
                  </a:lnTo>
                  <a:lnTo>
                    <a:pt x="14692" y="6979"/>
                  </a:lnTo>
                  <a:lnTo>
                    <a:pt x="13892" y="6824"/>
                  </a:lnTo>
                  <a:lnTo>
                    <a:pt x="12492" y="6624"/>
                  </a:lnTo>
                  <a:lnTo>
                    <a:pt x="11514" y="6490"/>
                  </a:lnTo>
                  <a:lnTo>
                    <a:pt x="11136" y="6446"/>
                  </a:lnTo>
                  <a:lnTo>
                    <a:pt x="11447" y="6335"/>
                  </a:lnTo>
                  <a:lnTo>
                    <a:pt x="11802" y="6224"/>
                  </a:lnTo>
                  <a:lnTo>
                    <a:pt x="12336" y="6090"/>
                  </a:lnTo>
                  <a:lnTo>
                    <a:pt x="13003" y="5957"/>
                  </a:lnTo>
                  <a:lnTo>
                    <a:pt x="13825" y="5846"/>
                  </a:lnTo>
                  <a:lnTo>
                    <a:pt x="14781" y="5735"/>
                  </a:lnTo>
                  <a:lnTo>
                    <a:pt x="15336" y="5712"/>
                  </a:lnTo>
                  <a:lnTo>
                    <a:pt x="15914" y="5690"/>
                  </a:lnTo>
                  <a:lnTo>
                    <a:pt x="16470" y="5646"/>
                  </a:lnTo>
                  <a:lnTo>
                    <a:pt x="16959" y="5557"/>
                  </a:lnTo>
                  <a:lnTo>
                    <a:pt x="17381" y="5446"/>
                  </a:lnTo>
                  <a:lnTo>
                    <a:pt x="17581" y="5379"/>
                  </a:lnTo>
                  <a:lnTo>
                    <a:pt x="17737" y="5290"/>
                  </a:lnTo>
                  <a:lnTo>
                    <a:pt x="17915" y="5223"/>
                  </a:lnTo>
                  <a:lnTo>
                    <a:pt x="18048" y="5112"/>
                  </a:lnTo>
                  <a:lnTo>
                    <a:pt x="18181" y="5023"/>
                  </a:lnTo>
                  <a:lnTo>
                    <a:pt x="18293" y="4912"/>
                  </a:lnTo>
                  <a:lnTo>
                    <a:pt x="18404" y="4801"/>
                  </a:lnTo>
                  <a:lnTo>
                    <a:pt x="18493" y="4668"/>
                  </a:lnTo>
                  <a:lnTo>
                    <a:pt x="18648" y="4423"/>
                  </a:lnTo>
                  <a:lnTo>
                    <a:pt x="18759" y="4134"/>
                  </a:lnTo>
                  <a:lnTo>
                    <a:pt x="18826" y="3845"/>
                  </a:lnTo>
                  <a:lnTo>
                    <a:pt x="18848" y="3534"/>
                  </a:lnTo>
                  <a:lnTo>
                    <a:pt x="18848" y="3201"/>
                  </a:lnTo>
                  <a:lnTo>
                    <a:pt x="18826" y="2867"/>
                  </a:lnTo>
                  <a:lnTo>
                    <a:pt x="18782" y="2534"/>
                  </a:lnTo>
                  <a:lnTo>
                    <a:pt x="18715" y="2178"/>
                  </a:lnTo>
                  <a:lnTo>
                    <a:pt x="18648" y="1823"/>
                  </a:lnTo>
                  <a:lnTo>
                    <a:pt x="18582" y="1667"/>
                  </a:lnTo>
                  <a:lnTo>
                    <a:pt x="18470" y="1489"/>
                  </a:lnTo>
                  <a:lnTo>
                    <a:pt x="18293" y="1356"/>
                  </a:lnTo>
                  <a:lnTo>
                    <a:pt x="18093" y="1200"/>
                  </a:lnTo>
                  <a:lnTo>
                    <a:pt x="17848" y="1089"/>
                  </a:lnTo>
                  <a:lnTo>
                    <a:pt x="17581" y="956"/>
                  </a:lnTo>
                  <a:lnTo>
                    <a:pt x="17270" y="845"/>
                  </a:lnTo>
                  <a:lnTo>
                    <a:pt x="16937" y="756"/>
                  </a:lnTo>
                  <a:lnTo>
                    <a:pt x="16203" y="578"/>
                  </a:lnTo>
                  <a:lnTo>
                    <a:pt x="15381" y="422"/>
                  </a:lnTo>
                  <a:lnTo>
                    <a:pt x="14514" y="311"/>
                  </a:lnTo>
                  <a:lnTo>
                    <a:pt x="13625" y="200"/>
                  </a:lnTo>
                  <a:lnTo>
                    <a:pt x="12758" y="134"/>
                  </a:lnTo>
                  <a:lnTo>
                    <a:pt x="11914" y="89"/>
                  </a:lnTo>
                  <a:lnTo>
                    <a:pt x="10402" y="22"/>
                  </a:lnTo>
                  <a:lnTo>
                    <a:pt x="9358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-4795428" y="319514"/>
              <a:ext cx="212791" cy="123372"/>
            </a:xfrm>
            <a:custGeom>
              <a:avLst/>
              <a:gdLst/>
              <a:ahLst/>
              <a:cxnLst/>
              <a:rect l="l" t="t" r="r" b="b"/>
              <a:pathLst>
                <a:path w="11425" h="6624" extrusionOk="0">
                  <a:moveTo>
                    <a:pt x="1112" y="0"/>
                  </a:moveTo>
                  <a:lnTo>
                    <a:pt x="201" y="23"/>
                  </a:lnTo>
                  <a:lnTo>
                    <a:pt x="156" y="23"/>
                  </a:lnTo>
                  <a:lnTo>
                    <a:pt x="134" y="45"/>
                  </a:lnTo>
                  <a:lnTo>
                    <a:pt x="112" y="67"/>
                  </a:lnTo>
                  <a:lnTo>
                    <a:pt x="112" y="112"/>
                  </a:lnTo>
                  <a:lnTo>
                    <a:pt x="112" y="156"/>
                  </a:lnTo>
                  <a:lnTo>
                    <a:pt x="134" y="178"/>
                  </a:lnTo>
                  <a:lnTo>
                    <a:pt x="156" y="200"/>
                  </a:lnTo>
                  <a:lnTo>
                    <a:pt x="201" y="223"/>
                  </a:lnTo>
                  <a:lnTo>
                    <a:pt x="1112" y="200"/>
                  </a:lnTo>
                  <a:lnTo>
                    <a:pt x="2045" y="200"/>
                  </a:lnTo>
                  <a:lnTo>
                    <a:pt x="3223" y="223"/>
                  </a:lnTo>
                  <a:lnTo>
                    <a:pt x="4513" y="289"/>
                  </a:lnTo>
                  <a:lnTo>
                    <a:pt x="5824" y="378"/>
                  </a:lnTo>
                  <a:lnTo>
                    <a:pt x="6468" y="445"/>
                  </a:lnTo>
                  <a:lnTo>
                    <a:pt x="7091" y="512"/>
                  </a:lnTo>
                  <a:lnTo>
                    <a:pt x="7669" y="600"/>
                  </a:lnTo>
                  <a:lnTo>
                    <a:pt x="8180" y="712"/>
                  </a:lnTo>
                  <a:lnTo>
                    <a:pt x="9091" y="956"/>
                  </a:lnTo>
                  <a:lnTo>
                    <a:pt x="9780" y="1156"/>
                  </a:lnTo>
                  <a:lnTo>
                    <a:pt x="10069" y="1267"/>
                  </a:lnTo>
                  <a:lnTo>
                    <a:pt x="10291" y="1378"/>
                  </a:lnTo>
                  <a:lnTo>
                    <a:pt x="10491" y="1467"/>
                  </a:lnTo>
                  <a:lnTo>
                    <a:pt x="10647" y="1578"/>
                  </a:lnTo>
                  <a:lnTo>
                    <a:pt x="10758" y="1690"/>
                  </a:lnTo>
                  <a:lnTo>
                    <a:pt x="10869" y="1778"/>
                  </a:lnTo>
                  <a:lnTo>
                    <a:pt x="10936" y="1890"/>
                  </a:lnTo>
                  <a:lnTo>
                    <a:pt x="11003" y="2001"/>
                  </a:lnTo>
                  <a:lnTo>
                    <a:pt x="11069" y="2245"/>
                  </a:lnTo>
                  <a:lnTo>
                    <a:pt x="11114" y="2490"/>
                  </a:lnTo>
                  <a:lnTo>
                    <a:pt x="11180" y="2956"/>
                  </a:lnTo>
                  <a:lnTo>
                    <a:pt x="11225" y="3423"/>
                  </a:lnTo>
                  <a:lnTo>
                    <a:pt x="11225" y="3890"/>
                  </a:lnTo>
                  <a:lnTo>
                    <a:pt x="11203" y="4112"/>
                  </a:lnTo>
                  <a:lnTo>
                    <a:pt x="11158" y="4335"/>
                  </a:lnTo>
                  <a:lnTo>
                    <a:pt x="11114" y="4535"/>
                  </a:lnTo>
                  <a:lnTo>
                    <a:pt x="11047" y="4735"/>
                  </a:lnTo>
                  <a:lnTo>
                    <a:pt x="10958" y="4912"/>
                  </a:lnTo>
                  <a:lnTo>
                    <a:pt x="10847" y="5068"/>
                  </a:lnTo>
                  <a:lnTo>
                    <a:pt x="10714" y="5201"/>
                  </a:lnTo>
                  <a:lnTo>
                    <a:pt x="10558" y="5312"/>
                  </a:lnTo>
                  <a:lnTo>
                    <a:pt x="10380" y="5401"/>
                  </a:lnTo>
                  <a:lnTo>
                    <a:pt x="10180" y="5446"/>
                  </a:lnTo>
                  <a:lnTo>
                    <a:pt x="9625" y="5557"/>
                  </a:lnTo>
                  <a:lnTo>
                    <a:pt x="9024" y="5646"/>
                  </a:lnTo>
                  <a:lnTo>
                    <a:pt x="7824" y="5757"/>
                  </a:lnTo>
                  <a:lnTo>
                    <a:pt x="6780" y="5868"/>
                  </a:lnTo>
                  <a:lnTo>
                    <a:pt x="6291" y="5935"/>
                  </a:lnTo>
                  <a:lnTo>
                    <a:pt x="5802" y="6024"/>
                  </a:lnTo>
                  <a:lnTo>
                    <a:pt x="5446" y="6068"/>
                  </a:lnTo>
                  <a:lnTo>
                    <a:pt x="5135" y="6135"/>
                  </a:lnTo>
                  <a:lnTo>
                    <a:pt x="4846" y="6179"/>
                  </a:lnTo>
                  <a:lnTo>
                    <a:pt x="4468" y="6268"/>
                  </a:lnTo>
                  <a:lnTo>
                    <a:pt x="4090" y="6335"/>
                  </a:lnTo>
                  <a:lnTo>
                    <a:pt x="3690" y="6379"/>
                  </a:lnTo>
                  <a:lnTo>
                    <a:pt x="3290" y="6402"/>
                  </a:lnTo>
                  <a:lnTo>
                    <a:pt x="2868" y="6424"/>
                  </a:lnTo>
                  <a:lnTo>
                    <a:pt x="2423" y="6424"/>
                  </a:lnTo>
                  <a:lnTo>
                    <a:pt x="1979" y="6402"/>
                  </a:lnTo>
                  <a:lnTo>
                    <a:pt x="1490" y="6379"/>
                  </a:lnTo>
                  <a:lnTo>
                    <a:pt x="112" y="6268"/>
                  </a:lnTo>
                  <a:lnTo>
                    <a:pt x="67" y="6268"/>
                  </a:lnTo>
                  <a:lnTo>
                    <a:pt x="45" y="6290"/>
                  </a:lnTo>
                  <a:lnTo>
                    <a:pt x="23" y="6313"/>
                  </a:lnTo>
                  <a:lnTo>
                    <a:pt x="1" y="6357"/>
                  </a:lnTo>
                  <a:lnTo>
                    <a:pt x="1" y="6402"/>
                  </a:lnTo>
                  <a:lnTo>
                    <a:pt x="23" y="6424"/>
                  </a:lnTo>
                  <a:lnTo>
                    <a:pt x="67" y="6446"/>
                  </a:lnTo>
                  <a:lnTo>
                    <a:pt x="90" y="6468"/>
                  </a:lnTo>
                  <a:lnTo>
                    <a:pt x="1468" y="6579"/>
                  </a:lnTo>
                  <a:lnTo>
                    <a:pt x="2090" y="6624"/>
                  </a:lnTo>
                  <a:lnTo>
                    <a:pt x="2668" y="6624"/>
                  </a:lnTo>
                  <a:lnTo>
                    <a:pt x="3246" y="6602"/>
                  </a:lnTo>
                  <a:lnTo>
                    <a:pt x="3824" y="6557"/>
                  </a:lnTo>
                  <a:lnTo>
                    <a:pt x="4357" y="6490"/>
                  </a:lnTo>
                  <a:lnTo>
                    <a:pt x="4890" y="6379"/>
                  </a:lnTo>
                  <a:lnTo>
                    <a:pt x="5157" y="6313"/>
                  </a:lnTo>
                  <a:lnTo>
                    <a:pt x="5468" y="6268"/>
                  </a:lnTo>
                  <a:lnTo>
                    <a:pt x="5846" y="6202"/>
                  </a:lnTo>
                  <a:lnTo>
                    <a:pt x="6313" y="6135"/>
                  </a:lnTo>
                  <a:lnTo>
                    <a:pt x="6802" y="6068"/>
                  </a:lnTo>
                  <a:lnTo>
                    <a:pt x="7846" y="5957"/>
                  </a:lnTo>
                  <a:lnTo>
                    <a:pt x="9047" y="5846"/>
                  </a:lnTo>
                  <a:lnTo>
                    <a:pt x="9647" y="5757"/>
                  </a:lnTo>
                  <a:lnTo>
                    <a:pt x="10225" y="5646"/>
                  </a:lnTo>
                  <a:lnTo>
                    <a:pt x="10358" y="5624"/>
                  </a:lnTo>
                  <a:lnTo>
                    <a:pt x="10491" y="5557"/>
                  </a:lnTo>
                  <a:lnTo>
                    <a:pt x="10625" y="5490"/>
                  </a:lnTo>
                  <a:lnTo>
                    <a:pt x="10758" y="5424"/>
                  </a:lnTo>
                  <a:lnTo>
                    <a:pt x="10869" y="5312"/>
                  </a:lnTo>
                  <a:lnTo>
                    <a:pt x="10980" y="5201"/>
                  </a:lnTo>
                  <a:lnTo>
                    <a:pt x="11092" y="5046"/>
                  </a:lnTo>
                  <a:lnTo>
                    <a:pt x="11180" y="4890"/>
                  </a:lnTo>
                  <a:lnTo>
                    <a:pt x="11269" y="4690"/>
                  </a:lnTo>
                  <a:lnTo>
                    <a:pt x="11336" y="4468"/>
                  </a:lnTo>
                  <a:lnTo>
                    <a:pt x="11380" y="4201"/>
                  </a:lnTo>
                  <a:lnTo>
                    <a:pt x="11425" y="3934"/>
                  </a:lnTo>
                  <a:lnTo>
                    <a:pt x="11425" y="3623"/>
                  </a:lnTo>
                  <a:lnTo>
                    <a:pt x="11425" y="3268"/>
                  </a:lnTo>
                  <a:lnTo>
                    <a:pt x="11380" y="2890"/>
                  </a:lnTo>
                  <a:lnTo>
                    <a:pt x="11314" y="2467"/>
                  </a:lnTo>
                  <a:lnTo>
                    <a:pt x="11269" y="2156"/>
                  </a:lnTo>
                  <a:lnTo>
                    <a:pt x="11225" y="2023"/>
                  </a:lnTo>
                  <a:lnTo>
                    <a:pt x="11158" y="1890"/>
                  </a:lnTo>
                  <a:lnTo>
                    <a:pt x="11092" y="1778"/>
                  </a:lnTo>
                  <a:lnTo>
                    <a:pt x="11003" y="1645"/>
                  </a:lnTo>
                  <a:lnTo>
                    <a:pt x="10891" y="1534"/>
                  </a:lnTo>
                  <a:lnTo>
                    <a:pt x="10758" y="1423"/>
                  </a:lnTo>
                  <a:lnTo>
                    <a:pt x="10580" y="1312"/>
                  </a:lnTo>
                  <a:lnTo>
                    <a:pt x="10380" y="1201"/>
                  </a:lnTo>
                  <a:lnTo>
                    <a:pt x="10136" y="1089"/>
                  </a:lnTo>
                  <a:lnTo>
                    <a:pt x="9869" y="978"/>
                  </a:lnTo>
                  <a:lnTo>
                    <a:pt x="9158" y="756"/>
                  </a:lnTo>
                  <a:lnTo>
                    <a:pt x="8247" y="534"/>
                  </a:lnTo>
                  <a:lnTo>
                    <a:pt x="7713" y="423"/>
                  </a:lnTo>
                  <a:lnTo>
                    <a:pt x="7113" y="312"/>
                  </a:lnTo>
                  <a:lnTo>
                    <a:pt x="6513" y="245"/>
                  </a:lnTo>
                  <a:lnTo>
                    <a:pt x="5846" y="178"/>
                  </a:lnTo>
                  <a:lnTo>
                    <a:pt x="4535" y="89"/>
                  </a:lnTo>
                  <a:lnTo>
                    <a:pt x="3223" y="23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-4740783" y="438732"/>
              <a:ext cx="196643" cy="123800"/>
            </a:xfrm>
            <a:custGeom>
              <a:avLst/>
              <a:gdLst/>
              <a:ahLst/>
              <a:cxnLst/>
              <a:rect l="l" t="t" r="r" b="b"/>
              <a:pathLst>
                <a:path w="10558" h="6647" extrusionOk="0">
                  <a:moveTo>
                    <a:pt x="67" y="1"/>
                  </a:moveTo>
                  <a:lnTo>
                    <a:pt x="23" y="23"/>
                  </a:lnTo>
                  <a:lnTo>
                    <a:pt x="0" y="67"/>
                  </a:lnTo>
                  <a:lnTo>
                    <a:pt x="0" y="112"/>
                  </a:lnTo>
                  <a:lnTo>
                    <a:pt x="23" y="134"/>
                  </a:lnTo>
                  <a:lnTo>
                    <a:pt x="45" y="156"/>
                  </a:lnTo>
                  <a:lnTo>
                    <a:pt x="112" y="178"/>
                  </a:lnTo>
                  <a:lnTo>
                    <a:pt x="178" y="201"/>
                  </a:lnTo>
                  <a:lnTo>
                    <a:pt x="623" y="290"/>
                  </a:lnTo>
                  <a:lnTo>
                    <a:pt x="1467" y="445"/>
                  </a:lnTo>
                  <a:lnTo>
                    <a:pt x="3646" y="845"/>
                  </a:lnTo>
                  <a:lnTo>
                    <a:pt x="5601" y="1201"/>
                  </a:lnTo>
                  <a:lnTo>
                    <a:pt x="6202" y="1334"/>
                  </a:lnTo>
                  <a:lnTo>
                    <a:pt x="7002" y="1490"/>
                  </a:lnTo>
                  <a:lnTo>
                    <a:pt x="7402" y="1579"/>
                  </a:lnTo>
                  <a:lnTo>
                    <a:pt x="7780" y="1690"/>
                  </a:lnTo>
                  <a:lnTo>
                    <a:pt x="8180" y="1823"/>
                  </a:lnTo>
                  <a:lnTo>
                    <a:pt x="8535" y="1979"/>
                  </a:lnTo>
                  <a:lnTo>
                    <a:pt x="8913" y="2134"/>
                  </a:lnTo>
                  <a:lnTo>
                    <a:pt x="9247" y="2357"/>
                  </a:lnTo>
                  <a:lnTo>
                    <a:pt x="9491" y="2534"/>
                  </a:lnTo>
                  <a:lnTo>
                    <a:pt x="9691" y="2734"/>
                  </a:lnTo>
                  <a:lnTo>
                    <a:pt x="9869" y="2957"/>
                  </a:lnTo>
                  <a:lnTo>
                    <a:pt x="10025" y="3201"/>
                  </a:lnTo>
                  <a:lnTo>
                    <a:pt x="10158" y="3468"/>
                  </a:lnTo>
                  <a:lnTo>
                    <a:pt x="10247" y="3735"/>
                  </a:lnTo>
                  <a:lnTo>
                    <a:pt x="10313" y="4001"/>
                  </a:lnTo>
                  <a:lnTo>
                    <a:pt x="10358" y="4290"/>
                  </a:lnTo>
                  <a:lnTo>
                    <a:pt x="10358" y="4579"/>
                  </a:lnTo>
                  <a:lnTo>
                    <a:pt x="10358" y="4868"/>
                  </a:lnTo>
                  <a:lnTo>
                    <a:pt x="10313" y="5135"/>
                  </a:lnTo>
                  <a:lnTo>
                    <a:pt x="10269" y="5424"/>
                  </a:lnTo>
                  <a:lnTo>
                    <a:pt x="10202" y="5713"/>
                  </a:lnTo>
                  <a:lnTo>
                    <a:pt x="10091" y="5979"/>
                  </a:lnTo>
                  <a:lnTo>
                    <a:pt x="9980" y="6246"/>
                  </a:lnTo>
                  <a:lnTo>
                    <a:pt x="9847" y="6513"/>
                  </a:lnTo>
                  <a:lnTo>
                    <a:pt x="9847" y="6535"/>
                  </a:lnTo>
                  <a:lnTo>
                    <a:pt x="9847" y="6580"/>
                  </a:lnTo>
                  <a:lnTo>
                    <a:pt x="9869" y="6624"/>
                  </a:lnTo>
                  <a:lnTo>
                    <a:pt x="9891" y="6646"/>
                  </a:lnTo>
                  <a:lnTo>
                    <a:pt x="10002" y="6646"/>
                  </a:lnTo>
                  <a:lnTo>
                    <a:pt x="10025" y="6602"/>
                  </a:lnTo>
                  <a:lnTo>
                    <a:pt x="10158" y="6335"/>
                  </a:lnTo>
                  <a:lnTo>
                    <a:pt x="10291" y="6046"/>
                  </a:lnTo>
                  <a:lnTo>
                    <a:pt x="10380" y="5757"/>
                  </a:lnTo>
                  <a:lnTo>
                    <a:pt x="10469" y="5468"/>
                  </a:lnTo>
                  <a:lnTo>
                    <a:pt x="10513" y="5157"/>
                  </a:lnTo>
                  <a:lnTo>
                    <a:pt x="10558" y="4846"/>
                  </a:lnTo>
                  <a:lnTo>
                    <a:pt x="10558" y="4557"/>
                  </a:lnTo>
                  <a:lnTo>
                    <a:pt x="10536" y="4246"/>
                  </a:lnTo>
                  <a:lnTo>
                    <a:pt x="10491" y="3957"/>
                  </a:lnTo>
                  <a:lnTo>
                    <a:pt x="10425" y="3646"/>
                  </a:lnTo>
                  <a:lnTo>
                    <a:pt x="10336" y="3379"/>
                  </a:lnTo>
                  <a:lnTo>
                    <a:pt x="10202" y="3112"/>
                  </a:lnTo>
                  <a:lnTo>
                    <a:pt x="10047" y="2846"/>
                  </a:lnTo>
                  <a:lnTo>
                    <a:pt x="9847" y="2601"/>
                  </a:lnTo>
                  <a:lnTo>
                    <a:pt x="9624" y="2379"/>
                  </a:lnTo>
                  <a:lnTo>
                    <a:pt x="9358" y="2179"/>
                  </a:lnTo>
                  <a:lnTo>
                    <a:pt x="9002" y="1979"/>
                  </a:lnTo>
                  <a:lnTo>
                    <a:pt x="8624" y="1801"/>
                  </a:lnTo>
                  <a:lnTo>
                    <a:pt x="8246" y="1645"/>
                  </a:lnTo>
                  <a:lnTo>
                    <a:pt x="7869" y="1512"/>
                  </a:lnTo>
                  <a:lnTo>
                    <a:pt x="7468" y="1401"/>
                  </a:lnTo>
                  <a:lnTo>
                    <a:pt x="7046" y="1312"/>
                  </a:lnTo>
                  <a:lnTo>
                    <a:pt x="6246" y="1134"/>
                  </a:lnTo>
                  <a:lnTo>
                    <a:pt x="5646" y="1023"/>
                  </a:lnTo>
                  <a:lnTo>
                    <a:pt x="4757" y="845"/>
                  </a:lnTo>
                  <a:lnTo>
                    <a:pt x="3690" y="645"/>
                  </a:lnTo>
                  <a:lnTo>
                    <a:pt x="1512" y="245"/>
                  </a:lnTo>
                  <a:lnTo>
                    <a:pt x="245" y="23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-4803698" y="545528"/>
              <a:ext cx="272819" cy="90685"/>
            </a:xfrm>
            <a:custGeom>
              <a:avLst/>
              <a:gdLst/>
              <a:ahLst/>
              <a:cxnLst/>
              <a:rect l="l" t="t" r="r" b="b"/>
              <a:pathLst>
                <a:path w="14648" h="4869" extrusionOk="0">
                  <a:moveTo>
                    <a:pt x="111" y="1"/>
                  </a:moveTo>
                  <a:lnTo>
                    <a:pt x="67" y="23"/>
                  </a:lnTo>
                  <a:lnTo>
                    <a:pt x="45" y="45"/>
                  </a:lnTo>
                  <a:lnTo>
                    <a:pt x="22" y="68"/>
                  </a:lnTo>
                  <a:lnTo>
                    <a:pt x="0" y="112"/>
                  </a:lnTo>
                  <a:lnTo>
                    <a:pt x="22" y="157"/>
                  </a:lnTo>
                  <a:lnTo>
                    <a:pt x="45" y="179"/>
                  </a:lnTo>
                  <a:lnTo>
                    <a:pt x="67" y="201"/>
                  </a:lnTo>
                  <a:lnTo>
                    <a:pt x="111" y="201"/>
                  </a:lnTo>
                  <a:lnTo>
                    <a:pt x="1889" y="245"/>
                  </a:lnTo>
                  <a:lnTo>
                    <a:pt x="3912" y="312"/>
                  </a:lnTo>
                  <a:lnTo>
                    <a:pt x="6046" y="401"/>
                  </a:lnTo>
                  <a:lnTo>
                    <a:pt x="8135" y="512"/>
                  </a:lnTo>
                  <a:lnTo>
                    <a:pt x="10091" y="646"/>
                  </a:lnTo>
                  <a:lnTo>
                    <a:pt x="10958" y="734"/>
                  </a:lnTo>
                  <a:lnTo>
                    <a:pt x="11736" y="801"/>
                  </a:lnTo>
                  <a:lnTo>
                    <a:pt x="12402" y="890"/>
                  </a:lnTo>
                  <a:lnTo>
                    <a:pt x="12958" y="979"/>
                  </a:lnTo>
                  <a:lnTo>
                    <a:pt x="13358" y="1068"/>
                  </a:lnTo>
                  <a:lnTo>
                    <a:pt x="13514" y="1112"/>
                  </a:lnTo>
                  <a:lnTo>
                    <a:pt x="13603" y="1179"/>
                  </a:lnTo>
                  <a:lnTo>
                    <a:pt x="13780" y="1312"/>
                  </a:lnTo>
                  <a:lnTo>
                    <a:pt x="13936" y="1446"/>
                  </a:lnTo>
                  <a:lnTo>
                    <a:pt x="14069" y="1579"/>
                  </a:lnTo>
                  <a:lnTo>
                    <a:pt x="14180" y="1735"/>
                  </a:lnTo>
                  <a:lnTo>
                    <a:pt x="14269" y="1890"/>
                  </a:lnTo>
                  <a:lnTo>
                    <a:pt x="14336" y="2046"/>
                  </a:lnTo>
                  <a:lnTo>
                    <a:pt x="14380" y="2201"/>
                  </a:lnTo>
                  <a:lnTo>
                    <a:pt x="14425" y="2357"/>
                  </a:lnTo>
                  <a:lnTo>
                    <a:pt x="14447" y="2668"/>
                  </a:lnTo>
                  <a:lnTo>
                    <a:pt x="14447" y="2957"/>
                  </a:lnTo>
                  <a:lnTo>
                    <a:pt x="14425" y="3202"/>
                  </a:lnTo>
                  <a:lnTo>
                    <a:pt x="14380" y="3402"/>
                  </a:lnTo>
                  <a:lnTo>
                    <a:pt x="14247" y="3779"/>
                  </a:lnTo>
                  <a:lnTo>
                    <a:pt x="14069" y="4202"/>
                  </a:lnTo>
                  <a:lnTo>
                    <a:pt x="13847" y="4735"/>
                  </a:lnTo>
                  <a:lnTo>
                    <a:pt x="13825" y="4780"/>
                  </a:lnTo>
                  <a:lnTo>
                    <a:pt x="13847" y="4802"/>
                  </a:lnTo>
                  <a:lnTo>
                    <a:pt x="13847" y="4846"/>
                  </a:lnTo>
                  <a:lnTo>
                    <a:pt x="13891" y="4869"/>
                  </a:lnTo>
                  <a:lnTo>
                    <a:pt x="13980" y="4869"/>
                  </a:lnTo>
                  <a:lnTo>
                    <a:pt x="14025" y="4824"/>
                  </a:lnTo>
                  <a:lnTo>
                    <a:pt x="14269" y="4268"/>
                  </a:lnTo>
                  <a:lnTo>
                    <a:pt x="14447" y="3824"/>
                  </a:lnTo>
                  <a:lnTo>
                    <a:pt x="14558" y="3446"/>
                  </a:lnTo>
                  <a:lnTo>
                    <a:pt x="14603" y="3224"/>
                  </a:lnTo>
                  <a:lnTo>
                    <a:pt x="14647" y="2957"/>
                  </a:lnTo>
                  <a:lnTo>
                    <a:pt x="14647" y="2646"/>
                  </a:lnTo>
                  <a:lnTo>
                    <a:pt x="14603" y="2313"/>
                  </a:lnTo>
                  <a:lnTo>
                    <a:pt x="14581" y="2135"/>
                  </a:lnTo>
                  <a:lnTo>
                    <a:pt x="14514" y="1957"/>
                  </a:lnTo>
                  <a:lnTo>
                    <a:pt x="14447" y="1801"/>
                  </a:lnTo>
                  <a:lnTo>
                    <a:pt x="14336" y="1623"/>
                  </a:lnTo>
                  <a:lnTo>
                    <a:pt x="14225" y="1468"/>
                  </a:lnTo>
                  <a:lnTo>
                    <a:pt x="14092" y="1290"/>
                  </a:lnTo>
                  <a:lnTo>
                    <a:pt x="13914" y="1157"/>
                  </a:lnTo>
                  <a:lnTo>
                    <a:pt x="13714" y="1001"/>
                  </a:lnTo>
                  <a:lnTo>
                    <a:pt x="13580" y="934"/>
                  </a:lnTo>
                  <a:lnTo>
                    <a:pt x="13380" y="868"/>
                  </a:lnTo>
                  <a:lnTo>
                    <a:pt x="13136" y="823"/>
                  </a:lnTo>
                  <a:lnTo>
                    <a:pt x="12825" y="757"/>
                  </a:lnTo>
                  <a:lnTo>
                    <a:pt x="12091" y="646"/>
                  </a:lnTo>
                  <a:lnTo>
                    <a:pt x="11180" y="557"/>
                  </a:lnTo>
                  <a:lnTo>
                    <a:pt x="10157" y="468"/>
                  </a:lnTo>
                  <a:lnTo>
                    <a:pt x="9046" y="379"/>
                  </a:lnTo>
                  <a:lnTo>
                    <a:pt x="6690" y="245"/>
                  </a:lnTo>
                  <a:lnTo>
                    <a:pt x="4334" y="134"/>
                  </a:lnTo>
                  <a:lnTo>
                    <a:pt x="2289" y="68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-4714708" y="632060"/>
              <a:ext cx="188373" cy="59619"/>
            </a:xfrm>
            <a:custGeom>
              <a:avLst/>
              <a:gdLst/>
              <a:ahLst/>
              <a:cxnLst/>
              <a:rect l="l" t="t" r="r" b="b"/>
              <a:pathLst>
                <a:path w="10114" h="3201" extrusionOk="0">
                  <a:moveTo>
                    <a:pt x="9002" y="0"/>
                  </a:moveTo>
                  <a:lnTo>
                    <a:pt x="8358" y="45"/>
                  </a:lnTo>
                  <a:lnTo>
                    <a:pt x="7624" y="134"/>
                  </a:lnTo>
                  <a:lnTo>
                    <a:pt x="6713" y="267"/>
                  </a:lnTo>
                  <a:lnTo>
                    <a:pt x="5113" y="467"/>
                  </a:lnTo>
                  <a:lnTo>
                    <a:pt x="2912" y="734"/>
                  </a:lnTo>
                  <a:lnTo>
                    <a:pt x="90" y="1045"/>
                  </a:lnTo>
                  <a:lnTo>
                    <a:pt x="45" y="1045"/>
                  </a:lnTo>
                  <a:lnTo>
                    <a:pt x="23" y="1089"/>
                  </a:lnTo>
                  <a:lnTo>
                    <a:pt x="1" y="1112"/>
                  </a:lnTo>
                  <a:lnTo>
                    <a:pt x="1" y="1156"/>
                  </a:lnTo>
                  <a:lnTo>
                    <a:pt x="23" y="1200"/>
                  </a:lnTo>
                  <a:lnTo>
                    <a:pt x="45" y="1223"/>
                  </a:lnTo>
                  <a:lnTo>
                    <a:pt x="67" y="1245"/>
                  </a:lnTo>
                  <a:lnTo>
                    <a:pt x="112" y="1245"/>
                  </a:lnTo>
                  <a:lnTo>
                    <a:pt x="2935" y="912"/>
                  </a:lnTo>
                  <a:lnTo>
                    <a:pt x="5135" y="667"/>
                  </a:lnTo>
                  <a:lnTo>
                    <a:pt x="6735" y="445"/>
                  </a:lnTo>
                  <a:lnTo>
                    <a:pt x="7602" y="334"/>
                  </a:lnTo>
                  <a:lnTo>
                    <a:pt x="8269" y="267"/>
                  </a:lnTo>
                  <a:lnTo>
                    <a:pt x="8980" y="200"/>
                  </a:lnTo>
                  <a:lnTo>
                    <a:pt x="9113" y="245"/>
                  </a:lnTo>
                  <a:lnTo>
                    <a:pt x="9202" y="311"/>
                  </a:lnTo>
                  <a:lnTo>
                    <a:pt x="9314" y="378"/>
                  </a:lnTo>
                  <a:lnTo>
                    <a:pt x="9447" y="489"/>
                  </a:lnTo>
                  <a:lnTo>
                    <a:pt x="9558" y="623"/>
                  </a:lnTo>
                  <a:lnTo>
                    <a:pt x="9669" y="800"/>
                  </a:lnTo>
                  <a:lnTo>
                    <a:pt x="9758" y="1000"/>
                  </a:lnTo>
                  <a:lnTo>
                    <a:pt x="9825" y="1156"/>
                  </a:lnTo>
                  <a:lnTo>
                    <a:pt x="9869" y="1334"/>
                  </a:lnTo>
                  <a:lnTo>
                    <a:pt x="9891" y="1489"/>
                  </a:lnTo>
                  <a:lnTo>
                    <a:pt x="9914" y="1623"/>
                  </a:lnTo>
                  <a:lnTo>
                    <a:pt x="9891" y="1756"/>
                  </a:lnTo>
                  <a:lnTo>
                    <a:pt x="9869" y="1912"/>
                  </a:lnTo>
                  <a:lnTo>
                    <a:pt x="9847" y="2023"/>
                  </a:lnTo>
                  <a:lnTo>
                    <a:pt x="9780" y="2156"/>
                  </a:lnTo>
                  <a:lnTo>
                    <a:pt x="9691" y="2290"/>
                  </a:lnTo>
                  <a:lnTo>
                    <a:pt x="9580" y="2423"/>
                  </a:lnTo>
                  <a:lnTo>
                    <a:pt x="9425" y="2556"/>
                  </a:lnTo>
                  <a:lnTo>
                    <a:pt x="9269" y="2667"/>
                  </a:lnTo>
                  <a:lnTo>
                    <a:pt x="9069" y="2756"/>
                  </a:lnTo>
                  <a:lnTo>
                    <a:pt x="8847" y="2845"/>
                  </a:lnTo>
                  <a:lnTo>
                    <a:pt x="8602" y="2934"/>
                  </a:lnTo>
                  <a:lnTo>
                    <a:pt x="8313" y="3001"/>
                  </a:lnTo>
                  <a:lnTo>
                    <a:pt x="8291" y="3001"/>
                  </a:lnTo>
                  <a:lnTo>
                    <a:pt x="8247" y="3045"/>
                  </a:lnTo>
                  <a:lnTo>
                    <a:pt x="8247" y="3068"/>
                  </a:lnTo>
                  <a:lnTo>
                    <a:pt x="8247" y="3112"/>
                  </a:lnTo>
                  <a:lnTo>
                    <a:pt x="8269" y="3179"/>
                  </a:lnTo>
                  <a:lnTo>
                    <a:pt x="8336" y="3201"/>
                  </a:lnTo>
                  <a:lnTo>
                    <a:pt x="8358" y="3201"/>
                  </a:lnTo>
                  <a:lnTo>
                    <a:pt x="8647" y="3112"/>
                  </a:lnTo>
                  <a:lnTo>
                    <a:pt x="8913" y="3023"/>
                  </a:lnTo>
                  <a:lnTo>
                    <a:pt x="9158" y="2934"/>
                  </a:lnTo>
                  <a:lnTo>
                    <a:pt x="9380" y="2823"/>
                  </a:lnTo>
                  <a:lnTo>
                    <a:pt x="9558" y="2690"/>
                  </a:lnTo>
                  <a:lnTo>
                    <a:pt x="9736" y="2556"/>
                  </a:lnTo>
                  <a:lnTo>
                    <a:pt x="9847" y="2401"/>
                  </a:lnTo>
                  <a:lnTo>
                    <a:pt x="9958" y="2245"/>
                  </a:lnTo>
                  <a:lnTo>
                    <a:pt x="10025" y="2112"/>
                  </a:lnTo>
                  <a:lnTo>
                    <a:pt x="10069" y="1956"/>
                  </a:lnTo>
                  <a:lnTo>
                    <a:pt x="10091" y="1801"/>
                  </a:lnTo>
                  <a:lnTo>
                    <a:pt x="10114" y="1645"/>
                  </a:lnTo>
                  <a:lnTo>
                    <a:pt x="10091" y="1467"/>
                  </a:lnTo>
                  <a:lnTo>
                    <a:pt x="10069" y="1289"/>
                  </a:lnTo>
                  <a:lnTo>
                    <a:pt x="10025" y="1112"/>
                  </a:lnTo>
                  <a:lnTo>
                    <a:pt x="9958" y="934"/>
                  </a:lnTo>
                  <a:lnTo>
                    <a:pt x="9825" y="667"/>
                  </a:lnTo>
                  <a:lnTo>
                    <a:pt x="9691" y="467"/>
                  </a:lnTo>
                  <a:lnTo>
                    <a:pt x="9536" y="311"/>
                  </a:lnTo>
                  <a:lnTo>
                    <a:pt x="9380" y="178"/>
                  </a:lnTo>
                  <a:lnTo>
                    <a:pt x="9247" y="111"/>
                  </a:lnTo>
                  <a:lnTo>
                    <a:pt x="9136" y="45"/>
                  </a:lnTo>
                  <a:lnTo>
                    <a:pt x="902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-3716631" y="218510"/>
              <a:ext cx="127935" cy="127507"/>
            </a:xfrm>
            <a:custGeom>
              <a:avLst/>
              <a:gdLst/>
              <a:ahLst/>
              <a:cxnLst/>
              <a:rect l="l" t="t" r="r" b="b"/>
              <a:pathLst>
                <a:path w="6869" h="6846" extrusionOk="0">
                  <a:moveTo>
                    <a:pt x="3379" y="0"/>
                  </a:moveTo>
                  <a:lnTo>
                    <a:pt x="3334" y="22"/>
                  </a:lnTo>
                  <a:lnTo>
                    <a:pt x="3245" y="89"/>
                  </a:lnTo>
                  <a:lnTo>
                    <a:pt x="3179" y="222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90" y="778"/>
                  </a:lnTo>
                  <a:lnTo>
                    <a:pt x="3067" y="1267"/>
                  </a:lnTo>
                  <a:lnTo>
                    <a:pt x="3045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56" y="2601"/>
                  </a:lnTo>
                  <a:lnTo>
                    <a:pt x="2890" y="2734"/>
                  </a:lnTo>
                  <a:lnTo>
                    <a:pt x="2845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8"/>
                  </a:lnTo>
                  <a:lnTo>
                    <a:pt x="2223" y="3001"/>
                  </a:lnTo>
                  <a:lnTo>
                    <a:pt x="1778" y="3023"/>
                  </a:lnTo>
                  <a:lnTo>
                    <a:pt x="1267" y="3045"/>
                  </a:lnTo>
                  <a:lnTo>
                    <a:pt x="800" y="3067"/>
                  </a:lnTo>
                  <a:lnTo>
                    <a:pt x="578" y="3090"/>
                  </a:lnTo>
                  <a:lnTo>
                    <a:pt x="400" y="3134"/>
                  </a:lnTo>
                  <a:lnTo>
                    <a:pt x="223" y="3179"/>
                  </a:lnTo>
                  <a:lnTo>
                    <a:pt x="111" y="3245"/>
                  </a:lnTo>
                  <a:lnTo>
                    <a:pt x="22" y="3312"/>
                  </a:lnTo>
                  <a:lnTo>
                    <a:pt x="0" y="3379"/>
                  </a:lnTo>
                  <a:lnTo>
                    <a:pt x="0" y="3423"/>
                  </a:lnTo>
                  <a:lnTo>
                    <a:pt x="0" y="3467"/>
                  </a:lnTo>
                  <a:lnTo>
                    <a:pt x="22" y="3512"/>
                  </a:lnTo>
                  <a:lnTo>
                    <a:pt x="111" y="3601"/>
                  </a:lnTo>
                  <a:lnTo>
                    <a:pt x="223" y="3667"/>
                  </a:lnTo>
                  <a:lnTo>
                    <a:pt x="400" y="3712"/>
                  </a:lnTo>
                  <a:lnTo>
                    <a:pt x="578" y="3734"/>
                  </a:lnTo>
                  <a:lnTo>
                    <a:pt x="800" y="3756"/>
                  </a:lnTo>
                  <a:lnTo>
                    <a:pt x="1267" y="3801"/>
                  </a:lnTo>
                  <a:lnTo>
                    <a:pt x="1778" y="3823"/>
                  </a:lnTo>
                  <a:lnTo>
                    <a:pt x="2223" y="3845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6"/>
                  </a:lnTo>
                  <a:lnTo>
                    <a:pt x="2845" y="4023"/>
                  </a:lnTo>
                  <a:lnTo>
                    <a:pt x="2890" y="4112"/>
                  </a:lnTo>
                  <a:lnTo>
                    <a:pt x="2956" y="4245"/>
                  </a:lnTo>
                  <a:lnTo>
                    <a:pt x="2979" y="4423"/>
                  </a:lnTo>
                  <a:lnTo>
                    <a:pt x="3001" y="4623"/>
                  </a:lnTo>
                  <a:lnTo>
                    <a:pt x="3045" y="5090"/>
                  </a:lnTo>
                  <a:lnTo>
                    <a:pt x="3067" y="5579"/>
                  </a:lnTo>
                  <a:lnTo>
                    <a:pt x="3090" y="6046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5" y="6735"/>
                  </a:lnTo>
                  <a:lnTo>
                    <a:pt x="3334" y="6824"/>
                  </a:lnTo>
                  <a:lnTo>
                    <a:pt x="3379" y="6846"/>
                  </a:lnTo>
                  <a:lnTo>
                    <a:pt x="3490" y="6846"/>
                  </a:lnTo>
                  <a:lnTo>
                    <a:pt x="3534" y="6824"/>
                  </a:lnTo>
                  <a:lnTo>
                    <a:pt x="3601" y="6735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56" y="6268"/>
                  </a:lnTo>
                  <a:lnTo>
                    <a:pt x="3779" y="6046"/>
                  </a:lnTo>
                  <a:lnTo>
                    <a:pt x="3801" y="5579"/>
                  </a:lnTo>
                  <a:lnTo>
                    <a:pt x="3823" y="5090"/>
                  </a:lnTo>
                  <a:lnTo>
                    <a:pt x="3845" y="4623"/>
                  </a:lnTo>
                  <a:lnTo>
                    <a:pt x="3868" y="4423"/>
                  </a:lnTo>
                  <a:lnTo>
                    <a:pt x="3912" y="4245"/>
                  </a:lnTo>
                  <a:lnTo>
                    <a:pt x="3957" y="4112"/>
                  </a:lnTo>
                  <a:lnTo>
                    <a:pt x="4023" y="4023"/>
                  </a:lnTo>
                  <a:lnTo>
                    <a:pt x="4112" y="3956"/>
                  </a:lnTo>
                  <a:lnTo>
                    <a:pt x="4268" y="3912"/>
                  </a:lnTo>
                  <a:lnTo>
                    <a:pt x="4423" y="3868"/>
                  </a:lnTo>
                  <a:lnTo>
                    <a:pt x="4623" y="3845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68" y="3756"/>
                  </a:lnTo>
                  <a:lnTo>
                    <a:pt x="6290" y="3734"/>
                  </a:lnTo>
                  <a:lnTo>
                    <a:pt x="6468" y="3712"/>
                  </a:lnTo>
                  <a:lnTo>
                    <a:pt x="6624" y="3667"/>
                  </a:lnTo>
                  <a:lnTo>
                    <a:pt x="6757" y="3601"/>
                  </a:lnTo>
                  <a:lnTo>
                    <a:pt x="6824" y="3512"/>
                  </a:lnTo>
                  <a:lnTo>
                    <a:pt x="6846" y="3467"/>
                  </a:lnTo>
                  <a:lnTo>
                    <a:pt x="6868" y="3423"/>
                  </a:lnTo>
                  <a:lnTo>
                    <a:pt x="6846" y="3379"/>
                  </a:lnTo>
                  <a:lnTo>
                    <a:pt x="6824" y="3312"/>
                  </a:lnTo>
                  <a:lnTo>
                    <a:pt x="6757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90" y="3090"/>
                  </a:lnTo>
                  <a:lnTo>
                    <a:pt x="6068" y="3067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3" y="3001"/>
                  </a:lnTo>
                  <a:lnTo>
                    <a:pt x="4423" y="2978"/>
                  </a:lnTo>
                  <a:lnTo>
                    <a:pt x="4268" y="2934"/>
                  </a:lnTo>
                  <a:lnTo>
                    <a:pt x="4112" y="2890"/>
                  </a:lnTo>
                  <a:lnTo>
                    <a:pt x="4023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5" y="2223"/>
                  </a:lnTo>
                  <a:lnTo>
                    <a:pt x="3823" y="1756"/>
                  </a:lnTo>
                  <a:lnTo>
                    <a:pt x="3801" y="1267"/>
                  </a:lnTo>
                  <a:lnTo>
                    <a:pt x="3779" y="778"/>
                  </a:lnTo>
                  <a:lnTo>
                    <a:pt x="3756" y="578"/>
                  </a:lnTo>
                  <a:lnTo>
                    <a:pt x="3712" y="378"/>
                  </a:lnTo>
                  <a:lnTo>
                    <a:pt x="3668" y="222"/>
                  </a:lnTo>
                  <a:lnTo>
                    <a:pt x="3601" y="89"/>
                  </a:lnTo>
                  <a:lnTo>
                    <a:pt x="3534" y="22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-4655499" y="-564727"/>
              <a:ext cx="127507" cy="127935"/>
            </a:xfrm>
            <a:custGeom>
              <a:avLst/>
              <a:gdLst/>
              <a:ahLst/>
              <a:cxnLst/>
              <a:rect l="l" t="t" r="r" b="b"/>
              <a:pathLst>
                <a:path w="6846" h="6869" extrusionOk="0">
                  <a:moveTo>
                    <a:pt x="3356" y="1"/>
                  </a:moveTo>
                  <a:lnTo>
                    <a:pt x="3312" y="23"/>
                  </a:lnTo>
                  <a:lnTo>
                    <a:pt x="3245" y="112"/>
                  </a:lnTo>
                  <a:lnTo>
                    <a:pt x="3178" y="223"/>
                  </a:lnTo>
                  <a:lnTo>
                    <a:pt x="3134" y="401"/>
                  </a:lnTo>
                  <a:lnTo>
                    <a:pt x="3090" y="579"/>
                  </a:lnTo>
                  <a:lnTo>
                    <a:pt x="3067" y="801"/>
                  </a:lnTo>
                  <a:lnTo>
                    <a:pt x="3045" y="1268"/>
                  </a:lnTo>
                  <a:lnTo>
                    <a:pt x="3023" y="1779"/>
                  </a:lnTo>
                  <a:lnTo>
                    <a:pt x="3001" y="2224"/>
                  </a:lnTo>
                  <a:lnTo>
                    <a:pt x="2978" y="2424"/>
                  </a:lnTo>
                  <a:lnTo>
                    <a:pt x="2934" y="2601"/>
                  </a:lnTo>
                  <a:lnTo>
                    <a:pt x="2889" y="2735"/>
                  </a:lnTo>
                  <a:lnTo>
                    <a:pt x="2823" y="2846"/>
                  </a:lnTo>
                  <a:lnTo>
                    <a:pt x="2734" y="2913"/>
                  </a:lnTo>
                  <a:lnTo>
                    <a:pt x="2601" y="2957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3"/>
                  </a:lnTo>
                  <a:lnTo>
                    <a:pt x="378" y="3135"/>
                  </a:lnTo>
                  <a:lnTo>
                    <a:pt x="222" y="3201"/>
                  </a:lnTo>
                  <a:lnTo>
                    <a:pt x="89" y="3246"/>
                  </a:lnTo>
                  <a:lnTo>
                    <a:pt x="22" y="3335"/>
                  </a:lnTo>
                  <a:lnTo>
                    <a:pt x="0" y="3379"/>
                  </a:lnTo>
                  <a:lnTo>
                    <a:pt x="0" y="3424"/>
                  </a:lnTo>
                  <a:lnTo>
                    <a:pt x="0" y="3490"/>
                  </a:lnTo>
                  <a:lnTo>
                    <a:pt x="22" y="3535"/>
                  </a:lnTo>
                  <a:lnTo>
                    <a:pt x="89" y="3602"/>
                  </a:lnTo>
                  <a:lnTo>
                    <a:pt x="222" y="3668"/>
                  </a:lnTo>
                  <a:lnTo>
                    <a:pt x="378" y="3713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02"/>
                  </a:lnTo>
                  <a:lnTo>
                    <a:pt x="1756" y="3824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3"/>
                  </a:lnTo>
                  <a:lnTo>
                    <a:pt x="2734" y="3957"/>
                  </a:lnTo>
                  <a:lnTo>
                    <a:pt x="2823" y="4024"/>
                  </a:lnTo>
                  <a:lnTo>
                    <a:pt x="2889" y="4113"/>
                  </a:lnTo>
                  <a:lnTo>
                    <a:pt x="2934" y="4268"/>
                  </a:lnTo>
                  <a:lnTo>
                    <a:pt x="2978" y="4424"/>
                  </a:lnTo>
                  <a:lnTo>
                    <a:pt x="3001" y="4624"/>
                  </a:lnTo>
                  <a:lnTo>
                    <a:pt x="3023" y="5091"/>
                  </a:lnTo>
                  <a:lnTo>
                    <a:pt x="3045" y="5580"/>
                  </a:lnTo>
                  <a:lnTo>
                    <a:pt x="3067" y="6069"/>
                  </a:lnTo>
                  <a:lnTo>
                    <a:pt x="3090" y="6291"/>
                  </a:lnTo>
                  <a:lnTo>
                    <a:pt x="3134" y="6469"/>
                  </a:lnTo>
                  <a:lnTo>
                    <a:pt x="3178" y="6624"/>
                  </a:lnTo>
                  <a:lnTo>
                    <a:pt x="3245" y="6758"/>
                  </a:lnTo>
                  <a:lnTo>
                    <a:pt x="3312" y="6824"/>
                  </a:lnTo>
                  <a:lnTo>
                    <a:pt x="3356" y="6847"/>
                  </a:lnTo>
                  <a:lnTo>
                    <a:pt x="3423" y="6869"/>
                  </a:lnTo>
                  <a:lnTo>
                    <a:pt x="3467" y="6847"/>
                  </a:lnTo>
                  <a:lnTo>
                    <a:pt x="3512" y="6824"/>
                  </a:lnTo>
                  <a:lnTo>
                    <a:pt x="3601" y="6758"/>
                  </a:lnTo>
                  <a:lnTo>
                    <a:pt x="3667" y="6624"/>
                  </a:lnTo>
                  <a:lnTo>
                    <a:pt x="3712" y="6469"/>
                  </a:lnTo>
                  <a:lnTo>
                    <a:pt x="3734" y="6291"/>
                  </a:lnTo>
                  <a:lnTo>
                    <a:pt x="3756" y="6069"/>
                  </a:lnTo>
                  <a:lnTo>
                    <a:pt x="3801" y="5580"/>
                  </a:lnTo>
                  <a:lnTo>
                    <a:pt x="3801" y="5091"/>
                  </a:lnTo>
                  <a:lnTo>
                    <a:pt x="3845" y="4624"/>
                  </a:lnTo>
                  <a:lnTo>
                    <a:pt x="3867" y="4424"/>
                  </a:lnTo>
                  <a:lnTo>
                    <a:pt x="3890" y="4268"/>
                  </a:lnTo>
                  <a:lnTo>
                    <a:pt x="3956" y="4113"/>
                  </a:lnTo>
                  <a:lnTo>
                    <a:pt x="4023" y="4024"/>
                  </a:lnTo>
                  <a:lnTo>
                    <a:pt x="4112" y="3957"/>
                  </a:lnTo>
                  <a:lnTo>
                    <a:pt x="4245" y="3913"/>
                  </a:lnTo>
                  <a:lnTo>
                    <a:pt x="4423" y="3868"/>
                  </a:lnTo>
                  <a:lnTo>
                    <a:pt x="4623" y="3846"/>
                  </a:lnTo>
                  <a:lnTo>
                    <a:pt x="5090" y="3824"/>
                  </a:lnTo>
                  <a:lnTo>
                    <a:pt x="5579" y="3802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3"/>
                  </a:lnTo>
                  <a:lnTo>
                    <a:pt x="6624" y="3668"/>
                  </a:lnTo>
                  <a:lnTo>
                    <a:pt x="6735" y="3602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24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46"/>
                  </a:lnTo>
                  <a:lnTo>
                    <a:pt x="6624" y="3201"/>
                  </a:lnTo>
                  <a:lnTo>
                    <a:pt x="6468" y="3135"/>
                  </a:lnTo>
                  <a:lnTo>
                    <a:pt x="6268" y="3113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01"/>
                  </a:lnTo>
                  <a:lnTo>
                    <a:pt x="4423" y="2979"/>
                  </a:lnTo>
                  <a:lnTo>
                    <a:pt x="4245" y="2957"/>
                  </a:lnTo>
                  <a:lnTo>
                    <a:pt x="4112" y="2913"/>
                  </a:lnTo>
                  <a:lnTo>
                    <a:pt x="4023" y="2846"/>
                  </a:lnTo>
                  <a:lnTo>
                    <a:pt x="3956" y="2735"/>
                  </a:lnTo>
                  <a:lnTo>
                    <a:pt x="3890" y="2601"/>
                  </a:lnTo>
                  <a:lnTo>
                    <a:pt x="3867" y="2424"/>
                  </a:lnTo>
                  <a:lnTo>
                    <a:pt x="3845" y="2224"/>
                  </a:lnTo>
                  <a:lnTo>
                    <a:pt x="3801" y="1779"/>
                  </a:lnTo>
                  <a:lnTo>
                    <a:pt x="3801" y="1268"/>
                  </a:lnTo>
                  <a:lnTo>
                    <a:pt x="3756" y="801"/>
                  </a:lnTo>
                  <a:lnTo>
                    <a:pt x="3734" y="579"/>
                  </a:lnTo>
                  <a:lnTo>
                    <a:pt x="3712" y="401"/>
                  </a:lnTo>
                  <a:lnTo>
                    <a:pt x="3667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-4859591" y="635785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4" y="23"/>
                  </a:lnTo>
                  <a:lnTo>
                    <a:pt x="3246" y="111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90" y="800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56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45"/>
                  </a:lnTo>
                  <a:lnTo>
                    <a:pt x="1267" y="3045"/>
                  </a:lnTo>
                  <a:lnTo>
                    <a:pt x="801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112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801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5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3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90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4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35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57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3" y="5090"/>
                  </a:lnTo>
                  <a:lnTo>
                    <a:pt x="3846" y="4623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3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5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68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57" y="3601"/>
                  </a:lnTo>
                  <a:lnTo>
                    <a:pt x="6824" y="3534"/>
                  </a:lnTo>
                  <a:lnTo>
                    <a:pt x="6846" y="3490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57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68" y="3090"/>
                  </a:lnTo>
                  <a:lnTo>
                    <a:pt x="5579" y="3045"/>
                  </a:lnTo>
                  <a:lnTo>
                    <a:pt x="5090" y="3045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56"/>
                  </a:lnTo>
                  <a:lnTo>
                    <a:pt x="4112" y="2890"/>
                  </a:lnTo>
                  <a:lnTo>
                    <a:pt x="4023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3" y="1756"/>
                  </a:lnTo>
                  <a:lnTo>
                    <a:pt x="3801" y="1267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1"/>
                  </a:lnTo>
                  <a:lnTo>
                    <a:pt x="3535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-4477090" y="-91149"/>
              <a:ext cx="127935" cy="127525"/>
            </a:xfrm>
            <a:custGeom>
              <a:avLst/>
              <a:gdLst/>
              <a:ahLst/>
              <a:cxnLst/>
              <a:rect l="l" t="t" r="r" b="b"/>
              <a:pathLst>
                <a:path w="6869" h="6847" extrusionOk="0">
                  <a:moveTo>
                    <a:pt x="3379" y="1"/>
                  </a:moveTo>
                  <a:lnTo>
                    <a:pt x="3335" y="23"/>
                  </a:lnTo>
                  <a:lnTo>
                    <a:pt x="3268" y="90"/>
                  </a:lnTo>
                  <a:lnTo>
                    <a:pt x="3201" y="223"/>
                  </a:lnTo>
                  <a:lnTo>
                    <a:pt x="3157" y="379"/>
                  </a:lnTo>
                  <a:lnTo>
                    <a:pt x="3112" y="579"/>
                  </a:lnTo>
                  <a:lnTo>
                    <a:pt x="3090" y="779"/>
                  </a:lnTo>
                  <a:lnTo>
                    <a:pt x="3068" y="1268"/>
                  </a:lnTo>
                  <a:lnTo>
                    <a:pt x="3046" y="1757"/>
                  </a:lnTo>
                  <a:lnTo>
                    <a:pt x="3023" y="2223"/>
                  </a:lnTo>
                  <a:lnTo>
                    <a:pt x="2979" y="2424"/>
                  </a:lnTo>
                  <a:lnTo>
                    <a:pt x="2957" y="2601"/>
                  </a:lnTo>
                  <a:lnTo>
                    <a:pt x="2912" y="2735"/>
                  </a:lnTo>
                  <a:lnTo>
                    <a:pt x="2846" y="2824"/>
                  </a:lnTo>
                  <a:lnTo>
                    <a:pt x="2757" y="2890"/>
                  </a:lnTo>
                  <a:lnTo>
                    <a:pt x="2601" y="2935"/>
                  </a:lnTo>
                  <a:lnTo>
                    <a:pt x="2445" y="2979"/>
                  </a:lnTo>
                  <a:lnTo>
                    <a:pt x="2245" y="3001"/>
                  </a:lnTo>
                  <a:lnTo>
                    <a:pt x="1779" y="3024"/>
                  </a:lnTo>
                  <a:lnTo>
                    <a:pt x="1290" y="3046"/>
                  </a:lnTo>
                  <a:lnTo>
                    <a:pt x="801" y="3068"/>
                  </a:lnTo>
                  <a:lnTo>
                    <a:pt x="578" y="3090"/>
                  </a:lnTo>
                  <a:lnTo>
                    <a:pt x="401" y="3135"/>
                  </a:lnTo>
                  <a:lnTo>
                    <a:pt x="245" y="3179"/>
                  </a:lnTo>
                  <a:lnTo>
                    <a:pt x="112" y="3246"/>
                  </a:lnTo>
                  <a:lnTo>
                    <a:pt x="45" y="3313"/>
                  </a:lnTo>
                  <a:lnTo>
                    <a:pt x="23" y="3357"/>
                  </a:lnTo>
                  <a:lnTo>
                    <a:pt x="1" y="3424"/>
                  </a:lnTo>
                  <a:lnTo>
                    <a:pt x="23" y="3468"/>
                  </a:lnTo>
                  <a:lnTo>
                    <a:pt x="45" y="3513"/>
                  </a:lnTo>
                  <a:lnTo>
                    <a:pt x="112" y="3602"/>
                  </a:lnTo>
                  <a:lnTo>
                    <a:pt x="245" y="3668"/>
                  </a:lnTo>
                  <a:lnTo>
                    <a:pt x="401" y="3713"/>
                  </a:lnTo>
                  <a:lnTo>
                    <a:pt x="578" y="3735"/>
                  </a:lnTo>
                  <a:lnTo>
                    <a:pt x="801" y="3757"/>
                  </a:lnTo>
                  <a:lnTo>
                    <a:pt x="1290" y="3802"/>
                  </a:lnTo>
                  <a:lnTo>
                    <a:pt x="1779" y="3802"/>
                  </a:lnTo>
                  <a:lnTo>
                    <a:pt x="2245" y="3846"/>
                  </a:lnTo>
                  <a:lnTo>
                    <a:pt x="2445" y="3868"/>
                  </a:lnTo>
                  <a:lnTo>
                    <a:pt x="2601" y="3890"/>
                  </a:lnTo>
                  <a:lnTo>
                    <a:pt x="2757" y="3957"/>
                  </a:lnTo>
                  <a:lnTo>
                    <a:pt x="2846" y="4024"/>
                  </a:lnTo>
                  <a:lnTo>
                    <a:pt x="2912" y="4113"/>
                  </a:lnTo>
                  <a:lnTo>
                    <a:pt x="2957" y="4246"/>
                  </a:lnTo>
                  <a:lnTo>
                    <a:pt x="2979" y="4424"/>
                  </a:lnTo>
                  <a:lnTo>
                    <a:pt x="3023" y="4624"/>
                  </a:lnTo>
                  <a:lnTo>
                    <a:pt x="3046" y="5091"/>
                  </a:lnTo>
                  <a:lnTo>
                    <a:pt x="3068" y="5580"/>
                  </a:lnTo>
                  <a:lnTo>
                    <a:pt x="3090" y="6046"/>
                  </a:lnTo>
                  <a:lnTo>
                    <a:pt x="3112" y="6269"/>
                  </a:lnTo>
                  <a:lnTo>
                    <a:pt x="3157" y="6469"/>
                  </a:lnTo>
                  <a:lnTo>
                    <a:pt x="3201" y="6624"/>
                  </a:lnTo>
                  <a:lnTo>
                    <a:pt x="3268" y="6735"/>
                  </a:lnTo>
                  <a:lnTo>
                    <a:pt x="3335" y="6824"/>
                  </a:lnTo>
                  <a:lnTo>
                    <a:pt x="3379" y="6847"/>
                  </a:lnTo>
                  <a:lnTo>
                    <a:pt x="3490" y="6847"/>
                  </a:lnTo>
                  <a:lnTo>
                    <a:pt x="3535" y="6824"/>
                  </a:lnTo>
                  <a:lnTo>
                    <a:pt x="3623" y="6735"/>
                  </a:lnTo>
                  <a:lnTo>
                    <a:pt x="3668" y="6624"/>
                  </a:lnTo>
                  <a:lnTo>
                    <a:pt x="3735" y="6469"/>
                  </a:lnTo>
                  <a:lnTo>
                    <a:pt x="3757" y="6269"/>
                  </a:lnTo>
                  <a:lnTo>
                    <a:pt x="3779" y="6046"/>
                  </a:lnTo>
                  <a:lnTo>
                    <a:pt x="3801" y="5580"/>
                  </a:lnTo>
                  <a:lnTo>
                    <a:pt x="3824" y="5091"/>
                  </a:lnTo>
                  <a:lnTo>
                    <a:pt x="3868" y="4624"/>
                  </a:lnTo>
                  <a:lnTo>
                    <a:pt x="3890" y="4424"/>
                  </a:lnTo>
                  <a:lnTo>
                    <a:pt x="3912" y="4246"/>
                  </a:lnTo>
                  <a:lnTo>
                    <a:pt x="3957" y="4113"/>
                  </a:lnTo>
                  <a:lnTo>
                    <a:pt x="4024" y="4024"/>
                  </a:lnTo>
                  <a:lnTo>
                    <a:pt x="4135" y="3957"/>
                  </a:lnTo>
                  <a:lnTo>
                    <a:pt x="4268" y="3890"/>
                  </a:lnTo>
                  <a:lnTo>
                    <a:pt x="4446" y="3868"/>
                  </a:lnTo>
                  <a:lnTo>
                    <a:pt x="4646" y="3846"/>
                  </a:lnTo>
                  <a:lnTo>
                    <a:pt x="5090" y="3802"/>
                  </a:lnTo>
                  <a:lnTo>
                    <a:pt x="5602" y="3802"/>
                  </a:lnTo>
                  <a:lnTo>
                    <a:pt x="6068" y="3757"/>
                  </a:lnTo>
                  <a:lnTo>
                    <a:pt x="6291" y="3735"/>
                  </a:lnTo>
                  <a:lnTo>
                    <a:pt x="6468" y="3713"/>
                  </a:lnTo>
                  <a:lnTo>
                    <a:pt x="6646" y="3668"/>
                  </a:lnTo>
                  <a:lnTo>
                    <a:pt x="6757" y="3602"/>
                  </a:lnTo>
                  <a:lnTo>
                    <a:pt x="6846" y="3513"/>
                  </a:lnTo>
                  <a:lnTo>
                    <a:pt x="6869" y="3468"/>
                  </a:lnTo>
                  <a:lnTo>
                    <a:pt x="6869" y="3424"/>
                  </a:lnTo>
                  <a:lnTo>
                    <a:pt x="6869" y="3357"/>
                  </a:lnTo>
                  <a:lnTo>
                    <a:pt x="6846" y="3313"/>
                  </a:lnTo>
                  <a:lnTo>
                    <a:pt x="6757" y="3246"/>
                  </a:lnTo>
                  <a:lnTo>
                    <a:pt x="6646" y="3179"/>
                  </a:lnTo>
                  <a:lnTo>
                    <a:pt x="6468" y="3135"/>
                  </a:lnTo>
                  <a:lnTo>
                    <a:pt x="6291" y="3090"/>
                  </a:lnTo>
                  <a:lnTo>
                    <a:pt x="6068" y="3068"/>
                  </a:lnTo>
                  <a:lnTo>
                    <a:pt x="5602" y="3046"/>
                  </a:lnTo>
                  <a:lnTo>
                    <a:pt x="5090" y="3024"/>
                  </a:lnTo>
                  <a:lnTo>
                    <a:pt x="4646" y="3001"/>
                  </a:lnTo>
                  <a:lnTo>
                    <a:pt x="4446" y="2979"/>
                  </a:lnTo>
                  <a:lnTo>
                    <a:pt x="4268" y="2935"/>
                  </a:lnTo>
                  <a:lnTo>
                    <a:pt x="4135" y="2890"/>
                  </a:lnTo>
                  <a:lnTo>
                    <a:pt x="4024" y="2824"/>
                  </a:lnTo>
                  <a:lnTo>
                    <a:pt x="3957" y="2735"/>
                  </a:lnTo>
                  <a:lnTo>
                    <a:pt x="3912" y="2601"/>
                  </a:lnTo>
                  <a:lnTo>
                    <a:pt x="3890" y="2424"/>
                  </a:lnTo>
                  <a:lnTo>
                    <a:pt x="3868" y="2223"/>
                  </a:lnTo>
                  <a:lnTo>
                    <a:pt x="3824" y="1757"/>
                  </a:lnTo>
                  <a:lnTo>
                    <a:pt x="3801" y="1268"/>
                  </a:lnTo>
                  <a:lnTo>
                    <a:pt x="3779" y="779"/>
                  </a:lnTo>
                  <a:lnTo>
                    <a:pt x="3757" y="579"/>
                  </a:lnTo>
                  <a:lnTo>
                    <a:pt x="3735" y="379"/>
                  </a:lnTo>
                  <a:lnTo>
                    <a:pt x="3668" y="223"/>
                  </a:lnTo>
                  <a:lnTo>
                    <a:pt x="3623" y="90"/>
                  </a:lnTo>
                  <a:lnTo>
                    <a:pt x="3535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-4211739" y="622114"/>
              <a:ext cx="127935" cy="127935"/>
            </a:xfrm>
            <a:custGeom>
              <a:avLst/>
              <a:gdLst/>
              <a:ahLst/>
              <a:cxnLst/>
              <a:rect l="l" t="t" r="r" b="b"/>
              <a:pathLst>
                <a:path w="6869" h="6869" extrusionOk="0">
                  <a:moveTo>
                    <a:pt x="3379" y="1"/>
                  </a:moveTo>
                  <a:lnTo>
                    <a:pt x="3335" y="23"/>
                  </a:lnTo>
                  <a:lnTo>
                    <a:pt x="3268" y="112"/>
                  </a:lnTo>
                  <a:lnTo>
                    <a:pt x="3201" y="223"/>
                  </a:lnTo>
                  <a:lnTo>
                    <a:pt x="3157" y="401"/>
                  </a:lnTo>
                  <a:lnTo>
                    <a:pt x="3112" y="579"/>
                  </a:lnTo>
                  <a:lnTo>
                    <a:pt x="3090" y="801"/>
                  </a:lnTo>
                  <a:lnTo>
                    <a:pt x="3068" y="1268"/>
                  </a:lnTo>
                  <a:lnTo>
                    <a:pt x="3046" y="1779"/>
                  </a:lnTo>
                  <a:lnTo>
                    <a:pt x="3023" y="2223"/>
                  </a:lnTo>
                  <a:lnTo>
                    <a:pt x="3001" y="2424"/>
                  </a:lnTo>
                  <a:lnTo>
                    <a:pt x="2957" y="2601"/>
                  </a:lnTo>
                  <a:lnTo>
                    <a:pt x="2912" y="2735"/>
                  </a:lnTo>
                  <a:lnTo>
                    <a:pt x="2846" y="2846"/>
                  </a:lnTo>
                  <a:lnTo>
                    <a:pt x="2757" y="2912"/>
                  </a:lnTo>
                  <a:lnTo>
                    <a:pt x="2601" y="2957"/>
                  </a:lnTo>
                  <a:lnTo>
                    <a:pt x="2446" y="2979"/>
                  </a:lnTo>
                  <a:lnTo>
                    <a:pt x="2245" y="3001"/>
                  </a:lnTo>
                  <a:lnTo>
                    <a:pt x="1779" y="3046"/>
                  </a:lnTo>
                  <a:lnTo>
                    <a:pt x="1290" y="3068"/>
                  </a:lnTo>
                  <a:lnTo>
                    <a:pt x="801" y="3090"/>
                  </a:lnTo>
                  <a:lnTo>
                    <a:pt x="579" y="3113"/>
                  </a:lnTo>
                  <a:lnTo>
                    <a:pt x="401" y="3135"/>
                  </a:lnTo>
                  <a:lnTo>
                    <a:pt x="245" y="3201"/>
                  </a:lnTo>
                  <a:lnTo>
                    <a:pt x="112" y="3246"/>
                  </a:lnTo>
                  <a:lnTo>
                    <a:pt x="45" y="3335"/>
                  </a:lnTo>
                  <a:lnTo>
                    <a:pt x="23" y="3379"/>
                  </a:lnTo>
                  <a:lnTo>
                    <a:pt x="1" y="3424"/>
                  </a:lnTo>
                  <a:lnTo>
                    <a:pt x="23" y="3490"/>
                  </a:lnTo>
                  <a:lnTo>
                    <a:pt x="45" y="3535"/>
                  </a:lnTo>
                  <a:lnTo>
                    <a:pt x="112" y="3602"/>
                  </a:lnTo>
                  <a:lnTo>
                    <a:pt x="245" y="3668"/>
                  </a:lnTo>
                  <a:lnTo>
                    <a:pt x="401" y="3713"/>
                  </a:lnTo>
                  <a:lnTo>
                    <a:pt x="579" y="3757"/>
                  </a:lnTo>
                  <a:lnTo>
                    <a:pt x="801" y="3779"/>
                  </a:lnTo>
                  <a:lnTo>
                    <a:pt x="1290" y="3802"/>
                  </a:lnTo>
                  <a:lnTo>
                    <a:pt x="1779" y="3824"/>
                  </a:lnTo>
                  <a:lnTo>
                    <a:pt x="2245" y="3846"/>
                  </a:lnTo>
                  <a:lnTo>
                    <a:pt x="2446" y="3868"/>
                  </a:lnTo>
                  <a:lnTo>
                    <a:pt x="2601" y="3913"/>
                  </a:lnTo>
                  <a:lnTo>
                    <a:pt x="2757" y="3957"/>
                  </a:lnTo>
                  <a:lnTo>
                    <a:pt x="2846" y="4024"/>
                  </a:lnTo>
                  <a:lnTo>
                    <a:pt x="2912" y="4113"/>
                  </a:lnTo>
                  <a:lnTo>
                    <a:pt x="2957" y="4268"/>
                  </a:lnTo>
                  <a:lnTo>
                    <a:pt x="3001" y="4424"/>
                  </a:lnTo>
                  <a:lnTo>
                    <a:pt x="3023" y="4624"/>
                  </a:lnTo>
                  <a:lnTo>
                    <a:pt x="3046" y="5091"/>
                  </a:lnTo>
                  <a:lnTo>
                    <a:pt x="3068" y="5580"/>
                  </a:lnTo>
                  <a:lnTo>
                    <a:pt x="3090" y="6069"/>
                  </a:lnTo>
                  <a:lnTo>
                    <a:pt x="3112" y="6291"/>
                  </a:lnTo>
                  <a:lnTo>
                    <a:pt x="3157" y="6469"/>
                  </a:lnTo>
                  <a:lnTo>
                    <a:pt x="3201" y="6624"/>
                  </a:lnTo>
                  <a:lnTo>
                    <a:pt x="3268" y="6758"/>
                  </a:lnTo>
                  <a:lnTo>
                    <a:pt x="3335" y="6824"/>
                  </a:lnTo>
                  <a:lnTo>
                    <a:pt x="3379" y="6847"/>
                  </a:lnTo>
                  <a:lnTo>
                    <a:pt x="3446" y="6869"/>
                  </a:lnTo>
                  <a:lnTo>
                    <a:pt x="3490" y="6847"/>
                  </a:lnTo>
                  <a:lnTo>
                    <a:pt x="3535" y="6824"/>
                  </a:lnTo>
                  <a:lnTo>
                    <a:pt x="3624" y="6758"/>
                  </a:lnTo>
                  <a:lnTo>
                    <a:pt x="3668" y="6624"/>
                  </a:lnTo>
                  <a:lnTo>
                    <a:pt x="3735" y="6469"/>
                  </a:lnTo>
                  <a:lnTo>
                    <a:pt x="3757" y="6291"/>
                  </a:lnTo>
                  <a:lnTo>
                    <a:pt x="3779" y="6069"/>
                  </a:lnTo>
                  <a:lnTo>
                    <a:pt x="3801" y="5580"/>
                  </a:lnTo>
                  <a:lnTo>
                    <a:pt x="3824" y="5091"/>
                  </a:lnTo>
                  <a:lnTo>
                    <a:pt x="3868" y="4624"/>
                  </a:lnTo>
                  <a:lnTo>
                    <a:pt x="3890" y="4424"/>
                  </a:lnTo>
                  <a:lnTo>
                    <a:pt x="3912" y="4268"/>
                  </a:lnTo>
                  <a:lnTo>
                    <a:pt x="3957" y="4113"/>
                  </a:lnTo>
                  <a:lnTo>
                    <a:pt x="4024" y="4024"/>
                  </a:lnTo>
                  <a:lnTo>
                    <a:pt x="4135" y="3957"/>
                  </a:lnTo>
                  <a:lnTo>
                    <a:pt x="4268" y="3913"/>
                  </a:lnTo>
                  <a:lnTo>
                    <a:pt x="4446" y="3868"/>
                  </a:lnTo>
                  <a:lnTo>
                    <a:pt x="4646" y="3846"/>
                  </a:lnTo>
                  <a:lnTo>
                    <a:pt x="5090" y="3824"/>
                  </a:lnTo>
                  <a:lnTo>
                    <a:pt x="5602" y="3802"/>
                  </a:lnTo>
                  <a:lnTo>
                    <a:pt x="6068" y="3779"/>
                  </a:lnTo>
                  <a:lnTo>
                    <a:pt x="6291" y="3757"/>
                  </a:lnTo>
                  <a:lnTo>
                    <a:pt x="6468" y="3713"/>
                  </a:lnTo>
                  <a:lnTo>
                    <a:pt x="6646" y="3668"/>
                  </a:lnTo>
                  <a:lnTo>
                    <a:pt x="6757" y="3602"/>
                  </a:lnTo>
                  <a:lnTo>
                    <a:pt x="6846" y="3535"/>
                  </a:lnTo>
                  <a:lnTo>
                    <a:pt x="6869" y="3490"/>
                  </a:lnTo>
                  <a:lnTo>
                    <a:pt x="6869" y="3424"/>
                  </a:lnTo>
                  <a:lnTo>
                    <a:pt x="6869" y="3379"/>
                  </a:lnTo>
                  <a:lnTo>
                    <a:pt x="6846" y="3335"/>
                  </a:lnTo>
                  <a:lnTo>
                    <a:pt x="6757" y="3246"/>
                  </a:lnTo>
                  <a:lnTo>
                    <a:pt x="6646" y="3201"/>
                  </a:lnTo>
                  <a:lnTo>
                    <a:pt x="6468" y="3135"/>
                  </a:lnTo>
                  <a:lnTo>
                    <a:pt x="6291" y="3113"/>
                  </a:lnTo>
                  <a:lnTo>
                    <a:pt x="6068" y="3090"/>
                  </a:lnTo>
                  <a:lnTo>
                    <a:pt x="5602" y="3068"/>
                  </a:lnTo>
                  <a:lnTo>
                    <a:pt x="5090" y="3046"/>
                  </a:lnTo>
                  <a:lnTo>
                    <a:pt x="4646" y="3001"/>
                  </a:lnTo>
                  <a:lnTo>
                    <a:pt x="4446" y="2979"/>
                  </a:lnTo>
                  <a:lnTo>
                    <a:pt x="4268" y="2957"/>
                  </a:lnTo>
                  <a:lnTo>
                    <a:pt x="4135" y="2912"/>
                  </a:lnTo>
                  <a:lnTo>
                    <a:pt x="4024" y="2846"/>
                  </a:lnTo>
                  <a:lnTo>
                    <a:pt x="3957" y="2735"/>
                  </a:lnTo>
                  <a:lnTo>
                    <a:pt x="3912" y="2601"/>
                  </a:lnTo>
                  <a:lnTo>
                    <a:pt x="3890" y="2424"/>
                  </a:lnTo>
                  <a:lnTo>
                    <a:pt x="3868" y="2223"/>
                  </a:lnTo>
                  <a:lnTo>
                    <a:pt x="3824" y="1779"/>
                  </a:lnTo>
                  <a:lnTo>
                    <a:pt x="3801" y="1268"/>
                  </a:lnTo>
                  <a:lnTo>
                    <a:pt x="3779" y="801"/>
                  </a:lnTo>
                  <a:lnTo>
                    <a:pt x="3757" y="579"/>
                  </a:lnTo>
                  <a:lnTo>
                    <a:pt x="3735" y="401"/>
                  </a:lnTo>
                  <a:lnTo>
                    <a:pt x="3668" y="223"/>
                  </a:lnTo>
                  <a:lnTo>
                    <a:pt x="3624" y="112"/>
                  </a:lnTo>
                  <a:lnTo>
                    <a:pt x="3535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0" name="Google Shape;1580;p17"/>
          <p:cNvSpPr/>
          <p:nvPr/>
        </p:nvSpPr>
        <p:spPr>
          <a:xfrm rot="294481">
            <a:off x="177340" y="12740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17"/>
          <p:cNvSpPr/>
          <p:nvPr/>
        </p:nvSpPr>
        <p:spPr>
          <a:xfrm rot="294481">
            <a:off x="168252" y="50098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2" name="Google Shape;1582;p17"/>
          <p:cNvGrpSpPr/>
          <p:nvPr/>
        </p:nvGrpSpPr>
        <p:grpSpPr>
          <a:xfrm>
            <a:off x="175368" y="4794797"/>
            <a:ext cx="265776" cy="229685"/>
            <a:chOff x="-711450" y="730125"/>
            <a:chExt cx="350350" cy="302775"/>
          </a:xfrm>
        </p:grpSpPr>
        <p:sp>
          <p:nvSpPr>
            <p:cNvPr id="1583" name="Google Shape;1583;p17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5" name="Google Shape;1585;p17"/>
          <p:cNvGrpSpPr/>
          <p:nvPr/>
        </p:nvGrpSpPr>
        <p:grpSpPr>
          <a:xfrm>
            <a:off x="476379" y="4424199"/>
            <a:ext cx="126193" cy="189100"/>
            <a:chOff x="-682500" y="-141275"/>
            <a:chExt cx="166350" cy="249275"/>
          </a:xfrm>
        </p:grpSpPr>
        <p:sp>
          <p:nvSpPr>
            <p:cNvPr id="1586" name="Google Shape;1586;p17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17"/>
          <p:cNvGrpSpPr/>
          <p:nvPr/>
        </p:nvGrpSpPr>
        <p:grpSpPr>
          <a:xfrm>
            <a:off x="212063" y="4453278"/>
            <a:ext cx="174212" cy="195814"/>
            <a:chOff x="-1062750" y="-633900"/>
            <a:chExt cx="229650" cy="258125"/>
          </a:xfrm>
        </p:grpSpPr>
        <p:sp>
          <p:nvSpPr>
            <p:cNvPr id="1589" name="Google Shape;1589;p17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17"/>
          <p:cNvGrpSpPr/>
          <p:nvPr/>
        </p:nvGrpSpPr>
        <p:grpSpPr>
          <a:xfrm flipH="1">
            <a:off x="8664796" y="2476397"/>
            <a:ext cx="265776" cy="229685"/>
            <a:chOff x="-711450" y="730125"/>
            <a:chExt cx="350350" cy="302775"/>
          </a:xfrm>
        </p:grpSpPr>
        <p:sp>
          <p:nvSpPr>
            <p:cNvPr id="1592" name="Google Shape;1592;p17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17"/>
          <p:cNvGrpSpPr/>
          <p:nvPr/>
        </p:nvGrpSpPr>
        <p:grpSpPr>
          <a:xfrm flipH="1">
            <a:off x="8503368" y="2105799"/>
            <a:ext cx="126193" cy="189100"/>
            <a:chOff x="-682500" y="-141275"/>
            <a:chExt cx="166350" cy="249275"/>
          </a:xfrm>
        </p:grpSpPr>
        <p:sp>
          <p:nvSpPr>
            <p:cNvPr id="1595" name="Google Shape;1595;p17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17"/>
          <p:cNvGrpSpPr/>
          <p:nvPr/>
        </p:nvGrpSpPr>
        <p:grpSpPr>
          <a:xfrm flipH="1">
            <a:off x="8719664" y="2134878"/>
            <a:ext cx="174212" cy="195814"/>
            <a:chOff x="-1062750" y="-633900"/>
            <a:chExt cx="229650" cy="258125"/>
          </a:xfrm>
        </p:grpSpPr>
        <p:sp>
          <p:nvSpPr>
            <p:cNvPr id="1598" name="Google Shape;1598;p17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17"/>
          <p:cNvSpPr/>
          <p:nvPr/>
        </p:nvSpPr>
        <p:spPr>
          <a:xfrm flipH="1">
            <a:off x="7223363" y="3529850"/>
            <a:ext cx="1920653" cy="1613673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17"/>
          <p:cNvSpPr/>
          <p:nvPr/>
        </p:nvSpPr>
        <p:spPr>
          <a:xfrm rot="-5400000">
            <a:off x="-1166868" y="1090712"/>
            <a:ext cx="3425113" cy="1091313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17"/>
          <p:cNvSpPr/>
          <p:nvPr/>
        </p:nvSpPr>
        <p:spPr>
          <a:xfrm rot="10357306" flipH="1">
            <a:off x="1026744" y="4511886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3" name="Google Shape;1603;p17"/>
          <p:cNvGrpSpPr/>
          <p:nvPr/>
        </p:nvGrpSpPr>
        <p:grpSpPr>
          <a:xfrm>
            <a:off x="6149559" y="4348924"/>
            <a:ext cx="984179" cy="862511"/>
            <a:chOff x="5748659" y="5679224"/>
            <a:chExt cx="984179" cy="862511"/>
          </a:xfrm>
        </p:grpSpPr>
        <p:sp>
          <p:nvSpPr>
            <p:cNvPr id="1604" name="Google Shape;1604;p17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3" name="Google Shape;1613;p17"/>
          <p:cNvSpPr/>
          <p:nvPr/>
        </p:nvSpPr>
        <p:spPr>
          <a:xfrm rot="294481">
            <a:off x="7629827" y="377936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17"/>
          <p:cNvSpPr/>
          <p:nvPr/>
        </p:nvSpPr>
        <p:spPr>
          <a:xfrm rot="294481">
            <a:off x="1525052" y="126456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5" name="Google Shape;1615;p17"/>
          <p:cNvGrpSpPr/>
          <p:nvPr/>
        </p:nvGrpSpPr>
        <p:grpSpPr>
          <a:xfrm rot="-1817197" flipH="1">
            <a:off x="277875" y="3754531"/>
            <a:ext cx="283191" cy="609622"/>
            <a:chOff x="-4310950" y="-1390575"/>
            <a:chExt cx="481850" cy="1037275"/>
          </a:xfrm>
        </p:grpSpPr>
        <p:sp>
          <p:nvSpPr>
            <p:cNvPr id="1616" name="Google Shape;1616;p17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3" name="Google Shape;1623;p17"/>
          <p:cNvSpPr/>
          <p:nvPr/>
        </p:nvSpPr>
        <p:spPr>
          <a:xfrm>
            <a:off x="4020425" y="-47875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23"/>
          <p:cNvSpPr/>
          <p:nvPr/>
        </p:nvSpPr>
        <p:spPr>
          <a:xfrm>
            <a:off x="5816356" y="-6614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23"/>
          <p:cNvSpPr/>
          <p:nvPr/>
        </p:nvSpPr>
        <p:spPr>
          <a:xfrm rot="-5400000" flipH="1">
            <a:off x="-1104442" y="3072550"/>
            <a:ext cx="3241758" cy="103289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3"/>
          <p:cNvSpPr/>
          <p:nvPr/>
        </p:nvSpPr>
        <p:spPr>
          <a:xfrm>
            <a:off x="1904550" y="436150"/>
            <a:ext cx="5286900" cy="569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3"/>
          <p:cNvSpPr txBox="1">
            <a:spLocks noGrp="1"/>
          </p:cNvSpPr>
          <p:nvPr>
            <p:ph type="subTitle" idx="1"/>
          </p:nvPr>
        </p:nvSpPr>
        <p:spPr>
          <a:xfrm>
            <a:off x="939150" y="292608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888" name="Google Shape;1888;p23"/>
          <p:cNvSpPr txBox="1">
            <a:spLocks noGrp="1"/>
          </p:cNvSpPr>
          <p:nvPr>
            <p:ph type="subTitle" idx="2"/>
          </p:nvPr>
        </p:nvSpPr>
        <p:spPr>
          <a:xfrm>
            <a:off x="939150" y="331927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889" name="Google Shape;1889;p23"/>
          <p:cNvSpPr txBox="1">
            <a:spLocks noGrp="1"/>
          </p:cNvSpPr>
          <p:nvPr>
            <p:ph type="subTitle" idx="3"/>
          </p:nvPr>
        </p:nvSpPr>
        <p:spPr>
          <a:xfrm>
            <a:off x="3582630" y="292608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890" name="Google Shape;1890;p23"/>
          <p:cNvSpPr txBox="1">
            <a:spLocks noGrp="1"/>
          </p:cNvSpPr>
          <p:nvPr>
            <p:ph type="subTitle" idx="4"/>
          </p:nvPr>
        </p:nvSpPr>
        <p:spPr>
          <a:xfrm>
            <a:off x="3582630" y="331927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891" name="Google Shape;1891;p23"/>
          <p:cNvSpPr txBox="1">
            <a:spLocks noGrp="1"/>
          </p:cNvSpPr>
          <p:nvPr>
            <p:ph type="subTitle" idx="5"/>
          </p:nvPr>
        </p:nvSpPr>
        <p:spPr>
          <a:xfrm>
            <a:off x="6226110" y="292608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892" name="Google Shape;1892;p23"/>
          <p:cNvSpPr txBox="1">
            <a:spLocks noGrp="1"/>
          </p:cNvSpPr>
          <p:nvPr>
            <p:ph type="subTitle" idx="6"/>
          </p:nvPr>
        </p:nvSpPr>
        <p:spPr>
          <a:xfrm>
            <a:off x="6226110" y="331927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893" name="Google Shape;1893;p23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894" name="Google Shape;1894;p23"/>
          <p:cNvGrpSpPr/>
          <p:nvPr/>
        </p:nvGrpSpPr>
        <p:grpSpPr>
          <a:xfrm>
            <a:off x="8083609" y="4244374"/>
            <a:ext cx="984179" cy="862511"/>
            <a:chOff x="5748659" y="5679224"/>
            <a:chExt cx="984179" cy="862511"/>
          </a:xfrm>
        </p:grpSpPr>
        <p:sp>
          <p:nvSpPr>
            <p:cNvPr id="1895" name="Google Shape;1895;p23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3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3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3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3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3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3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3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4" name="Google Shape;1904;p23"/>
          <p:cNvSpPr/>
          <p:nvPr/>
        </p:nvSpPr>
        <p:spPr>
          <a:xfrm rot="10357306" flipH="1">
            <a:off x="2951140" y="4511886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5" name="Google Shape;1905;p23"/>
          <p:cNvGrpSpPr/>
          <p:nvPr/>
        </p:nvGrpSpPr>
        <p:grpSpPr>
          <a:xfrm rot="771120">
            <a:off x="7871911" y="20466"/>
            <a:ext cx="1306988" cy="1400768"/>
            <a:chOff x="-2361737" y="-754721"/>
            <a:chExt cx="1471245" cy="1576811"/>
          </a:xfrm>
        </p:grpSpPr>
        <p:sp>
          <p:nvSpPr>
            <p:cNvPr id="1906" name="Google Shape;1906;p23"/>
            <p:cNvSpPr/>
            <p:nvPr/>
          </p:nvSpPr>
          <p:spPr>
            <a:xfrm>
              <a:off x="-2361737" y="-754721"/>
              <a:ext cx="1471245" cy="1576811"/>
            </a:xfrm>
            <a:custGeom>
              <a:avLst/>
              <a:gdLst/>
              <a:ahLst/>
              <a:cxnLst/>
              <a:rect l="l" t="t" r="r" b="b"/>
              <a:pathLst>
                <a:path w="78993" h="84661" extrusionOk="0">
                  <a:moveTo>
                    <a:pt x="39497" y="0"/>
                  </a:moveTo>
                  <a:lnTo>
                    <a:pt x="39430" y="22"/>
                  </a:lnTo>
                  <a:lnTo>
                    <a:pt x="38163" y="44"/>
                  </a:lnTo>
                  <a:lnTo>
                    <a:pt x="37786" y="44"/>
                  </a:lnTo>
                  <a:lnTo>
                    <a:pt x="36563" y="111"/>
                  </a:lnTo>
                  <a:lnTo>
                    <a:pt x="36430" y="133"/>
                  </a:lnTo>
                  <a:lnTo>
                    <a:pt x="35185" y="244"/>
                  </a:lnTo>
                  <a:lnTo>
                    <a:pt x="34785" y="289"/>
                  </a:lnTo>
                  <a:lnTo>
                    <a:pt x="33674" y="445"/>
                  </a:lnTo>
                  <a:lnTo>
                    <a:pt x="33451" y="467"/>
                  </a:lnTo>
                  <a:lnTo>
                    <a:pt x="32251" y="667"/>
                  </a:lnTo>
                  <a:lnTo>
                    <a:pt x="31851" y="756"/>
                  </a:lnTo>
                  <a:lnTo>
                    <a:pt x="30829" y="978"/>
                  </a:lnTo>
                  <a:lnTo>
                    <a:pt x="30540" y="1022"/>
                  </a:lnTo>
                  <a:lnTo>
                    <a:pt x="29406" y="1311"/>
                  </a:lnTo>
                  <a:lnTo>
                    <a:pt x="28984" y="1422"/>
                  </a:lnTo>
                  <a:lnTo>
                    <a:pt x="28028" y="1711"/>
                  </a:lnTo>
                  <a:lnTo>
                    <a:pt x="27739" y="1778"/>
                  </a:lnTo>
                  <a:lnTo>
                    <a:pt x="26628" y="2156"/>
                  </a:lnTo>
                  <a:lnTo>
                    <a:pt x="26206" y="2312"/>
                  </a:lnTo>
                  <a:lnTo>
                    <a:pt x="25294" y="2645"/>
                  </a:lnTo>
                  <a:lnTo>
                    <a:pt x="25028" y="2756"/>
                  </a:lnTo>
                  <a:lnTo>
                    <a:pt x="23916" y="3201"/>
                  </a:lnTo>
                  <a:lnTo>
                    <a:pt x="23561" y="3356"/>
                  </a:lnTo>
                  <a:lnTo>
                    <a:pt x="22627" y="3778"/>
                  </a:lnTo>
                  <a:lnTo>
                    <a:pt x="22405" y="3890"/>
                  </a:lnTo>
                  <a:lnTo>
                    <a:pt x="21316" y="4445"/>
                  </a:lnTo>
                  <a:lnTo>
                    <a:pt x="21005" y="4601"/>
                  </a:lnTo>
                  <a:lnTo>
                    <a:pt x="20049" y="5134"/>
                  </a:lnTo>
                  <a:lnTo>
                    <a:pt x="19893" y="5223"/>
                  </a:lnTo>
                  <a:lnTo>
                    <a:pt x="18804" y="5868"/>
                  </a:lnTo>
                  <a:lnTo>
                    <a:pt x="18582" y="6001"/>
                  </a:lnTo>
                  <a:lnTo>
                    <a:pt x="17560" y="6646"/>
                  </a:lnTo>
                  <a:lnTo>
                    <a:pt x="17493" y="6712"/>
                  </a:lnTo>
                  <a:lnTo>
                    <a:pt x="16559" y="7357"/>
                  </a:lnTo>
                  <a:lnTo>
                    <a:pt x="16404" y="7468"/>
                  </a:lnTo>
                  <a:lnTo>
                    <a:pt x="15693" y="8001"/>
                  </a:lnTo>
                  <a:lnTo>
                    <a:pt x="15404" y="8224"/>
                  </a:lnTo>
                  <a:lnTo>
                    <a:pt x="14826" y="8668"/>
                  </a:lnTo>
                  <a:lnTo>
                    <a:pt x="14515" y="8913"/>
                  </a:lnTo>
                  <a:lnTo>
                    <a:pt x="13914" y="9424"/>
                  </a:lnTo>
                  <a:lnTo>
                    <a:pt x="13670" y="9624"/>
                  </a:lnTo>
                  <a:lnTo>
                    <a:pt x="12892" y="10313"/>
                  </a:lnTo>
                  <a:lnTo>
                    <a:pt x="12559" y="10624"/>
                  </a:lnTo>
                  <a:lnTo>
                    <a:pt x="12114" y="11046"/>
                  </a:lnTo>
                  <a:lnTo>
                    <a:pt x="11736" y="11402"/>
                  </a:lnTo>
                  <a:lnTo>
                    <a:pt x="11336" y="11802"/>
                  </a:lnTo>
                  <a:lnTo>
                    <a:pt x="10981" y="12180"/>
                  </a:lnTo>
                  <a:lnTo>
                    <a:pt x="10647" y="12536"/>
                  </a:lnTo>
                  <a:lnTo>
                    <a:pt x="10625" y="12558"/>
                  </a:lnTo>
                  <a:lnTo>
                    <a:pt x="9914" y="13358"/>
                  </a:lnTo>
                  <a:lnTo>
                    <a:pt x="9625" y="13669"/>
                  </a:lnTo>
                  <a:lnTo>
                    <a:pt x="9203" y="14180"/>
                  </a:lnTo>
                  <a:lnTo>
                    <a:pt x="8936" y="14492"/>
                  </a:lnTo>
                  <a:lnTo>
                    <a:pt x="8536" y="15003"/>
                  </a:lnTo>
                  <a:lnTo>
                    <a:pt x="8291" y="15292"/>
                  </a:lnTo>
                  <a:lnTo>
                    <a:pt x="7869" y="15870"/>
                  </a:lnTo>
                  <a:lnTo>
                    <a:pt x="7758" y="15981"/>
                  </a:lnTo>
                  <a:lnTo>
                    <a:pt x="7002" y="17048"/>
                  </a:lnTo>
                  <a:lnTo>
                    <a:pt x="6291" y="18114"/>
                  </a:lnTo>
                  <a:lnTo>
                    <a:pt x="6202" y="18270"/>
                  </a:lnTo>
                  <a:lnTo>
                    <a:pt x="5735" y="18981"/>
                  </a:lnTo>
                  <a:lnTo>
                    <a:pt x="5691" y="19070"/>
                  </a:lnTo>
                  <a:lnTo>
                    <a:pt x="5202" y="19915"/>
                  </a:lnTo>
                  <a:lnTo>
                    <a:pt x="4757" y="20693"/>
                  </a:lnTo>
                  <a:lnTo>
                    <a:pt x="4713" y="20782"/>
                  </a:lnTo>
                  <a:lnTo>
                    <a:pt x="4068" y="22026"/>
                  </a:lnTo>
                  <a:lnTo>
                    <a:pt x="3468" y="23293"/>
                  </a:lnTo>
                  <a:lnTo>
                    <a:pt x="2912" y="24582"/>
                  </a:lnTo>
                  <a:lnTo>
                    <a:pt x="2401" y="25894"/>
                  </a:lnTo>
                  <a:lnTo>
                    <a:pt x="2401" y="25938"/>
                  </a:lnTo>
                  <a:lnTo>
                    <a:pt x="2112" y="26783"/>
                  </a:lnTo>
                  <a:lnTo>
                    <a:pt x="2068" y="26872"/>
                  </a:lnTo>
                  <a:lnTo>
                    <a:pt x="1801" y="27672"/>
                  </a:lnTo>
                  <a:lnTo>
                    <a:pt x="1757" y="27805"/>
                  </a:lnTo>
                  <a:lnTo>
                    <a:pt x="1534" y="28583"/>
                  </a:lnTo>
                  <a:lnTo>
                    <a:pt x="1490" y="28761"/>
                  </a:lnTo>
                  <a:lnTo>
                    <a:pt x="1268" y="29539"/>
                  </a:lnTo>
                  <a:lnTo>
                    <a:pt x="1223" y="29739"/>
                  </a:lnTo>
                  <a:lnTo>
                    <a:pt x="1045" y="30472"/>
                  </a:lnTo>
                  <a:lnTo>
                    <a:pt x="1001" y="30717"/>
                  </a:lnTo>
                  <a:lnTo>
                    <a:pt x="823" y="31450"/>
                  </a:lnTo>
                  <a:lnTo>
                    <a:pt x="779" y="31673"/>
                  </a:lnTo>
                  <a:lnTo>
                    <a:pt x="645" y="32428"/>
                  </a:lnTo>
                  <a:lnTo>
                    <a:pt x="601" y="32673"/>
                  </a:lnTo>
                  <a:lnTo>
                    <a:pt x="468" y="33428"/>
                  </a:lnTo>
                  <a:lnTo>
                    <a:pt x="445" y="33628"/>
                  </a:lnTo>
                  <a:lnTo>
                    <a:pt x="334" y="34406"/>
                  </a:lnTo>
                  <a:lnTo>
                    <a:pt x="312" y="34606"/>
                  </a:lnTo>
                  <a:lnTo>
                    <a:pt x="223" y="35429"/>
                  </a:lnTo>
                  <a:lnTo>
                    <a:pt x="201" y="35673"/>
                  </a:lnTo>
                  <a:lnTo>
                    <a:pt x="134" y="36273"/>
                  </a:lnTo>
                  <a:lnTo>
                    <a:pt x="134" y="36407"/>
                  </a:lnTo>
                  <a:lnTo>
                    <a:pt x="45" y="37696"/>
                  </a:lnTo>
                  <a:lnTo>
                    <a:pt x="45" y="38118"/>
                  </a:lnTo>
                  <a:lnTo>
                    <a:pt x="1" y="39274"/>
                  </a:lnTo>
                  <a:lnTo>
                    <a:pt x="1" y="39496"/>
                  </a:lnTo>
                  <a:lnTo>
                    <a:pt x="1" y="82282"/>
                  </a:lnTo>
                  <a:lnTo>
                    <a:pt x="23" y="82460"/>
                  </a:lnTo>
                  <a:lnTo>
                    <a:pt x="23" y="82638"/>
                  </a:lnTo>
                  <a:lnTo>
                    <a:pt x="112" y="82993"/>
                  </a:lnTo>
                  <a:lnTo>
                    <a:pt x="245" y="83304"/>
                  </a:lnTo>
                  <a:lnTo>
                    <a:pt x="423" y="83616"/>
                  </a:lnTo>
                  <a:lnTo>
                    <a:pt x="623" y="83882"/>
                  </a:lnTo>
                  <a:lnTo>
                    <a:pt x="890" y="84127"/>
                  </a:lnTo>
                  <a:lnTo>
                    <a:pt x="1179" y="84327"/>
                  </a:lnTo>
                  <a:lnTo>
                    <a:pt x="1334" y="84416"/>
                  </a:lnTo>
                  <a:lnTo>
                    <a:pt x="1490" y="84482"/>
                  </a:lnTo>
                  <a:lnTo>
                    <a:pt x="1712" y="84571"/>
                  </a:lnTo>
                  <a:lnTo>
                    <a:pt x="1935" y="84616"/>
                  </a:lnTo>
                  <a:lnTo>
                    <a:pt x="2157" y="84660"/>
                  </a:lnTo>
                  <a:lnTo>
                    <a:pt x="76837" y="84660"/>
                  </a:lnTo>
                  <a:lnTo>
                    <a:pt x="77082" y="84616"/>
                  </a:lnTo>
                  <a:lnTo>
                    <a:pt x="77304" y="84571"/>
                  </a:lnTo>
                  <a:lnTo>
                    <a:pt x="77526" y="84482"/>
                  </a:lnTo>
                  <a:lnTo>
                    <a:pt x="77726" y="84371"/>
                  </a:lnTo>
                  <a:lnTo>
                    <a:pt x="77948" y="84260"/>
                  </a:lnTo>
                  <a:lnTo>
                    <a:pt x="78126" y="84105"/>
                  </a:lnTo>
                  <a:lnTo>
                    <a:pt x="78304" y="83949"/>
                  </a:lnTo>
                  <a:lnTo>
                    <a:pt x="78460" y="83771"/>
                  </a:lnTo>
                  <a:lnTo>
                    <a:pt x="78593" y="83593"/>
                  </a:lnTo>
                  <a:lnTo>
                    <a:pt x="78704" y="83393"/>
                  </a:lnTo>
                  <a:lnTo>
                    <a:pt x="78815" y="83193"/>
                  </a:lnTo>
                  <a:lnTo>
                    <a:pt x="78882" y="82971"/>
                  </a:lnTo>
                  <a:lnTo>
                    <a:pt x="78949" y="82749"/>
                  </a:lnTo>
                  <a:lnTo>
                    <a:pt x="78971" y="82526"/>
                  </a:lnTo>
                  <a:lnTo>
                    <a:pt x="78993" y="82282"/>
                  </a:lnTo>
                  <a:lnTo>
                    <a:pt x="78993" y="39496"/>
                  </a:lnTo>
                  <a:lnTo>
                    <a:pt x="78993" y="39385"/>
                  </a:lnTo>
                  <a:lnTo>
                    <a:pt x="78949" y="38140"/>
                  </a:lnTo>
                  <a:lnTo>
                    <a:pt x="78949" y="37674"/>
                  </a:lnTo>
                  <a:lnTo>
                    <a:pt x="78860" y="36385"/>
                  </a:lnTo>
                  <a:lnTo>
                    <a:pt x="78860" y="36229"/>
                  </a:lnTo>
                  <a:lnTo>
                    <a:pt x="78793" y="35629"/>
                  </a:lnTo>
                  <a:lnTo>
                    <a:pt x="78704" y="34873"/>
                  </a:lnTo>
                  <a:lnTo>
                    <a:pt x="78615" y="34073"/>
                  </a:lnTo>
                  <a:lnTo>
                    <a:pt x="78571" y="33851"/>
                  </a:lnTo>
                  <a:lnTo>
                    <a:pt x="78460" y="33073"/>
                  </a:lnTo>
                  <a:lnTo>
                    <a:pt x="78326" y="32295"/>
                  </a:lnTo>
                  <a:lnTo>
                    <a:pt x="78282" y="32117"/>
                  </a:lnTo>
                  <a:lnTo>
                    <a:pt x="78126" y="31295"/>
                  </a:lnTo>
                  <a:lnTo>
                    <a:pt x="77948" y="30517"/>
                  </a:lnTo>
                  <a:lnTo>
                    <a:pt x="77948" y="30495"/>
                  </a:lnTo>
                  <a:lnTo>
                    <a:pt x="77771" y="29739"/>
                  </a:lnTo>
                  <a:lnTo>
                    <a:pt x="77548" y="28939"/>
                  </a:lnTo>
                  <a:lnTo>
                    <a:pt x="77526" y="28805"/>
                  </a:lnTo>
                  <a:lnTo>
                    <a:pt x="77304" y="28094"/>
                  </a:lnTo>
                  <a:lnTo>
                    <a:pt x="77082" y="27338"/>
                  </a:lnTo>
                  <a:lnTo>
                    <a:pt x="76993" y="27116"/>
                  </a:lnTo>
                  <a:lnTo>
                    <a:pt x="76748" y="26405"/>
                  </a:lnTo>
                  <a:lnTo>
                    <a:pt x="76504" y="25694"/>
                  </a:lnTo>
                  <a:lnTo>
                    <a:pt x="76415" y="25471"/>
                  </a:lnTo>
                  <a:lnTo>
                    <a:pt x="76126" y="24738"/>
                  </a:lnTo>
                  <a:lnTo>
                    <a:pt x="75859" y="24071"/>
                  </a:lnTo>
                  <a:lnTo>
                    <a:pt x="75792" y="23938"/>
                  </a:lnTo>
                  <a:lnTo>
                    <a:pt x="75503" y="23249"/>
                  </a:lnTo>
                  <a:lnTo>
                    <a:pt x="75192" y="22582"/>
                  </a:lnTo>
                  <a:lnTo>
                    <a:pt x="75126" y="22449"/>
                  </a:lnTo>
                  <a:lnTo>
                    <a:pt x="74814" y="21804"/>
                  </a:lnTo>
                  <a:lnTo>
                    <a:pt x="74437" y="21093"/>
                  </a:lnTo>
                  <a:lnTo>
                    <a:pt x="74325" y="20871"/>
                  </a:lnTo>
                  <a:lnTo>
                    <a:pt x="73614" y="19626"/>
                  </a:lnTo>
                  <a:lnTo>
                    <a:pt x="73459" y="19359"/>
                  </a:lnTo>
                  <a:lnTo>
                    <a:pt x="73103" y="18737"/>
                  </a:lnTo>
                  <a:lnTo>
                    <a:pt x="72703" y="18137"/>
                  </a:lnTo>
                  <a:lnTo>
                    <a:pt x="72592" y="17937"/>
                  </a:lnTo>
                  <a:lnTo>
                    <a:pt x="71814" y="16781"/>
                  </a:lnTo>
                  <a:lnTo>
                    <a:pt x="71703" y="16648"/>
                  </a:lnTo>
                  <a:lnTo>
                    <a:pt x="70858" y="15492"/>
                  </a:lnTo>
                  <a:lnTo>
                    <a:pt x="70658" y="15247"/>
                  </a:lnTo>
                  <a:lnTo>
                    <a:pt x="69791" y="14158"/>
                  </a:lnTo>
                  <a:lnTo>
                    <a:pt x="69569" y="13914"/>
                  </a:lnTo>
                  <a:lnTo>
                    <a:pt x="68636" y="12869"/>
                  </a:lnTo>
                  <a:lnTo>
                    <a:pt x="68436" y="12647"/>
                  </a:lnTo>
                  <a:lnTo>
                    <a:pt x="67502" y="11669"/>
                  </a:lnTo>
                  <a:lnTo>
                    <a:pt x="67413" y="11580"/>
                  </a:lnTo>
                  <a:lnTo>
                    <a:pt x="66724" y="10891"/>
                  </a:lnTo>
                  <a:lnTo>
                    <a:pt x="65991" y="10224"/>
                  </a:lnTo>
                  <a:lnTo>
                    <a:pt x="65257" y="9557"/>
                  </a:lnTo>
                  <a:lnTo>
                    <a:pt x="64501" y="8935"/>
                  </a:lnTo>
                  <a:lnTo>
                    <a:pt x="63746" y="8335"/>
                  </a:lnTo>
                  <a:lnTo>
                    <a:pt x="62968" y="7735"/>
                  </a:lnTo>
                  <a:lnTo>
                    <a:pt x="62190" y="7179"/>
                  </a:lnTo>
                  <a:lnTo>
                    <a:pt x="61390" y="6623"/>
                  </a:lnTo>
                  <a:lnTo>
                    <a:pt x="60590" y="6090"/>
                  </a:lnTo>
                  <a:lnTo>
                    <a:pt x="59767" y="5579"/>
                  </a:lnTo>
                  <a:lnTo>
                    <a:pt x="58923" y="5112"/>
                  </a:lnTo>
                  <a:lnTo>
                    <a:pt x="58078" y="4645"/>
                  </a:lnTo>
                  <a:lnTo>
                    <a:pt x="57233" y="4201"/>
                  </a:lnTo>
                  <a:lnTo>
                    <a:pt x="56367" y="3778"/>
                  </a:lnTo>
                  <a:lnTo>
                    <a:pt x="55500" y="3378"/>
                  </a:lnTo>
                  <a:lnTo>
                    <a:pt x="54611" y="3001"/>
                  </a:lnTo>
                  <a:lnTo>
                    <a:pt x="53722" y="2645"/>
                  </a:lnTo>
                  <a:lnTo>
                    <a:pt x="52833" y="2312"/>
                  </a:lnTo>
                  <a:lnTo>
                    <a:pt x="51921" y="2000"/>
                  </a:lnTo>
                  <a:lnTo>
                    <a:pt x="51010" y="1711"/>
                  </a:lnTo>
                  <a:lnTo>
                    <a:pt x="50077" y="1445"/>
                  </a:lnTo>
                  <a:lnTo>
                    <a:pt x="49143" y="1200"/>
                  </a:lnTo>
                  <a:lnTo>
                    <a:pt x="48210" y="978"/>
                  </a:lnTo>
                  <a:lnTo>
                    <a:pt x="47254" y="778"/>
                  </a:lnTo>
                  <a:lnTo>
                    <a:pt x="46298" y="600"/>
                  </a:lnTo>
                  <a:lnTo>
                    <a:pt x="45342" y="445"/>
                  </a:lnTo>
                  <a:lnTo>
                    <a:pt x="44387" y="311"/>
                  </a:lnTo>
                  <a:lnTo>
                    <a:pt x="43409" y="200"/>
                  </a:lnTo>
                  <a:lnTo>
                    <a:pt x="42453" y="111"/>
                  </a:lnTo>
                  <a:lnTo>
                    <a:pt x="41475" y="67"/>
                  </a:lnTo>
                  <a:lnTo>
                    <a:pt x="40475" y="22"/>
                  </a:lnTo>
                  <a:lnTo>
                    <a:pt x="394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3"/>
            <p:cNvSpPr/>
            <p:nvPr/>
          </p:nvSpPr>
          <p:spPr>
            <a:xfrm>
              <a:off x="-2361737" y="-754721"/>
              <a:ext cx="1471245" cy="1576811"/>
            </a:xfrm>
            <a:custGeom>
              <a:avLst/>
              <a:gdLst/>
              <a:ahLst/>
              <a:cxnLst/>
              <a:rect l="l" t="t" r="r" b="b"/>
              <a:pathLst>
                <a:path w="78993" h="84661" fill="none" extrusionOk="0">
                  <a:moveTo>
                    <a:pt x="2379" y="84660"/>
                  </a:moveTo>
                  <a:lnTo>
                    <a:pt x="2379" y="84660"/>
                  </a:lnTo>
                  <a:lnTo>
                    <a:pt x="2157" y="84660"/>
                  </a:lnTo>
                  <a:lnTo>
                    <a:pt x="1935" y="84616"/>
                  </a:lnTo>
                  <a:lnTo>
                    <a:pt x="1712" y="84571"/>
                  </a:lnTo>
                  <a:lnTo>
                    <a:pt x="1490" y="84482"/>
                  </a:lnTo>
                  <a:lnTo>
                    <a:pt x="1490" y="84482"/>
                  </a:lnTo>
                  <a:lnTo>
                    <a:pt x="1334" y="84416"/>
                  </a:lnTo>
                  <a:lnTo>
                    <a:pt x="1179" y="84327"/>
                  </a:lnTo>
                  <a:lnTo>
                    <a:pt x="890" y="84127"/>
                  </a:lnTo>
                  <a:lnTo>
                    <a:pt x="623" y="83882"/>
                  </a:lnTo>
                  <a:lnTo>
                    <a:pt x="423" y="83616"/>
                  </a:lnTo>
                  <a:lnTo>
                    <a:pt x="245" y="83304"/>
                  </a:lnTo>
                  <a:lnTo>
                    <a:pt x="112" y="82993"/>
                  </a:lnTo>
                  <a:lnTo>
                    <a:pt x="23" y="82638"/>
                  </a:lnTo>
                  <a:lnTo>
                    <a:pt x="23" y="82460"/>
                  </a:lnTo>
                  <a:lnTo>
                    <a:pt x="1" y="82282"/>
                  </a:lnTo>
                  <a:lnTo>
                    <a:pt x="1" y="39496"/>
                  </a:lnTo>
                  <a:lnTo>
                    <a:pt x="1" y="39496"/>
                  </a:lnTo>
                  <a:lnTo>
                    <a:pt x="1" y="39274"/>
                  </a:lnTo>
                  <a:lnTo>
                    <a:pt x="1" y="39274"/>
                  </a:lnTo>
                  <a:lnTo>
                    <a:pt x="45" y="38118"/>
                  </a:lnTo>
                  <a:lnTo>
                    <a:pt x="45" y="37696"/>
                  </a:lnTo>
                  <a:lnTo>
                    <a:pt x="45" y="37696"/>
                  </a:lnTo>
                  <a:lnTo>
                    <a:pt x="134" y="36407"/>
                  </a:lnTo>
                  <a:lnTo>
                    <a:pt x="134" y="36273"/>
                  </a:lnTo>
                  <a:lnTo>
                    <a:pt x="134" y="36273"/>
                  </a:lnTo>
                  <a:lnTo>
                    <a:pt x="201" y="35673"/>
                  </a:lnTo>
                  <a:lnTo>
                    <a:pt x="223" y="35429"/>
                  </a:lnTo>
                  <a:lnTo>
                    <a:pt x="223" y="35429"/>
                  </a:lnTo>
                  <a:lnTo>
                    <a:pt x="312" y="34606"/>
                  </a:lnTo>
                  <a:lnTo>
                    <a:pt x="334" y="34406"/>
                  </a:lnTo>
                  <a:lnTo>
                    <a:pt x="334" y="34406"/>
                  </a:lnTo>
                  <a:lnTo>
                    <a:pt x="445" y="33628"/>
                  </a:lnTo>
                  <a:lnTo>
                    <a:pt x="468" y="33428"/>
                  </a:lnTo>
                  <a:lnTo>
                    <a:pt x="468" y="33428"/>
                  </a:lnTo>
                  <a:lnTo>
                    <a:pt x="601" y="32673"/>
                  </a:lnTo>
                  <a:lnTo>
                    <a:pt x="645" y="32428"/>
                  </a:lnTo>
                  <a:lnTo>
                    <a:pt x="645" y="32428"/>
                  </a:lnTo>
                  <a:lnTo>
                    <a:pt x="779" y="31673"/>
                  </a:lnTo>
                  <a:lnTo>
                    <a:pt x="823" y="31450"/>
                  </a:lnTo>
                  <a:lnTo>
                    <a:pt x="823" y="31450"/>
                  </a:lnTo>
                  <a:lnTo>
                    <a:pt x="1001" y="30717"/>
                  </a:lnTo>
                  <a:lnTo>
                    <a:pt x="1045" y="30472"/>
                  </a:lnTo>
                  <a:lnTo>
                    <a:pt x="1045" y="30472"/>
                  </a:lnTo>
                  <a:lnTo>
                    <a:pt x="1223" y="29739"/>
                  </a:lnTo>
                  <a:lnTo>
                    <a:pt x="1268" y="29539"/>
                  </a:lnTo>
                  <a:lnTo>
                    <a:pt x="1268" y="29539"/>
                  </a:lnTo>
                  <a:lnTo>
                    <a:pt x="1490" y="28761"/>
                  </a:lnTo>
                  <a:lnTo>
                    <a:pt x="1534" y="28583"/>
                  </a:lnTo>
                  <a:lnTo>
                    <a:pt x="1534" y="28583"/>
                  </a:lnTo>
                  <a:lnTo>
                    <a:pt x="1757" y="27805"/>
                  </a:lnTo>
                  <a:lnTo>
                    <a:pt x="1801" y="27672"/>
                  </a:lnTo>
                  <a:lnTo>
                    <a:pt x="1801" y="27672"/>
                  </a:lnTo>
                  <a:lnTo>
                    <a:pt x="2068" y="26872"/>
                  </a:lnTo>
                  <a:lnTo>
                    <a:pt x="2112" y="26783"/>
                  </a:lnTo>
                  <a:lnTo>
                    <a:pt x="2112" y="26783"/>
                  </a:lnTo>
                  <a:lnTo>
                    <a:pt x="2401" y="25938"/>
                  </a:lnTo>
                  <a:lnTo>
                    <a:pt x="2401" y="25938"/>
                  </a:lnTo>
                  <a:lnTo>
                    <a:pt x="2401" y="25894"/>
                  </a:lnTo>
                  <a:lnTo>
                    <a:pt x="2401" y="25894"/>
                  </a:lnTo>
                  <a:lnTo>
                    <a:pt x="2912" y="24582"/>
                  </a:lnTo>
                  <a:lnTo>
                    <a:pt x="3468" y="23293"/>
                  </a:lnTo>
                  <a:lnTo>
                    <a:pt x="4068" y="22026"/>
                  </a:lnTo>
                  <a:lnTo>
                    <a:pt x="4713" y="20782"/>
                  </a:lnTo>
                  <a:lnTo>
                    <a:pt x="4713" y="20782"/>
                  </a:lnTo>
                  <a:lnTo>
                    <a:pt x="4757" y="20693"/>
                  </a:lnTo>
                  <a:lnTo>
                    <a:pt x="4757" y="20693"/>
                  </a:lnTo>
                  <a:lnTo>
                    <a:pt x="5202" y="19915"/>
                  </a:lnTo>
                  <a:lnTo>
                    <a:pt x="5691" y="19070"/>
                  </a:lnTo>
                  <a:lnTo>
                    <a:pt x="5735" y="18981"/>
                  </a:lnTo>
                  <a:lnTo>
                    <a:pt x="5735" y="18981"/>
                  </a:lnTo>
                  <a:lnTo>
                    <a:pt x="6202" y="18270"/>
                  </a:lnTo>
                  <a:lnTo>
                    <a:pt x="6291" y="18114"/>
                  </a:lnTo>
                  <a:lnTo>
                    <a:pt x="6291" y="18114"/>
                  </a:lnTo>
                  <a:lnTo>
                    <a:pt x="7002" y="17048"/>
                  </a:lnTo>
                  <a:lnTo>
                    <a:pt x="7758" y="15981"/>
                  </a:lnTo>
                  <a:lnTo>
                    <a:pt x="7869" y="15870"/>
                  </a:lnTo>
                  <a:lnTo>
                    <a:pt x="7869" y="15870"/>
                  </a:lnTo>
                  <a:lnTo>
                    <a:pt x="8291" y="15292"/>
                  </a:lnTo>
                  <a:lnTo>
                    <a:pt x="8536" y="15003"/>
                  </a:lnTo>
                  <a:lnTo>
                    <a:pt x="8536" y="15003"/>
                  </a:lnTo>
                  <a:lnTo>
                    <a:pt x="8936" y="14492"/>
                  </a:lnTo>
                  <a:lnTo>
                    <a:pt x="8936" y="14492"/>
                  </a:lnTo>
                  <a:lnTo>
                    <a:pt x="9203" y="14180"/>
                  </a:lnTo>
                  <a:lnTo>
                    <a:pt x="9203" y="14180"/>
                  </a:lnTo>
                  <a:lnTo>
                    <a:pt x="9625" y="13669"/>
                  </a:lnTo>
                  <a:lnTo>
                    <a:pt x="9625" y="13669"/>
                  </a:lnTo>
                  <a:lnTo>
                    <a:pt x="9914" y="13358"/>
                  </a:lnTo>
                  <a:lnTo>
                    <a:pt x="9914" y="13358"/>
                  </a:lnTo>
                  <a:lnTo>
                    <a:pt x="10625" y="12558"/>
                  </a:lnTo>
                  <a:lnTo>
                    <a:pt x="10647" y="12536"/>
                  </a:lnTo>
                  <a:lnTo>
                    <a:pt x="10647" y="12536"/>
                  </a:lnTo>
                  <a:lnTo>
                    <a:pt x="10981" y="12180"/>
                  </a:lnTo>
                  <a:lnTo>
                    <a:pt x="10981" y="12180"/>
                  </a:lnTo>
                  <a:lnTo>
                    <a:pt x="11336" y="11802"/>
                  </a:lnTo>
                  <a:lnTo>
                    <a:pt x="11336" y="11802"/>
                  </a:lnTo>
                  <a:lnTo>
                    <a:pt x="11736" y="11402"/>
                  </a:lnTo>
                  <a:lnTo>
                    <a:pt x="11736" y="11402"/>
                  </a:lnTo>
                  <a:lnTo>
                    <a:pt x="12114" y="11046"/>
                  </a:lnTo>
                  <a:lnTo>
                    <a:pt x="12114" y="11046"/>
                  </a:lnTo>
                  <a:lnTo>
                    <a:pt x="12559" y="10624"/>
                  </a:lnTo>
                  <a:lnTo>
                    <a:pt x="12559" y="10624"/>
                  </a:lnTo>
                  <a:lnTo>
                    <a:pt x="12892" y="10313"/>
                  </a:lnTo>
                  <a:lnTo>
                    <a:pt x="12892" y="10313"/>
                  </a:lnTo>
                  <a:lnTo>
                    <a:pt x="13670" y="9624"/>
                  </a:lnTo>
                  <a:lnTo>
                    <a:pt x="13670" y="9624"/>
                  </a:lnTo>
                  <a:lnTo>
                    <a:pt x="13914" y="9424"/>
                  </a:lnTo>
                  <a:lnTo>
                    <a:pt x="13914" y="9424"/>
                  </a:lnTo>
                  <a:lnTo>
                    <a:pt x="14515" y="8913"/>
                  </a:lnTo>
                  <a:lnTo>
                    <a:pt x="14826" y="8668"/>
                  </a:lnTo>
                  <a:lnTo>
                    <a:pt x="14826" y="8668"/>
                  </a:lnTo>
                  <a:lnTo>
                    <a:pt x="15404" y="8224"/>
                  </a:lnTo>
                  <a:lnTo>
                    <a:pt x="15404" y="8224"/>
                  </a:lnTo>
                  <a:lnTo>
                    <a:pt x="15693" y="8001"/>
                  </a:lnTo>
                  <a:lnTo>
                    <a:pt x="15693" y="8001"/>
                  </a:lnTo>
                  <a:lnTo>
                    <a:pt x="16404" y="7468"/>
                  </a:lnTo>
                  <a:lnTo>
                    <a:pt x="16559" y="7357"/>
                  </a:lnTo>
                  <a:lnTo>
                    <a:pt x="16559" y="7357"/>
                  </a:lnTo>
                  <a:lnTo>
                    <a:pt x="17493" y="6712"/>
                  </a:lnTo>
                  <a:lnTo>
                    <a:pt x="17493" y="6712"/>
                  </a:lnTo>
                  <a:lnTo>
                    <a:pt x="17560" y="6646"/>
                  </a:lnTo>
                  <a:lnTo>
                    <a:pt x="17560" y="6646"/>
                  </a:lnTo>
                  <a:lnTo>
                    <a:pt x="18582" y="6001"/>
                  </a:lnTo>
                  <a:lnTo>
                    <a:pt x="18804" y="5868"/>
                  </a:lnTo>
                  <a:lnTo>
                    <a:pt x="18804" y="5868"/>
                  </a:lnTo>
                  <a:lnTo>
                    <a:pt x="19893" y="5223"/>
                  </a:lnTo>
                  <a:lnTo>
                    <a:pt x="20049" y="5134"/>
                  </a:lnTo>
                  <a:lnTo>
                    <a:pt x="20049" y="5134"/>
                  </a:lnTo>
                  <a:lnTo>
                    <a:pt x="21005" y="4601"/>
                  </a:lnTo>
                  <a:lnTo>
                    <a:pt x="21316" y="4445"/>
                  </a:lnTo>
                  <a:lnTo>
                    <a:pt x="21316" y="4445"/>
                  </a:lnTo>
                  <a:lnTo>
                    <a:pt x="22405" y="3890"/>
                  </a:lnTo>
                  <a:lnTo>
                    <a:pt x="22627" y="3778"/>
                  </a:lnTo>
                  <a:lnTo>
                    <a:pt x="22627" y="3778"/>
                  </a:lnTo>
                  <a:lnTo>
                    <a:pt x="23561" y="3356"/>
                  </a:lnTo>
                  <a:lnTo>
                    <a:pt x="23561" y="3356"/>
                  </a:lnTo>
                  <a:lnTo>
                    <a:pt x="23916" y="3201"/>
                  </a:lnTo>
                  <a:lnTo>
                    <a:pt x="23916" y="3201"/>
                  </a:lnTo>
                  <a:lnTo>
                    <a:pt x="25028" y="2756"/>
                  </a:lnTo>
                  <a:lnTo>
                    <a:pt x="25294" y="2645"/>
                  </a:lnTo>
                  <a:lnTo>
                    <a:pt x="25294" y="2645"/>
                  </a:lnTo>
                  <a:lnTo>
                    <a:pt x="26206" y="2312"/>
                  </a:lnTo>
                  <a:lnTo>
                    <a:pt x="26206" y="2312"/>
                  </a:lnTo>
                  <a:lnTo>
                    <a:pt x="26628" y="2156"/>
                  </a:lnTo>
                  <a:lnTo>
                    <a:pt x="26628" y="2156"/>
                  </a:lnTo>
                  <a:lnTo>
                    <a:pt x="27739" y="1778"/>
                  </a:lnTo>
                  <a:lnTo>
                    <a:pt x="28028" y="1711"/>
                  </a:lnTo>
                  <a:lnTo>
                    <a:pt x="28028" y="1711"/>
                  </a:lnTo>
                  <a:lnTo>
                    <a:pt x="28984" y="1422"/>
                  </a:lnTo>
                  <a:lnTo>
                    <a:pt x="28984" y="1422"/>
                  </a:lnTo>
                  <a:lnTo>
                    <a:pt x="29406" y="1311"/>
                  </a:lnTo>
                  <a:lnTo>
                    <a:pt x="29406" y="1311"/>
                  </a:lnTo>
                  <a:lnTo>
                    <a:pt x="30540" y="1022"/>
                  </a:lnTo>
                  <a:lnTo>
                    <a:pt x="30829" y="978"/>
                  </a:lnTo>
                  <a:lnTo>
                    <a:pt x="30829" y="978"/>
                  </a:lnTo>
                  <a:lnTo>
                    <a:pt x="31851" y="756"/>
                  </a:lnTo>
                  <a:lnTo>
                    <a:pt x="32251" y="667"/>
                  </a:lnTo>
                  <a:lnTo>
                    <a:pt x="32251" y="667"/>
                  </a:lnTo>
                  <a:lnTo>
                    <a:pt x="33451" y="467"/>
                  </a:lnTo>
                  <a:lnTo>
                    <a:pt x="33674" y="445"/>
                  </a:lnTo>
                  <a:lnTo>
                    <a:pt x="33674" y="445"/>
                  </a:lnTo>
                  <a:lnTo>
                    <a:pt x="34785" y="289"/>
                  </a:lnTo>
                  <a:lnTo>
                    <a:pt x="34785" y="289"/>
                  </a:lnTo>
                  <a:lnTo>
                    <a:pt x="35185" y="244"/>
                  </a:lnTo>
                  <a:lnTo>
                    <a:pt x="35185" y="244"/>
                  </a:lnTo>
                  <a:lnTo>
                    <a:pt x="36430" y="133"/>
                  </a:lnTo>
                  <a:lnTo>
                    <a:pt x="36563" y="111"/>
                  </a:lnTo>
                  <a:lnTo>
                    <a:pt x="36563" y="111"/>
                  </a:lnTo>
                  <a:lnTo>
                    <a:pt x="37786" y="44"/>
                  </a:lnTo>
                  <a:lnTo>
                    <a:pt x="38163" y="44"/>
                  </a:lnTo>
                  <a:lnTo>
                    <a:pt x="38163" y="44"/>
                  </a:lnTo>
                  <a:lnTo>
                    <a:pt x="39430" y="22"/>
                  </a:lnTo>
                  <a:lnTo>
                    <a:pt x="39497" y="0"/>
                  </a:lnTo>
                  <a:lnTo>
                    <a:pt x="39497" y="0"/>
                  </a:lnTo>
                  <a:lnTo>
                    <a:pt x="40475" y="22"/>
                  </a:lnTo>
                  <a:lnTo>
                    <a:pt x="41475" y="67"/>
                  </a:lnTo>
                  <a:lnTo>
                    <a:pt x="42453" y="111"/>
                  </a:lnTo>
                  <a:lnTo>
                    <a:pt x="43409" y="200"/>
                  </a:lnTo>
                  <a:lnTo>
                    <a:pt x="44387" y="311"/>
                  </a:lnTo>
                  <a:lnTo>
                    <a:pt x="45342" y="445"/>
                  </a:lnTo>
                  <a:lnTo>
                    <a:pt x="46298" y="600"/>
                  </a:lnTo>
                  <a:lnTo>
                    <a:pt x="47254" y="778"/>
                  </a:lnTo>
                  <a:lnTo>
                    <a:pt x="48210" y="978"/>
                  </a:lnTo>
                  <a:lnTo>
                    <a:pt x="49143" y="1200"/>
                  </a:lnTo>
                  <a:lnTo>
                    <a:pt x="50077" y="1445"/>
                  </a:lnTo>
                  <a:lnTo>
                    <a:pt x="51010" y="1711"/>
                  </a:lnTo>
                  <a:lnTo>
                    <a:pt x="51921" y="2000"/>
                  </a:lnTo>
                  <a:lnTo>
                    <a:pt x="52833" y="2312"/>
                  </a:lnTo>
                  <a:lnTo>
                    <a:pt x="53722" y="2645"/>
                  </a:lnTo>
                  <a:lnTo>
                    <a:pt x="54611" y="3001"/>
                  </a:lnTo>
                  <a:lnTo>
                    <a:pt x="55500" y="3378"/>
                  </a:lnTo>
                  <a:lnTo>
                    <a:pt x="56367" y="3778"/>
                  </a:lnTo>
                  <a:lnTo>
                    <a:pt x="57233" y="4201"/>
                  </a:lnTo>
                  <a:lnTo>
                    <a:pt x="58078" y="4645"/>
                  </a:lnTo>
                  <a:lnTo>
                    <a:pt x="58923" y="5112"/>
                  </a:lnTo>
                  <a:lnTo>
                    <a:pt x="59767" y="5579"/>
                  </a:lnTo>
                  <a:lnTo>
                    <a:pt x="60590" y="6090"/>
                  </a:lnTo>
                  <a:lnTo>
                    <a:pt x="61390" y="6623"/>
                  </a:lnTo>
                  <a:lnTo>
                    <a:pt x="62190" y="7179"/>
                  </a:lnTo>
                  <a:lnTo>
                    <a:pt x="62968" y="7735"/>
                  </a:lnTo>
                  <a:lnTo>
                    <a:pt x="63746" y="8335"/>
                  </a:lnTo>
                  <a:lnTo>
                    <a:pt x="64501" y="8935"/>
                  </a:lnTo>
                  <a:lnTo>
                    <a:pt x="65257" y="9557"/>
                  </a:lnTo>
                  <a:lnTo>
                    <a:pt x="65991" y="10224"/>
                  </a:lnTo>
                  <a:lnTo>
                    <a:pt x="66724" y="10891"/>
                  </a:lnTo>
                  <a:lnTo>
                    <a:pt x="67413" y="11580"/>
                  </a:lnTo>
                  <a:lnTo>
                    <a:pt x="67502" y="11669"/>
                  </a:lnTo>
                  <a:lnTo>
                    <a:pt x="67502" y="11669"/>
                  </a:lnTo>
                  <a:lnTo>
                    <a:pt x="68436" y="12647"/>
                  </a:lnTo>
                  <a:lnTo>
                    <a:pt x="68636" y="12869"/>
                  </a:lnTo>
                  <a:lnTo>
                    <a:pt x="68636" y="12869"/>
                  </a:lnTo>
                  <a:lnTo>
                    <a:pt x="69569" y="13914"/>
                  </a:lnTo>
                  <a:lnTo>
                    <a:pt x="69791" y="14158"/>
                  </a:lnTo>
                  <a:lnTo>
                    <a:pt x="69791" y="14158"/>
                  </a:lnTo>
                  <a:lnTo>
                    <a:pt x="70658" y="15247"/>
                  </a:lnTo>
                  <a:lnTo>
                    <a:pt x="70858" y="15492"/>
                  </a:lnTo>
                  <a:lnTo>
                    <a:pt x="70858" y="15492"/>
                  </a:lnTo>
                  <a:lnTo>
                    <a:pt x="71703" y="16648"/>
                  </a:lnTo>
                  <a:lnTo>
                    <a:pt x="71814" y="16781"/>
                  </a:lnTo>
                  <a:lnTo>
                    <a:pt x="71814" y="16781"/>
                  </a:lnTo>
                  <a:lnTo>
                    <a:pt x="72592" y="17937"/>
                  </a:lnTo>
                  <a:lnTo>
                    <a:pt x="72703" y="18137"/>
                  </a:lnTo>
                  <a:lnTo>
                    <a:pt x="72703" y="18137"/>
                  </a:lnTo>
                  <a:lnTo>
                    <a:pt x="73103" y="18737"/>
                  </a:lnTo>
                  <a:lnTo>
                    <a:pt x="73459" y="19359"/>
                  </a:lnTo>
                  <a:lnTo>
                    <a:pt x="73614" y="19626"/>
                  </a:lnTo>
                  <a:lnTo>
                    <a:pt x="73614" y="19626"/>
                  </a:lnTo>
                  <a:lnTo>
                    <a:pt x="74325" y="20871"/>
                  </a:lnTo>
                  <a:lnTo>
                    <a:pt x="74437" y="21093"/>
                  </a:lnTo>
                  <a:lnTo>
                    <a:pt x="74437" y="21093"/>
                  </a:lnTo>
                  <a:lnTo>
                    <a:pt x="74814" y="21804"/>
                  </a:lnTo>
                  <a:lnTo>
                    <a:pt x="75126" y="22449"/>
                  </a:lnTo>
                  <a:lnTo>
                    <a:pt x="75192" y="22582"/>
                  </a:lnTo>
                  <a:lnTo>
                    <a:pt x="75192" y="22582"/>
                  </a:lnTo>
                  <a:lnTo>
                    <a:pt x="75503" y="23249"/>
                  </a:lnTo>
                  <a:lnTo>
                    <a:pt x="75792" y="23938"/>
                  </a:lnTo>
                  <a:lnTo>
                    <a:pt x="75859" y="24071"/>
                  </a:lnTo>
                  <a:lnTo>
                    <a:pt x="75859" y="24071"/>
                  </a:lnTo>
                  <a:lnTo>
                    <a:pt x="76126" y="24738"/>
                  </a:lnTo>
                  <a:lnTo>
                    <a:pt x="76415" y="25471"/>
                  </a:lnTo>
                  <a:lnTo>
                    <a:pt x="76504" y="25694"/>
                  </a:lnTo>
                  <a:lnTo>
                    <a:pt x="76504" y="25694"/>
                  </a:lnTo>
                  <a:lnTo>
                    <a:pt x="76748" y="26405"/>
                  </a:lnTo>
                  <a:lnTo>
                    <a:pt x="76993" y="27116"/>
                  </a:lnTo>
                  <a:lnTo>
                    <a:pt x="77082" y="27338"/>
                  </a:lnTo>
                  <a:lnTo>
                    <a:pt x="77082" y="27338"/>
                  </a:lnTo>
                  <a:lnTo>
                    <a:pt x="77304" y="28094"/>
                  </a:lnTo>
                  <a:lnTo>
                    <a:pt x="77526" y="28805"/>
                  </a:lnTo>
                  <a:lnTo>
                    <a:pt x="77548" y="28939"/>
                  </a:lnTo>
                  <a:lnTo>
                    <a:pt x="77548" y="28939"/>
                  </a:lnTo>
                  <a:lnTo>
                    <a:pt x="77771" y="29739"/>
                  </a:lnTo>
                  <a:lnTo>
                    <a:pt x="77948" y="30495"/>
                  </a:lnTo>
                  <a:lnTo>
                    <a:pt x="77948" y="30495"/>
                  </a:lnTo>
                  <a:lnTo>
                    <a:pt x="77948" y="30517"/>
                  </a:lnTo>
                  <a:lnTo>
                    <a:pt x="77948" y="30517"/>
                  </a:lnTo>
                  <a:lnTo>
                    <a:pt x="78126" y="31295"/>
                  </a:lnTo>
                  <a:lnTo>
                    <a:pt x="78282" y="32117"/>
                  </a:lnTo>
                  <a:lnTo>
                    <a:pt x="78326" y="32295"/>
                  </a:lnTo>
                  <a:lnTo>
                    <a:pt x="78326" y="32295"/>
                  </a:lnTo>
                  <a:lnTo>
                    <a:pt x="78460" y="33073"/>
                  </a:lnTo>
                  <a:lnTo>
                    <a:pt x="78571" y="33851"/>
                  </a:lnTo>
                  <a:lnTo>
                    <a:pt x="78615" y="34073"/>
                  </a:lnTo>
                  <a:lnTo>
                    <a:pt x="78615" y="34073"/>
                  </a:lnTo>
                  <a:lnTo>
                    <a:pt x="78704" y="34873"/>
                  </a:lnTo>
                  <a:lnTo>
                    <a:pt x="78793" y="35629"/>
                  </a:lnTo>
                  <a:lnTo>
                    <a:pt x="78860" y="36229"/>
                  </a:lnTo>
                  <a:lnTo>
                    <a:pt x="78860" y="36385"/>
                  </a:lnTo>
                  <a:lnTo>
                    <a:pt x="78860" y="36385"/>
                  </a:lnTo>
                  <a:lnTo>
                    <a:pt x="78949" y="37674"/>
                  </a:lnTo>
                  <a:lnTo>
                    <a:pt x="78949" y="37674"/>
                  </a:lnTo>
                  <a:lnTo>
                    <a:pt x="78949" y="38140"/>
                  </a:lnTo>
                  <a:lnTo>
                    <a:pt x="78949" y="38140"/>
                  </a:lnTo>
                  <a:lnTo>
                    <a:pt x="78993" y="39385"/>
                  </a:lnTo>
                  <a:lnTo>
                    <a:pt x="78993" y="39496"/>
                  </a:lnTo>
                  <a:lnTo>
                    <a:pt x="78993" y="82282"/>
                  </a:lnTo>
                  <a:lnTo>
                    <a:pt x="78993" y="82282"/>
                  </a:lnTo>
                  <a:lnTo>
                    <a:pt x="78971" y="82526"/>
                  </a:lnTo>
                  <a:lnTo>
                    <a:pt x="78949" y="82749"/>
                  </a:lnTo>
                  <a:lnTo>
                    <a:pt x="78882" y="82971"/>
                  </a:lnTo>
                  <a:lnTo>
                    <a:pt x="78815" y="83193"/>
                  </a:lnTo>
                  <a:lnTo>
                    <a:pt x="78704" y="83393"/>
                  </a:lnTo>
                  <a:lnTo>
                    <a:pt x="78593" y="83593"/>
                  </a:lnTo>
                  <a:lnTo>
                    <a:pt x="78460" y="83771"/>
                  </a:lnTo>
                  <a:lnTo>
                    <a:pt x="78304" y="83949"/>
                  </a:lnTo>
                  <a:lnTo>
                    <a:pt x="78304" y="83949"/>
                  </a:lnTo>
                  <a:lnTo>
                    <a:pt x="78126" y="84105"/>
                  </a:lnTo>
                  <a:lnTo>
                    <a:pt x="77948" y="84260"/>
                  </a:lnTo>
                  <a:lnTo>
                    <a:pt x="77726" y="84371"/>
                  </a:lnTo>
                  <a:lnTo>
                    <a:pt x="77526" y="84482"/>
                  </a:lnTo>
                  <a:lnTo>
                    <a:pt x="77304" y="84571"/>
                  </a:lnTo>
                  <a:lnTo>
                    <a:pt x="77082" y="84616"/>
                  </a:lnTo>
                  <a:lnTo>
                    <a:pt x="76837" y="84660"/>
                  </a:lnTo>
                  <a:lnTo>
                    <a:pt x="76593" y="84660"/>
                  </a:lnTo>
                  <a:lnTo>
                    <a:pt x="2379" y="846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3"/>
            <p:cNvSpPr/>
            <p:nvPr/>
          </p:nvSpPr>
          <p:spPr>
            <a:xfrm>
              <a:off x="-2317428" y="-710021"/>
              <a:ext cx="1382236" cy="1487802"/>
            </a:xfrm>
            <a:custGeom>
              <a:avLst/>
              <a:gdLst/>
              <a:ahLst/>
              <a:cxnLst/>
              <a:rect l="l" t="t" r="r" b="b"/>
              <a:pathLst>
                <a:path w="74214" h="79882" extrusionOk="0">
                  <a:moveTo>
                    <a:pt x="7557" y="0"/>
                  </a:moveTo>
                  <a:lnTo>
                    <a:pt x="7157" y="45"/>
                  </a:lnTo>
                  <a:lnTo>
                    <a:pt x="6757" y="89"/>
                  </a:lnTo>
                  <a:lnTo>
                    <a:pt x="6379" y="156"/>
                  </a:lnTo>
                  <a:lnTo>
                    <a:pt x="5979" y="245"/>
                  </a:lnTo>
                  <a:lnTo>
                    <a:pt x="5601" y="356"/>
                  </a:lnTo>
                  <a:lnTo>
                    <a:pt x="5245" y="467"/>
                  </a:lnTo>
                  <a:lnTo>
                    <a:pt x="4868" y="623"/>
                  </a:lnTo>
                  <a:lnTo>
                    <a:pt x="4512" y="778"/>
                  </a:lnTo>
                  <a:lnTo>
                    <a:pt x="4179" y="956"/>
                  </a:lnTo>
                  <a:lnTo>
                    <a:pt x="3845" y="1156"/>
                  </a:lnTo>
                  <a:lnTo>
                    <a:pt x="3512" y="1356"/>
                  </a:lnTo>
                  <a:lnTo>
                    <a:pt x="3201" y="1579"/>
                  </a:lnTo>
                  <a:lnTo>
                    <a:pt x="2912" y="1801"/>
                  </a:lnTo>
                  <a:lnTo>
                    <a:pt x="2623" y="2067"/>
                  </a:lnTo>
                  <a:lnTo>
                    <a:pt x="2334" y="2334"/>
                  </a:lnTo>
                  <a:lnTo>
                    <a:pt x="2089" y="2601"/>
                  </a:lnTo>
                  <a:lnTo>
                    <a:pt x="1823" y="2890"/>
                  </a:lnTo>
                  <a:lnTo>
                    <a:pt x="1600" y="3201"/>
                  </a:lnTo>
                  <a:lnTo>
                    <a:pt x="1378" y="3512"/>
                  </a:lnTo>
                  <a:lnTo>
                    <a:pt x="1156" y="3823"/>
                  </a:lnTo>
                  <a:lnTo>
                    <a:pt x="978" y="4157"/>
                  </a:lnTo>
                  <a:lnTo>
                    <a:pt x="800" y="4512"/>
                  </a:lnTo>
                  <a:lnTo>
                    <a:pt x="645" y="4846"/>
                  </a:lnTo>
                  <a:lnTo>
                    <a:pt x="489" y="5224"/>
                  </a:lnTo>
                  <a:lnTo>
                    <a:pt x="378" y="5579"/>
                  </a:lnTo>
                  <a:lnTo>
                    <a:pt x="267" y="5957"/>
                  </a:lnTo>
                  <a:lnTo>
                    <a:pt x="178" y="6357"/>
                  </a:lnTo>
                  <a:lnTo>
                    <a:pt x="111" y="6735"/>
                  </a:lnTo>
                  <a:lnTo>
                    <a:pt x="45" y="7135"/>
                  </a:lnTo>
                  <a:lnTo>
                    <a:pt x="22" y="7557"/>
                  </a:lnTo>
                  <a:lnTo>
                    <a:pt x="0" y="7957"/>
                  </a:lnTo>
                  <a:lnTo>
                    <a:pt x="0" y="79882"/>
                  </a:lnTo>
                  <a:lnTo>
                    <a:pt x="74214" y="79882"/>
                  </a:lnTo>
                  <a:lnTo>
                    <a:pt x="74214" y="7957"/>
                  </a:lnTo>
                  <a:lnTo>
                    <a:pt x="74214" y="7557"/>
                  </a:lnTo>
                  <a:lnTo>
                    <a:pt x="74191" y="7135"/>
                  </a:lnTo>
                  <a:lnTo>
                    <a:pt x="74125" y="6735"/>
                  </a:lnTo>
                  <a:lnTo>
                    <a:pt x="74058" y="6357"/>
                  </a:lnTo>
                  <a:lnTo>
                    <a:pt x="73969" y="5957"/>
                  </a:lnTo>
                  <a:lnTo>
                    <a:pt x="73858" y="5579"/>
                  </a:lnTo>
                  <a:lnTo>
                    <a:pt x="73747" y="5224"/>
                  </a:lnTo>
                  <a:lnTo>
                    <a:pt x="73591" y="4846"/>
                  </a:lnTo>
                  <a:lnTo>
                    <a:pt x="73436" y="4512"/>
                  </a:lnTo>
                  <a:lnTo>
                    <a:pt x="73258" y="4157"/>
                  </a:lnTo>
                  <a:lnTo>
                    <a:pt x="73080" y="3823"/>
                  </a:lnTo>
                  <a:lnTo>
                    <a:pt x="72858" y="3512"/>
                  </a:lnTo>
                  <a:lnTo>
                    <a:pt x="72636" y="3201"/>
                  </a:lnTo>
                  <a:lnTo>
                    <a:pt x="72413" y="2890"/>
                  </a:lnTo>
                  <a:lnTo>
                    <a:pt x="72147" y="2601"/>
                  </a:lnTo>
                  <a:lnTo>
                    <a:pt x="71902" y="2334"/>
                  </a:lnTo>
                  <a:lnTo>
                    <a:pt x="71613" y="2067"/>
                  </a:lnTo>
                  <a:lnTo>
                    <a:pt x="71324" y="1801"/>
                  </a:lnTo>
                  <a:lnTo>
                    <a:pt x="71035" y="1579"/>
                  </a:lnTo>
                  <a:lnTo>
                    <a:pt x="70724" y="1356"/>
                  </a:lnTo>
                  <a:lnTo>
                    <a:pt x="70391" y="1156"/>
                  </a:lnTo>
                  <a:lnTo>
                    <a:pt x="70057" y="956"/>
                  </a:lnTo>
                  <a:lnTo>
                    <a:pt x="69724" y="778"/>
                  </a:lnTo>
                  <a:lnTo>
                    <a:pt x="69368" y="623"/>
                  </a:lnTo>
                  <a:lnTo>
                    <a:pt x="68990" y="467"/>
                  </a:lnTo>
                  <a:lnTo>
                    <a:pt x="68635" y="356"/>
                  </a:lnTo>
                  <a:lnTo>
                    <a:pt x="68257" y="245"/>
                  </a:lnTo>
                  <a:lnTo>
                    <a:pt x="67857" y="156"/>
                  </a:lnTo>
                  <a:lnTo>
                    <a:pt x="67479" y="89"/>
                  </a:lnTo>
                  <a:lnTo>
                    <a:pt x="67079" y="45"/>
                  </a:lnTo>
                  <a:lnTo>
                    <a:pt x="666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3"/>
            <p:cNvSpPr/>
            <p:nvPr/>
          </p:nvSpPr>
          <p:spPr>
            <a:xfrm>
              <a:off x="-2317428" y="-710021"/>
              <a:ext cx="1382236" cy="1487802"/>
            </a:xfrm>
            <a:custGeom>
              <a:avLst/>
              <a:gdLst/>
              <a:ahLst/>
              <a:cxnLst/>
              <a:rect l="l" t="t" r="r" b="b"/>
              <a:pathLst>
                <a:path w="74214" h="79882" fill="none" extrusionOk="0">
                  <a:moveTo>
                    <a:pt x="74214" y="79882"/>
                  </a:moveTo>
                  <a:lnTo>
                    <a:pt x="0" y="79882"/>
                  </a:lnTo>
                  <a:lnTo>
                    <a:pt x="0" y="7957"/>
                  </a:lnTo>
                  <a:lnTo>
                    <a:pt x="0" y="7957"/>
                  </a:lnTo>
                  <a:lnTo>
                    <a:pt x="22" y="7557"/>
                  </a:lnTo>
                  <a:lnTo>
                    <a:pt x="45" y="7135"/>
                  </a:lnTo>
                  <a:lnTo>
                    <a:pt x="111" y="6735"/>
                  </a:lnTo>
                  <a:lnTo>
                    <a:pt x="178" y="6357"/>
                  </a:lnTo>
                  <a:lnTo>
                    <a:pt x="267" y="5957"/>
                  </a:lnTo>
                  <a:lnTo>
                    <a:pt x="378" y="5579"/>
                  </a:lnTo>
                  <a:lnTo>
                    <a:pt x="489" y="5224"/>
                  </a:lnTo>
                  <a:lnTo>
                    <a:pt x="645" y="4846"/>
                  </a:lnTo>
                  <a:lnTo>
                    <a:pt x="800" y="4512"/>
                  </a:lnTo>
                  <a:lnTo>
                    <a:pt x="978" y="4157"/>
                  </a:lnTo>
                  <a:lnTo>
                    <a:pt x="1156" y="3823"/>
                  </a:lnTo>
                  <a:lnTo>
                    <a:pt x="1378" y="3512"/>
                  </a:lnTo>
                  <a:lnTo>
                    <a:pt x="1600" y="3201"/>
                  </a:lnTo>
                  <a:lnTo>
                    <a:pt x="1823" y="2890"/>
                  </a:lnTo>
                  <a:lnTo>
                    <a:pt x="2089" y="2601"/>
                  </a:lnTo>
                  <a:lnTo>
                    <a:pt x="2334" y="2334"/>
                  </a:lnTo>
                  <a:lnTo>
                    <a:pt x="2623" y="2067"/>
                  </a:lnTo>
                  <a:lnTo>
                    <a:pt x="2912" y="1801"/>
                  </a:lnTo>
                  <a:lnTo>
                    <a:pt x="3201" y="1579"/>
                  </a:lnTo>
                  <a:lnTo>
                    <a:pt x="3512" y="1356"/>
                  </a:lnTo>
                  <a:lnTo>
                    <a:pt x="3845" y="1156"/>
                  </a:lnTo>
                  <a:lnTo>
                    <a:pt x="4179" y="956"/>
                  </a:lnTo>
                  <a:lnTo>
                    <a:pt x="4512" y="778"/>
                  </a:lnTo>
                  <a:lnTo>
                    <a:pt x="4868" y="623"/>
                  </a:lnTo>
                  <a:lnTo>
                    <a:pt x="5245" y="467"/>
                  </a:lnTo>
                  <a:lnTo>
                    <a:pt x="5601" y="356"/>
                  </a:lnTo>
                  <a:lnTo>
                    <a:pt x="5979" y="245"/>
                  </a:lnTo>
                  <a:lnTo>
                    <a:pt x="6379" y="156"/>
                  </a:lnTo>
                  <a:lnTo>
                    <a:pt x="6757" y="89"/>
                  </a:lnTo>
                  <a:lnTo>
                    <a:pt x="7157" y="45"/>
                  </a:lnTo>
                  <a:lnTo>
                    <a:pt x="7557" y="0"/>
                  </a:lnTo>
                  <a:lnTo>
                    <a:pt x="7979" y="0"/>
                  </a:lnTo>
                  <a:lnTo>
                    <a:pt x="66257" y="0"/>
                  </a:lnTo>
                  <a:lnTo>
                    <a:pt x="66257" y="0"/>
                  </a:lnTo>
                  <a:lnTo>
                    <a:pt x="66679" y="0"/>
                  </a:lnTo>
                  <a:lnTo>
                    <a:pt x="67079" y="45"/>
                  </a:lnTo>
                  <a:lnTo>
                    <a:pt x="67479" y="89"/>
                  </a:lnTo>
                  <a:lnTo>
                    <a:pt x="67857" y="156"/>
                  </a:lnTo>
                  <a:lnTo>
                    <a:pt x="68257" y="245"/>
                  </a:lnTo>
                  <a:lnTo>
                    <a:pt x="68635" y="356"/>
                  </a:lnTo>
                  <a:lnTo>
                    <a:pt x="68990" y="467"/>
                  </a:lnTo>
                  <a:lnTo>
                    <a:pt x="69368" y="623"/>
                  </a:lnTo>
                  <a:lnTo>
                    <a:pt x="69724" y="778"/>
                  </a:lnTo>
                  <a:lnTo>
                    <a:pt x="70057" y="956"/>
                  </a:lnTo>
                  <a:lnTo>
                    <a:pt x="70391" y="1156"/>
                  </a:lnTo>
                  <a:lnTo>
                    <a:pt x="70724" y="1356"/>
                  </a:lnTo>
                  <a:lnTo>
                    <a:pt x="71035" y="1579"/>
                  </a:lnTo>
                  <a:lnTo>
                    <a:pt x="71324" y="1801"/>
                  </a:lnTo>
                  <a:lnTo>
                    <a:pt x="71613" y="2067"/>
                  </a:lnTo>
                  <a:lnTo>
                    <a:pt x="71902" y="2334"/>
                  </a:lnTo>
                  <a:lnTo>
                    <a:pt x="72147" y="2601"/>
                  </a:lnTo>
                  <a:lnTo>
                    <a:pt x="72413" y="2890"/>
                  </a:lnTo>
                  <a:lnTo>
                    <a:pt x="72636" y="3201"/>
                  </a:lnTo>
                  <a:lnTo>
                    <a:pt x="72858" y="3512"/>
                  </a:lnTo>
                  <a:lnTo>
                    <a:pt x="73080" y="3823"/>
                  </a:lnTo>
                  <a:lnTo>
                    <a:pt x="73258" y="4157"/>
                  </a:lnTo>
                  <a:lnTo>
                    <a:pt x="73436" y="4512"/>
                  </a:lnTo>
                  <a:lnTo>
                    <a:pt x="73591" y="4846"/>
                  </a:lnTo>
                  <a:lnTo>
                    <a:pt x="73747" y="5224"/>
                  </a:lnTo>
                  <a:lnTo>
                    <a:pt x="73858" y="5579"/>
                  </a:lnTo>
                  <a:lnTo>
                    <a:pt x="73969" y="5957"/>
                  </a:lnTo>
                  <a:lnTo>
                    <a:pt x="74058" y="6357"/>
                  </a:lnTo>
                  <a:lnTo>
                    <a:pt x="74125" y="6735"/>
                  </a:lnTo>
                  <a:lnTo>
                    <a:pt x="74191" y="7135"/>
                  </a:lnTo>
                  <a:lnTo>
                    <a:pt x="74214" y="7557"/>
                  </a:lnTo>
                  <a:lnTo>
                    <a:pt x="74214" y="7957"/>
                  </a:lnTo>
                  <a:lnTo>
                    <a:pt x="74214" y="79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3"/>
            <p:cNvSpPr/>
            <p:nvPr/>
          </p:nvSpPr>
          <p:spPr>
            <a:xfrm>
              <a:off x="-2317428" y="-710021"/>
              <a:ext cx="1382646" cy="1487802"/>
            </a:xfrm>
            <a:custGeom>
              <a:avLst/>
              <a:gdLst/>
              <a:ahLst/>
              <a:cxnLst/>
              <a:rect l="l" t="t" r="r" b="b"/>
              <a:pathLst>
                <a:path w="74236" h="79882" extrusionOk="0">
                  <a:moveTo>
                    <a:pt x="36407" y="0"/>
                  </a:moveTo>
                  <a:lnTo>
                    <a:pt x="35695" y="23"/>
                  </a:lnTo>
                  <a:lnTo>
                    <a:pt x="34984" y="45"/>
                  </a:lnTo>
                  <a:lnTo>
                    <a:pt x="34273" y="89"/>
                  </a:lnTo>
                  <a:lnTo>
                    <a:pt x="32873" y="223"/>
                  </a:lnTo>
                  <a:lnTo>
                    <a:pt x="31495" y="423"/>
                  </a:lnTo>
                  <a:lnTo>
                    <a:pt x="30117" y="645"/>
                  </a:lnTo>
                  <a:lnTo>
                    <a:pt x="28783" y="934"/>
                  </a:lnTo>
                  <a:lnTo>
                    <a:pt x="27449" y="1267"/>
                  </a:lnTo>
                  <a:lnTo>
                    <a:pt x="26138" y="1645"/>
                  </a:lnTo>
                  <a:lnTo>
                    <a:pt x="24849" y="2067"/>
                  </a:lnTo>
                  <a:lnTo>
                    <a:pt x="23582" y="2534"/>
                  </a:lnTo>
                  <a:lnTo>
                    <a:pt x="22337" y="3068"/>
                  </a:lnTo>
                  <a:lnTo>
                    <a:pt x="21093" y="3623"/>
                  </a:lnTo>
                  <a:lnTo>
                    <a:pt x="19915" y="4223"/>
                  </a:lnTo>
                  <a:lnTo>
                    <a:pt x="18737" y="4868"/>
                  </a:lnTo>
                  <a:lnTo>
                    <a:pt x="17581" y="5557"/>
                  </a:lnTo>
                  <a:lnTo>
                    <a:pt x="16470" y="6268"/>
                  </a:lnTo>
                  <a:lnTo>
                    <a:pt x="15536" y="6913"/>
                  </a:lnTo>
                  <a:lnTo>
                    <a:pt x="14625" y="7580"/>
                  </a:lnTo>
                  <a:lnTo>
                    <a:pt x="13758" y="8269"/>
                  </a:lnTo>
                  <a:lnTo>
                    <a:pt x="12891" y="9002"/>
                  </a:lnTo>
                  <a:lnTo>
                    <a:pt x="12047" y="9736"/>
                  </a:lnTo>
                  <a:lnTo>
                    <a:pt x="11247" y="10514"/>
                  </a:lnTo>
                  <a:lnTo>
                    <a:pt x="10446" y="11291"/>
                  </a:lnTo>
                  <a:lnTo>
                    <a:pt x="9668" y="12114"/>
                  </a:lnTo>
                  <a:lnTo>
                    <a:pt x="8935" y="12958"/>
                  </a:lnTo>
                  <a:lnTo>
                    <a:pt x="8224" y="13825"/>
                  </a:lnTo>
                  <a:lnTo>
                    <a:pt x="7535" y="14714"/>
                  </a:lnTo>
                  <a:lnTo>
                    <a:pt x="6868" y="15603"/>
                  </a:lnTo>
                  <a:lnTo>
                    <a:pt x="6223" y="16537"/>
                  </a:lnTo>
                  <a:lnTo>
                    <a:pt x="5601" y="17493"/>
                  </a:lnTo>
                  <a:lnTo>
                    <a:pt x="5023" y="18448"/>
                  </a:lnTo>
                  <a:lnTo>
                    <a:pt x="4468" y="19426"/>
                  </a:lnTo>
                  <a:lnTo>
                    <a:pt x="4468" y="19449"/>
                  </a:lnTo>
                  <a:lnTo>
                    <a:pt x="4045" y="20271"/>
                  </a:lnTo>
                  <a:lnTo>
                    <a:pt x="3623" y="21115"/>
                  </a:lnTo>
                  <a:lnTo>
                    <a:pt x="3223" y="21982"/>
                  </a:lnTo>
                  <a:lnTo>
                    <a:pt x="2845" y="22849"/>
                  </a:lnTo>
                  <a:lnTo>
                    <a:pt x="2489" y="23716"/>
                  </a:lnTo>
                  <a:lnTo>
                    <a:pt x="2156" y="24605"/>
                  </a:lnTo>
                  <a:lnTo>
                    <a:pt x="1845" y="25516"/>
                  </a:lnTo>
                  <a:lnTo>
                    <a:pt x="1556" y="26428"/>
                  </a:lnTo>
                  <a:lnTo>
                    <a:pt x="1311" y="27339"/>
                  </a:lnTo>
                  <a:lnTo>
                    <a:pt x="1067" y="28272"/>
                  </a:lnTo>
                  <a:lnTo>
                    <a:pt x="845" y="29228"/>
                  </a:lnTo>
                  <a:lnTo>
                    <a:pt x="645" y="30162"/>
                  </a:lnTo>
                  <a:lnTo>
                    <a:pt x="489" y="31117"/>
                  </a:lnTo>
                  <a:lnTo>
                    <a:pt x="333" y="32095"/>
                  </a:lnTo>
                  <a:lnTo>
                    <a:pt x="222" y="33073"/>
                  </a:lnTo>
                  <a:lnTo>
                    <a:pt x="133" y="34051"/>
                  </a:lnTo>
                  <a:lnTo>
                    <a:pt x="89" y="34807"/>
                  </a:lnTo>
                  <a:lnTo>
                    <a:pt x="45" y="35563"/>
                  </a:lnTo>
                  <a:lnTo>
                    <a:pt x="22" y="36341"/>
                  </a:lnTo>
                  <a:lnTo>
                    <a:pt x="0" y="37096"/>
                  </a:lnTo>
                  <a:lnTo>
                    <a:pt x="0" y="79882"/>
                  </a:lnTo>
                  <a:lnTo>
                    <a:pt x="74236" y="79882"/>
                  </a:lnTo>
                  <a:lnTo>
                    <a:pt x="74236" y="37096"/>
                  </a:lnTo>
                  <a:lnTo>
                    <a:pt x="74214" y="36341"/>
                  </a:lnTo>
                  <a:lnTo>
                    <a:pt x="74191" y="35563"/>
                  </a:lnTo>
                  <a:lnTo>
                    <a:pt x="74147" y="34807"/>
                  </a:lnTo>
                  <a:lnTo>
                    <a:pt x="74102" y="34051"/>
                  </a:lnTo>
                  <a:lnTo>
                    <a:pt x="74080" y="33807"/>
                  </a:lnTo>
                  <a:lnTo>
                    <a:pt x="74058" y="33540"/>
                  </a:lnTo>
                  <a:lnTo>
                    <a:pt x="73969" y="32695"/>
                  </a:lnTo>
                  <a:lnTo>
                    <a:pt x="73858" y="31895"/>
                  </a:lnTo>
                  <a:lnTo>
                    <a:pt x="73747" y="31073"/>
                  </a:lnTo>
                  <a:lnTo>
                    <a:pt x="73591" y="30273"/>
                  </a:lnTo>
                  <a:lnTo>
                    <a:pt x="73436" y="29473"/>
                  </a:lnTo>
                  <a:lnTo>
                    <a:pt x="73258" y="28672"/>
                  </a:lnTo>
                  <a:lnTo>
                    <a:pt x="73080" y="27872"/>
                  </a:lnTo>
                  <a:lnTo>
                    <a:pt x="72858" y="27094"/>
                  </a:lnTo>
                  <a:lnTo>
                    <a:pt x="72636" y="26316"/>
                  </a:lnTo>
                  <a:lnTo>
                    <a:pt x="72391" y="25561"/>
                  </a:lnTo>
                  <a:lnTo>
                    <a:pt x="72124" y="24805"/>
                  </a:lnTo>
                  <a:lnTo>
                    <a:pt x="71858" y="24049"/>
                  </a:lnTo>
                  <a:lnTo>
                    <a:pt x="71569" y="23294"/>
                  </a:lnTo>
                  <a:lnTo>
                    <a:pt x="71257" y="22560"/>
                  </a:lnTo>
                  <a:lnTo>
                    <a:pt x="70946" y="21827"/>
                  </a:lnTo>
                  <a:lnTo>
                    <a:pt x="70613" y="21115"/>
                  </a:lnTo>
                  <a:lnTo>
                    <a:pt x="70257" y="20404"/>
                  </a:lnTo>
                  <a:lnTo>
                    <a:pt x="69902" y="19693"/>
                  </a:lnTo>
                  <a:lnTo>
                    <a:pt x="69524" y="19004"/>
                  </a:lnTo>
                  <a:lnTo>
                    <a:pt x="69124" y="18315"/>
                  </a:lnTo>
                  <a:lnTo>
                    <a:pt x="68724" y="17626"/>
                  </a:lnTo>
                  <a:lnTo>
                    <a:pt x="68301" y="16959"/>
                  </a:lnTo>
                  <a:lnTo>
                    <a:pt x="67857" y="16315"/>
                  </a:lnTo>
                  <a:lnTo>
                    <a:pt x="67412" y="15670"/>
                  </a:lnTo>
                  <a:lnTo>
                    <a:pt x="66946" y="15025"/>
                  </a:lnTo>
                  <a:lnTo>
                    <a:pt x="66479" y="14403"/>
                  </a:lnTo>
                  <a:lnTo>
                    <a:pt x="65990" y="13781"/>
                  </a:lnTo>
                  <a:lnTo>
                    <a:pt x="65479" y="13181"/>
                  </a:lnTo>
                  <a:lnTo>
                    <a:pt x="64967" y="12581"/>
                  </a:lnTo>
                  <a:lnTo>
                    <a:pt x="64434" y="12003"/>
                  </a:lnTo>
                  <a:lnTo>
                    <a:pt x="63901" y="11425"/>
                  </a:lnTo>
                  <a:lnTo>
                    <a:pt x="63367" y="10869"/>
                  </a:lnTo>
                  <a:lnTo>
                    <a:pt x="62723" y="10247"/>
                  </a:lnTo>
                  <a:lnTo>
                    <a:pt x="62078" y="9624"/>
                  </a:lnTo>
                  <a:lnTo>
                    <a:pt x="61411" y="9047"/>
                  </a:lnTo>
                  <a:lnTo>
                    <a:pt x="60722" y="8469"/>
                  </a:lnTo>
                  <a:lnTo>
                    <a:pt x="60033" y="7913"/>
                  </a:lnTo>
                  <a:lnTo>
                    <a:pt x="59322" y="7357"/>
                  </a:lnTo>
                  <a:lnTo>
                    <a:pt x="58589" y="6846"/>
                  </a:lnTo>
                  <a:lnTo>
                    <a:pt x="57855" y="6335"/>
                  </a:lnTo>
                  <a:lnTo>
                    <a:pt x="57122" y="5846"/>
                  </a:lnTo>
                  <a:lnTo>
                    <a:pt x="56366" y="5357"/>
                  </a:lnTo>
                  <a:lnTo>
                    <a:pt x="55588" y="4912"/>
                  </a:lnTo>
                  <a:lnTo>
                    <a:pt x="54810" y="4468"/>
                  </a:lnTo>
                  <a:lnTo>
                    <a:pt x="54010" y="4046"/>
                  </a:lnTo>
                  <a:lnTo>
                    <a:pt x="53210" y="3646"/>
                  </a:lnTo>
                  <a:lnTo>
                    <a:pt x="52387" y="3268"/>
                  </a:lnTo>
                  <a:lnTo>
                    <a:pt x="51565" y="2912"/>
                  </a:lnTo>
                  <a:lnTo>
                    <a:pt x="50720" y="2556"/>
                  </a:lnTo>
                  <a:lnTo>
                    <a:pt x="49876" y="2245"/>
                  </a:lnTo>
                  <a:lnTo>
                    <a:pt x="49009" y="1934"/>
                  </a:lnTo>
                  <a:lnTo>
                    <a:pt x="48142" y="1667"/>
                  </a:lnTo>
                  <a:lnTo>
                    <a:pt x="47275" y="1401"/>
                  </a:lnTo>
                  <a:lnTo>
                    <a:pt x="46386" y="1156"/>
                  </a:lnTo>
                  <a:lnTo>
                    <a:pt x="45497" y="934"/>
                  </a:lnTo>
                  <a:lnTo>
                    <a:pt x="44586" y="756"/>
                  </a:lnTo>
                  <a:lnTo>
                    <a:pt x="43697" y="578"/>
                  </a:lnTo>
                  <a:lnTo>
                    <a:pt x="42763" y="423"/>
                  </a:lnTo>
                  <a:lnTo>
                    <a:pt x="41852" y="289"/>
                  </a:lnTo>
                  <a:lnTo>
                    <a:pt x="40919" y="178"/>
                  </a:lnTo>
                  <a:lnTo>
                    <a:pt x="39963" y="112"/>
                  </a:lnTo>
                  <a:lnTo>
                    <a:pt x="39029" y="45"/>
                  </a:lnTo>
                  <a:lnTo>
                    <a:pt x="380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3"/>
            <p:cNvSpPr/>
            <p:nvPr/>
          </p:nvSpPr>
          <p:spPr>
            <a:xfrm>
              <a:off x="-2192007" y="-221543"/>
              <a:ext cx="330780" cy="127935"/>
            </a:xfrm>
            <a:custGeom>
              <a:avLst/>
              <a:gdLst/>
              <a:ahLst/>
              <a:cxnLst/>
              <a:rect l="l" t="t" r="r" b="b"/>
              <a:pathLst>
                <a:path w="17760" h="6869" extrusionOk="0">
                  <a:moveTo>
                    <a:pt x="16381" y="1"/>
                  </a:moveTo>
                  <a:lnTo>
                    <a:pt x="16159" y="23"/>
                  </a:lnTo>
                  <a:lnTo>
                    <a:pt x="15915" y="67"/>
                  </a:lnTo>
                  <a:lnTo>
                    <a:pt x="15670" y="112"/>
                  </a:lnTo>
                  <a:lnTo>
                    <a:pt x="15403" y="201"/>
                  </a:lnTo>
                  <a:lnTo>
                    <a:pt x="15137" y="312"/>
                  </a:lnTo>
                  <a:lnTo>
                    <a:pt x="14559" y="556"/>
                  </a:lnTo>
                  <a:lnTo>
                    <a:pt x="13981" y="845"/>
                  </a:lnTo>
                  <a:lnTo>
                    <a:pt x="13381" y="1201"/>
                  </a:lnTo>
                  <a:lnTo>
                    <a:pt x="12758" y="1579"/>
                  </a:lnTo>
                  <a:lnTo>
                    <a:pt x="12136" y="1979"/>
                  </a:lnTo>
                  <a:lnTo>
                    <a:pt x="10914" y="2779"/>
                  </a:lnTo>
                  <a:lnTo>
                    <a:pt x="9736" y="3512"/>
                  </a:lnTo>
                  <a:lnTo>
                    <a:pt x="9202" y="3846"/>
                  </a:lnTo>
                  <a:lnTo>
                    <a:pt x="8713" y="4112"/>
                  </a:lnTo>
                  <a:lnTo>
                    <a:pt x="8202" y="4357"/>
                  </a:lnTo>
                  <a:lnTo>
                    <a:pt x="7602" y="4601"/>
                  </a:lnTo>
                  <a:lnTo>
                    <a:pt x="6957" y="4846"/>
                  </a:lnTo>
                  <a:lnTo>
                    <a:pt x="6268" y="5090"/>
                  </a:lnTo>
                  <a:lnTo>
                    <a:pt x="4846" y="5557"/>
                  </a:lnTo>
                  <a:lnTo>
                    <a:pt x="3401" y="5979"/>
                  </a:lnTo>
                  <a:lnTo>
                    <a:pt x="2090" y="6335"/>
                  </a:lnTo>
                  <a:lnTo>
                    <a:pt x="1001" y="6624"/>
                  </a:lnTo>
                  <a:lnTo>
                    <a:pt x="1" y="6868"/>
                  </a:lnTo>
                  <a:lnTo>
                    <a:pt x="15848" y="6713"/>
                  </a:lnTo>
                  <a:lnTo>
                    <a:pt x="15981" y="6491"/>
                  </a:lnTo>
                  <a:lnTo>
                    <a:pt x="16292" y="5891"/>
                  </a:lnTo>
                  <a:lnTo>
                    <a:pt x="16715" y="5024"/>
                  </a:lnTo>
                  <a:lnTo>
                    <a:pt x="16937" y="4535"/>
                  </a:lnTo>
                  <a:lnTo>
                    <a:pt x="17159" y="4001"/>
                  </a:lnTo>
                  <a:lnTo>
                    <a:pt x="17359" y="3446"/>
                  </a:lnTo>
                  <a:lnTo>
                    <a:pt x="17537" y="2912"/>
                  </a:lnTo>
                  <a:lnTo>
                    <a:pt x="17670" y="2357"/>
                  </a:lnTo>
                  <a:lnTo>
                    <a:pt x="17715" y="2112"/>
                  </a:lnTo>
                  <a:lnTo>
                    <a:pt x="17737" y="1845"/>
                  </a:lnTo>
                  <a:lnTo>
                    <a:pt x="17759" y="1601"/>
                  </a:lnTo>
                  <a:lnTo>
                    <a:pt x="17759" y="1379"/>
                  </a:lnTo>
                  <a:lnTo>
                    <a:pt x="17737" y="1156"/>
                  </a:lnTo>
                  <a:lnTo>
                    <a:pt x="17693" y="934"/>
                  </a:lnTo>
                  <a:lnTo>
                    <a:pt x="17626" y="756"/>
                  </a:lnTo>
                  <a:lnTo>
                    <a:pt x="17559" y="578"/>
                  </a:lnTo>
                  <a:lnTo>
                    <a:pt x="17448" y="423"/>
                  </a:lnTo>
                  <a:lnTo>
                    <a:pt x="17315" y="267"/>
                  </a:lnTo>
                  <a:lnTo>
                    <a:pt x="17159" y="156"/>
                  </a:lnTo>
                  <a:lnTo>
                    <a:pt x="16981" y="89"/>
                  </a:lnTo>
                  <a:lnTo>
                    <a:pt x="16804" y="23"/>
                  </a:lnTo>
                  <a:lnTo>
                    <a:pt x="16581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3"/>
            <p:cNvSpPr/>
            <p:nvPr/>
          </p:nvSpPr>
          <p:spPr>
            <a:xfrm>
              <a:off x="-1690287" y="261553"/>
              <a:ext cx="286080" cy="95639"/>
            </a:xfrm>
            <a:custGeom>
              <a:avLst/>
              <a:gdLst/>
              <a:ahLst/>
              <a:cxnLst/>
              <a:rect l="l" t="t" r="r" b="b"/>
              <a:pathLst>
                <a:path w="15360" h="5135" extrusionOk="0">
                  <a:moveTo>
                    <a:pt x="12714" y="1"/>
                  </a:moveTo>
                  <a:lnTo>
                    <a:pt x="11447" y="67"/>
                  </a:lnTo>
                  <a:lnTo>
                    <a:pt x="10158" y="134"/>
                  </a:lnTo>
                  <a:lnTo>
                    <a:pt x="7513" y="290"/>
                  </a:lnTo>
                  <a:lnTo>
                    <a:pt x="4891" y="445"/>
                  </a:lnTo>
                  <a:lnTo>
                    <a:pt x="3602" y="512"/>
                  </a:lnTo>
                  <a:lnTo>
                    <a:pt x="2335" y="556"/>
                  </a:lnTo>
                  <a:lnTo>
                    <a:pt x="1912" y="1023"/>
                  </a:lnTo>
                  <a:lnTo>
                    <a:pt x="1512" y="1534"/>
                  </a:lnTo>
                  <a:lnTo>
                    <a:pt x="1112" y="2046"/>
                  </a:lnTo>
                  <a:lnTo>
                    <a:pt x="757" y="2579"/>
                  </a:lnTo>
                  <a:lnTo>
                    <a:pt x="356" y="3246"/>
                  </a:lnTo>
                  <a:lnTo>
                    <a:pt x="1" y="3935"/>
                  </a:lnTo>
                  <a:lnTo>
                    <a:pt x="379" y="4135"/>
                  </a:lnTo>
                  <a:lnTo>
                    <a:pt x="779" y="4290"/>
                  </a:lnTo>
                  <a:lnTo>
                    <a:pt x="1157" y="4446"/>
                  </a:lnTo>
                  <a:lnTo>
                    <a:pt x="1557" y="4579"/>
                  </a:lnTo>
                  <a:lnTo>
                    <a:pt x="1979" y="4690"/>
                  </a:lnTo>
                  <a:lnTo>
                    <a:pt x="2379" y="4779"/>
                  </a:lnTo>
                  <a:lnTo>
                    <a:pt x="2801" y="4868"/>
                  </a:lnTo>
                  <a:lnTo>
                    <a:pt x="3224" y="4935"/>
                  </a:lnTo>
                  <a:lnTo>
                    <a:pt x="3979" y="5002"/>
                  </a:lnTo>
                  <a:lnTo>
                    <a:pt x="4735" y="5068"/>
                  </a:lnTo>
                  <a:lnTo>
                    <a:pt x="5513" y="5113"/>
                  </a:lnTo>
                  <a:lnTo>
                    <a:pt x="6269" y="5135"/>
                  </a:lnTo>
                  <a:lnTo>
                    <a:pt x="7802" y="5135"/>
                  </a:lnTo>
                  <a:lnTo>
                    <a:pt x="8558" y="5113"/>
                  </a:lnTo>
                  <a:lnTo>
                    <a:pt x="9336" y="5046"/>
                  </a:lnTo>
                  <a:lnTo>
                    <a:pt x="10092" y="4979"/>
                  </a:lnTo>
                  <a:lnTo>
                    <a:pt x="10847" y="4913"/>
                  </a:lnTo>
                  <a:lnTo>
                    <a:pt x="11625" y="4802"/>
                  </a:lnTo>
                  <a:lnTo>
                    <a:pt x="12381" y="4668"/>
                  </a:lnTo>
                  <a:lnTo>
                    <a:pt x="13114" y="4535"/>
                  </a:lnTo>
                  <a:lnTo>
                    <a:pt x="13870" y="4379"/>
                  </a:lnTo>
                  <a:lnTo>
                    <a:pt x="14626" y="4201"/>
                  </a:lnTo>
                  <a:lnTo>
                    <a:pt x="15359" y="4024"/>
                  </a:lnTo>
                  <a:lnTo>
                    <a:pt x="14359" y="2512"/>
                  </a:lnTo>
                  <a:lnTo>
                    <a:pt x="13359" y="979"/>
                  </a:lnTo>
                  <a:lnTo>
                    <a:pt x="1271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3"/>
            <p:cNvSpPr/>
            <p:nvPr/>
          </p:nvSpPr>
          <p:spPr>
            <a:xfrm>
              <a:off x="-1676206" y="261553"/>
              <a:ext cx="234731" cy="55503"/>
            </a:xfrm>
            <a:custGeom>
              <a:avLst/>
              <a:gdLst/>
              <a:ahLst/>
              <a:cxnLst/>
              <a:rect l="l" t="t" r="r" b="b"/>
              <a:pathLst>
                <a:path w="12603" h="2980" extrusionOk="0">
                  <a:moveTo>
                    <a:pt x="11958" y="1"/>
                  </a:moveTo>
                  <a:lnTo>
                    <a:pt x="10691" y="67"/>
                  </a:lnTo>
                  <a:lnTo>
                    <a:pt x="9402" y="134"/>
                  </a:lnTo>
                  <a:lnTo>
                    <a:pt x="6757" y="290"/>
                  </a:lnTo>
                  <a:lnTo>
                    <a:pt x="4135" y="445"/>
                  </a:lnTo>
                  <a:lnTo>
                    <a:pt x="2846" y="512"/>
                  </a:lnTo>
                  <a:lnTo>
                    <a:pt x="1579" y="556"/>
                  </a:lnTo>
                  <a:lnTo>
                    <a:pt x="1156" y="1023"/>
                  </a:lnTo>
                  <a:lnTo>
                    <a:pt x="756" y="1534"/>
                  </a:lnTo>
                  <a:lnTo>
                    <a:pt x="356" y="2046"/>
                  </a:lnTo>
                  <a:lnTo>
                    <a:pt x="1" y="2579"/>
                  </a:lnTo>
                  <a:lnTo>
                    <a:pt x="223" y="2646"/>
                  </a:lnTo>
                  <a:lnTo>
                    <a:pt x="467" y="2690"/>
                  </a:lnTo>
                  <a:lnTo>
                    <a:pt x="934" y="2757"/>
                  </a:lnTo>
                  <a:lnTo>
                    <a:pt x="1912" y="2846"/>
                  </a:lnTo>
                  <a:lnTo>
                    <a:pt x="2734" y="2890"/>
                  </a:lnTo>
                  <a:lnTo>
                    <a:pt x="3579" y="2935"/>
                  </a:lnTo>
                  <a:lnTo>
                    <a:pt x="4424" y="2979"/>
                  </a:lnTo>
                  <a:lnTo>
                    <a:pt x="5246" y="2979"/>
                  </a:lnTo>
                  <a:lnTo>
                    <a:pt x="6091" y="2935"/>
                  </a:lnTo>
                  <a:lnTo>
                    <a:pt x="6913" y="2890"/>
                  </a:lnTo>
                  <a:lnTo>
                    <a:pt x="7758" y="2779"/>
                  </a:lnTo>
                  <a:lnTo>
                    <a:pt x="8580" y="2623"/>
                  </a:lnTo>
                  <a:lnTo>
                    <a:pt x="9113" y="2512"/>
                  </a:lnTo>
                  <a:lnTo>
                    <a:pt x="9647" y="2357"/>
                  </a:lnTo>
                  <a:lnTo>
                    <a:pt x="10158" y="2201"/>
                  </a:lnTo>
                  <a:lnTo>
                    <a:pt x="10669" y="2001"/>
                  </a:lnTo>
                  <a:lnTo>
                    <a:pt x="11180" y="1779"/>
                  </a:lnTo>
                  <a:lnTo>
                    <a:pt x="11669" y="1557"/>
                  </a:lnTo>
                  <a:lnTo>
                    <a:pt x="12136" y="1290"/>
                  </a:lnTo>
                  <a:lnTo>
                    <a:pt x="12603" y="979"/>
                  </a:lnTo>
                  <a:lnTo>
                    <a:pt x="11958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3"/>
            <p:cNvSpPr/>
            <p:nvPr/>
          </p:nvSpPr>
          <p:spPr>
            <a:xfrm>
              <a:off x="-2063681" y="-135439"/>
              <a:ext cx="294349" cy="312565"/>
            </a:xfrm>
            <a:custGeom>
              <a:avLst/>
              <a:gdLst/>
              <a:ahLst/>
              <a:cxnLst/>
              <a:rect l="l" t="t" r="r" b="b"/>
              <a:pathLst>
                <a:path w="15804" h="16782" extrusionOk="0">
                  <a:moveTo>
                    <a:pt x="7402" y="1"/>
                  </a:moveTo>
                  <a:lnTo>
                    <a:pt x="6980" y="45"/>
                  </a:lnTo>
                  <a:lnTo>
                    <a:pt x="6558" y="90"/>
                  </a:lnTo>
                  <a:lnTo>
                    <a:pt x="6046" y="201"/>
                  </a:lnTo>
                  <a:lnTo>
                    <a:pt x="5513" y="334"/>
                  </a:lnTo>
                  <a:lnTo>
                    <a:pt x="5024" y="490"/>
                  </a:lnTo>
                  <a:lnTo>
                    <a:pt x="4535" y="690"/>
                  </a:lnTo>
                  <a:lnTo>
                    <a:pt x="4046" y="934"/>
                  </a:lnTo>
                  <a:lnTo>
                    <a:pt x="3601" y="1179"/>
                  </a:lnTo>
                  <a:lnTo>
                    <a:pt x="3157" y="1468"/>
                  </a:lnTo>
                  <a:lnTo>
                    <a:pt x="2735" y="1801"/>
                  </a:lnTo>
                  <a:lnTo>
                    <a:pt x="2335" y="2134"/>
                  </a:lnTo>
                  <a:lnTo>
                    <a:pt x="1979" y="2490"/>
                  </a:lnTo>
                  <a:lnTo>
                    <a:pt x="1623" y="2890"/>
                  </a:lnTo>
                  <a:lnTo>
                    <a:pt x="1312" y="3290"/>
                  </a:lnTo>
                  <a:lnTo>
                    <a:pt x="1023" y="3712"/>
                  </a:lnTo>
                  <a:lnTo>
                    <a:pt x="779" y="4157"/>
                  </a:lnTo>
                  <a:lnTo>
                    <a:pt x="556" y="4601"/>
                  </a:lnTo>
                  <a:lnTo>
                    <a:pt x="379" y="5090"/>
                  </a:lnTo>
                  <a:lnTo>
                    <a:pt x="290" y="5357"/>
                  </a:lnTo>
                  <a:lnTo>
                    <a:pt x="201" y="5646"/>
                  </a:lnTo>
                  <a:lnTo>
                    <a:pt x="90" y="6224"/>
                  </a:lnTo>
                  <a:lnTo>
                    <a:pt x="23" y="6802"/>
                  </a:lnTo>
                  <a:lnTo>
                    <a:pt x="1" y="7402"/>
                  </a:lnTo>
                  <a:lnTo>
                    <a:pt x="45" y="8002"/>
                  </a:lnTo>
                  <a:lnTo>
                    <a:pt x="112" y="8580"/>
                  </a:lnTo>
                  <a:lnTo>
                    <a:pt x="245" y="9180"/>
                  </a:lnTo>
                  <a:lnTo>
                    <a:pt x="401" y="9758"/>
                  </a:lnTo>
                  <a:lnTo>
                    <a:pt x="623" y="10336"/>
                  </a:lnTo>
                  <a:lnTo>
                    <a:pt x="868" y="10892"/>
                  </a:lnTo>
                  <a:lnTo>
                    <a:pt x="1179" y="11425"/>
                  </a:lnTo>
                  <a:lnTo>
                    <a:pt x="1512" y="11936"/>
                  </a:lnTo>
                  <a:lnTo>
                    <a:pt x="1868" y="12447"/>
                  </a:lnTo>
                  <a:lnTo>
                    <a:pt x="2290" y="12914"/>
                  </a:lnTo>
                  <a:lnTo>
                    <a:pt x="2735" y="13336"/>
                  </a:lnTo>
                  <a:lnTo>
                    <a:pt x="3224" y="13736"/>
                  </a:lnTo>
                  <a:lnTo>
                    <a:pt x="3735" y="14114"/>
                  </a:lnTo>
                  <a:lnTo>
                    <a:pt x="4290" y="14448"/>
                  </a:lnTo>
                  <a:lnTo>
                    <a:pt x="4824" y="14759"/>
                  </a:lnTo>
                  <a:lnTo>
                    <a:pt x="5380" y="15003"/>
                  </a:lnTo>
                  <a:lnTo>
                    <a:pt x="5935" y="15248"/>
                  </a:lnTo>
                  <a:lnTo>
                    <a:pt x="6469" y="15448"/>
                  </a:lnTo>
                  <a:lnTo>
                    <a:pt x="6980" y="15626"/>
                  </a:lnTo>
                  <a:lnTo>
                    <a:pt x="7447" y="15781"/>
                  </a:lnTo>
                  <a:lnTo>
                    <a:pt x="8558" y="16115"/>
                  </a:lnTo>
                  <a:lnTo>
                    <a:pt x="9114" y="16248"/>
                  </a:lnTo>
                  <a:lnTo>
                    <a:pt x="9647" y="16359"/>
                  </a:lnTo>
                  <a:lnTo>
                    <a:pt x="10158" y="16470"/>
                  </a:lnTo>
                  <a:lnTo>
                    <a:pt x="10669" y="16559"/>
                  </a:lnTo>
                  <a:lnTo>
                    <a:pt x="11181" y="16626"/>
                  </a:lnTo>
                  <a:lnTo>
                    <a:pt x="11670" y="16693"/>
                  </a:lnTo>
                  <a:lnTo>
                    <a:pt x="12447" y="16759"/>
                  </a:lnTo>
                  <a:lnTo>
                    <a:pt x="13181" y="16782"/>
                  </a:lnTo>
                  <a:lnTo>
                    <a:pt x="13870" y="16759"/>
                  </a:lnTo>
                  <a:lnTo>
                    <a:pt x="14515" y="16715"/>
                  </a:lnTo>
                  <a:lnTo>
                    <a:pt x="15159" y="16626"/>
                  </a:lnTo>
                  <a:lnTo>
                    <a:pt x="15804" y="16515"/>
                  </a:lnTo>
                  <a:lnTo>
                    <a:pt x="15537" y="15270"/>
                  </a:lnTo>
                  <a:lnTo>
                    <a:pt x="15026" y="15359"/>
                  </a:lnTo>
                  <a:lnTo>
                    <a:pt x="14537" y="15426"/>
                  </a:lnTo>
                  <a:lnTo>
                    <a:pt x="14026" y="15470"/>
                  </a:lnTo>
                  <a:lnTo>
                    <a:pt x="13492" y="15492"/>
                  </a:lnTo>
                  <a:lnTo>
                    <a:pt x="12959" y="15492"/>
                  </a:lnTo>
                  <a:lnTo>
                    <a:pt x="12403" y="15470"/>
                  </a:lnTo>
                  <a:lnTo>
                    <a:pt x="11847" y="15426"/>
                  </a:lnTo>
                  <a:lnTo>
                    <a:pt x="11269" y="15359"/>
                  </a:lnTo>
                  <a:lnTo>
                    <a:pt x="10447" y="15226"/>
                  </a:lnTo>
                  <a:lnTo>
                    <a:pt x="9603" y="15048"/>
                  </a:lnTo>
                  <a:lnTo>
                    <a:pt x="8736" y="14848"/>
                  </a:lnTo>
                  <a:lnTo>
                    <a:pt x="7824" y="14581"/>
                  </a:lnTo>
                  <a:lnTo>
                    <a:pt x="6913" y="14270"/>
                  </a:lnTo>
                  <a:lnTo>
                    <a:pt x="6424" y="14070"/>
                  </a:lnTo>
                  <a:lnTo>
                    <a:pt x="5935" y="13870"/>
                  </a:lnTo>
                  <a:lnTo>
                    <a:pt x="5446" y="13625"/>
                  </a:lnTo>
                  <a:lnTo>
                    <a:pt x="4935" y="13359"/>
                  </a:lnTo>
                  <a:lnTo>
                    <a:pt x="4468" y="13070"/>
                  </a:lnTo>
                  <a:lnTo>
                    <a:pt x="4001" y="12736"/>
                  </a:lnTo>
                  <a:lnTo>
                    <a:pt x="3579" y="12403"/>
                  </a:lnTo>
                  <a:lnTo>
                    <a:pt x="3201" y="12025"/>
                  </a:lnTo>
                  <a:lnTo>
                    <a:pt x="2868" y="11647"/>
                  </a:lnTo>
                  <a:lnTo>
                    <a:pt x="2535" y="11225"/>
                  </a:lnTo>
                  <a:lnTo>
                    <a:pt x="2268" y="10803"/>
                  </a:lnTo>
                  <a:lnTo>
                    <a:pt x="2023" y="10336"/>
                  </a:lnTo>
                  <a:lnTo>
                    <a:pt x="1801" y="9869"/>
                  </a:lnTo>
                  <a:lnTo>
                    <a:pt x="1623" y="9402"/>
                  </a:lnTo>
                  <a:lnTo>
                    <a:pt x="1468" y="8913"/>
                  </a:lnTo>
                  <a:lnTo>
                    <a:pt x="1379" y="8424"/>
                  </a:lnTo>
                  <a:lnTo>
                    <a:pt x="1312" y="7913"/>
                  </a:lnTo>
                  <a:lnTo>
                    <a:pt x="1268" y="7424"/>
                  </a:lnTo>
                  <a:lnTo>
                    <a:pt x="1290" y="6935"/>
                  </a:lnTo>
                  <a:lnTo>
                    <a:pt x="1334" y="6446"/>
                  </a:lnTo>
                  <a:lnTo>
                    <a:pt x="1423" y="5957"/>
                  </a:lnTo>
                  <a:lnTo>
                    <a:pt x="1579" y="5491"/>
                  </a:lnTo>
                  <a:lnTo>
                    <a:pt x="1712" y="5090"/>
                  </a:lnTo>
                  <a:lnTo>
                    <a:pt x="1912" y="4713"/>
                  </a:lnTo>
                  <a:lnTo>
                    <a:pt x="2112" y="4357"/>
                  </a:lnTo>
                  <a:lnTo>
                    <a:pt x="2357" y="4001"/>
                  </a:lnTo>
                  <a:lnTo>
                    <a:pt x="2623" y="3668"/>
                  </a:lnTo>
                  <a:lnTo>
                    <a:pt x="2912" y="3357"/>
                  </a:lnTo>
                  <a:lnTo>
                    <a:pt x="3224" y="3046"/>
                  </a:lnTo>
                  <a:lnTo>
                    <a:pt x="3535" y="2757"/>
                  </a:lnTo>
                  <a:lnTo>
                    <a:pt x="3890" y="2490"/>
                  </a:lnTo>
                  <a:lnTo>
                    <a:pt x="4268" y="2268"/>
                  </a:lnTo>
                  <a:lnTo>
                    <a:pt x="4646" y="2045"/>
                  </a:lnTo>
                  <a:lnTo>
                    <a:pt x="5046" y="1845"/>
                  </a:lnTo>
                  <a:lnTo>
                    <a:pt x="5446" y="1690"/>
                  </a:lnTo>
                  <a:lnTo>
                    <a:pt x="5868" y="1534"/>
                  </a:lnTo>
                  <a:lnTo>
                    <a:pt x="6313" y="1423"/>
                  </a:lnTo>
                  <a:lnTo>
                    <a:pt x="6758" y="1356"/>
                  </a:lnTo>
                  <a:lnTo>
                    <a:pt x="7113" y="1312"/>
                  </a:lnTo>
                  <a:lnTo>
                    <a:pt x="7469" y="1268"/>
                  </a:lnTo>
                  <a:lnTo>
                    <a:pt x="8202" y="1268"/>
                  </a:lnTo>
                  <a:lnTo>
                    <a:pt x="8558" y="1312"/>
                  </a:lnTo>
                  <a:lnTo>
                    <a:pt x="8936" y="1356"/>
                  </a:lnTo>
                  <a:lnTo>
                    <a:pt x="9291" y="1401"/>
                  </a:lnTo>
                  <a:lnTo>
                    <a:pt x="9669" y="1490"/>
                  </a:lnTo>
                  <a:lnTo>
                    <a:pt x="10158" y="1623"/>
                  </a:lnTo>
                  <a:lnTo>
                    <a:pt x="10647" y="1779"/>
                  </a:lnTo>
                  <a:lnTo>
                    <a:pt x="11114" y="1979"/>
                  </a:lnTo>
                  <a:lnTo>
                    <a:pt x="11603" y="2201"/>
                  </a:lnTo>
                  <a:lnTo>
                    <a:pt x="12047" y="2468"/>
                  </a:lnTo>
                  <a:lnTo>
                    <a:pt x="12492" y="2734"/>
                  </a:lnTo>
                  <a:lnTo>
                    <a:pt x="12936" y="3046"/>
                  </a:lnTo>
                  <a:lnTo>
                    <a:pt x="13359" y="3401"/>
                  </a:lnTo>
                  <a:lnTo>
                    <a:pt x="14181" y="2423"/>
                  </a:lnTo>
                  <a:lnTo>
                    <a:pt x="13714" y="2045"/>
                  </a:lnTo>
                  <a:lnTo>
                    <a:pt x="13203" y="1690"/>
                  </a:lnTo>
                  <a:lnTo>
                    <a:pt x="12692" y="1356"/>
                  </a:lnTo>
                  <a:lnTo>
                    <a:pt x="12159" y="1067"/>
                  </a:lnTo>
                  <a:lnTo>
                    <a:pt x="11625" y="823"/>
                  </a:lnTo>
                  <a:lnTo>
                    <a:pt x="11069" y="601"/>
                  </a:lnTo>
                  <a:lnTo>
                    <a:pt x="10514" y="401"/>
                  </a:lnTo>
                  <a:lnTo>
                    <a:pt x="9936" y="245"/>
                  </a:lnTo>
                  <a:lnTo>
                    <a:pt x="9514" y="156"/>
                  </a:lnTo>
                  <a:lnTo>
                    <a:pt x="9091" y="90"/>
                  </a:lnTo>
                  <a:lnTo>
                    <a:pt x="8669" y="45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3"/>
            <p:cNvSpPr/>
            <p:nvPr/>
          </p:nvSpPr>
          <p:spPr>
            <a:xfrm>
              <a:off x="-1883596" y="-130876"/>
              <a:ext cx="84055" cy="58799"/>
            </a:xfrm>
            <a:custGeom>
              <a:avLst/>
              <a:gdLst/>
              <a:ahLst/>
              <a:cxnLst/>
              <a:rect l="l" t="t" r="r" b="b"/>
              <a:pathLst>
                <a:path w="4513" h="3157" extrusionOk="0">
                  <a:moveTo>
                    <a:pt x="267" y="0"/>
                  </a:moveTo>
                  <a:lnTo>
                    <a:pt x="156" y="289"/>
                  </a:lnTo>
                  <a:lnTo>
                    <a:pt x="89" y="600"/>
                  </a:lnTo>
                  <a:lnTo>
                    <a:pt x="22" y="934"/>
                  </a:lnTo>
                  <a:lnTo>
                    <a:pt x="0" y="1245"/>
                  </a:lnTo>
                  <a:lnTo>
                    <a:pt x="489" y="1378"/>
                  </a:lnTo>
                  <a:lnTo>
                    <a:pt x="978" y="1534"/>
                  </a:lnTo>
                  <a:lnTo>
                    <a:pt x="1445" y="1734"/>
                  </a:lnTo>
                  <a:lnTo>
                    <a:pt x="1934" y="1956"/>
                  </a:lnTo>
                  <a:lnTo>
                    <a:pt x="2378" y="2223"/>
                  </a:lnTo>
                  <a:lnTo>
                    <a:pt x="2823" y="2489"/>
                  </a:lnTo>
                  <a:lnTo>
                    <a:pt x="3267" y="2801"/>
                  </a:lnTo>
                  <a:lnTo>
                    <a:pt x="3690" y="3156"/>
                  </a:lnTo>
                  <a:lnTo>
                    <a:pt x="4512" y="2178"/>
                  </a:lnTo>
                  <a:lnTo>
                    <a:pt x="4045" y="1800"/>
                  </a:lnTo>
                  <a:lnTo>
                    <a:pt x="3534" y="1445"/>
                  </a:lnTo>
                  <a:lnTo>
                    <a:pt x="3023" y="1111"/>
                  </a:lnTo>
                  <a:lnTo>
                    <a:pt x="2490" y="822"/>
                  </a:lnTo>
                  <a:lnTo>
                    <a:pt x="1956" y="578"/>
                  </a:lnTo>
                  <a:lnTo>
                    <a:pt x="1400" y="356"/>
                  </a:lnTo>
                  <a:lnTo>
                    <a:pt x="845" y="156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3"/>
            <p:cNvSpPr/>
            <p:nvPr/>
          </p:nvSpPr>
          <p:spPr>
            <a:xfrm>
              <a:off x="-1853796" y="148964"/>
              <a:ext cx="84464" cy="28161"/>
            </a:xfrm>
            <a:custGeom>
              <a:avLst/>
              <a:gdLst/>
              <a:ahLst/>
              <a:cxnLst/>
              <a:rect l="l" t="t" r="r" b="b"/>
              <a:pathLst>
                <a:path w="4535" h="1512" extrusionOk="0">
                  <a:moveTo>
                    <a:pt x="4268" y="0"/>
                  </a:moveTo>
                  <a:lnTo>
                    <a:pt x="3757" y="89"/>
                  </a:lnTo>
                  <a:lnTo>
                    <a:pt x="3268" y="156"/>
                  </a:lnTo>
                  <a:lnTo>
                    <a:pt x="2757" y="200"/>
                  </a:lnTo>
                  <a:lnTo>
                    <a:pt x="2223" y="222"/>
                  </a:lnTo>
                  <a:lnTo>
                    <a:pt x="1690" y="222"/>
                  </a:lnTo>
                  <a:lnTo>
                    <a:pt x="1134" y="200"/>
                  </a:lnTo>
                  <a:lnTo>
                    <a:pt x="578" y="156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201" y="822"/>
                  </a:lnTo>
                  <a:lnTo>
                    <a:pt x="401" y="1423"/>
                  </a:lnTo>
                  <a:lnTo>
                    <a:pt x="1178" y="1489"/>
                  </a:lnTo>
                  <a:lnTo>
                    <a:pt x="1912" y="1512"/>
                  </a:lnTo>
                  <a:lnTo>
                    <a:pt x="2601" y="1489"/>
                  </a:lnTo>
                  <a:lnTo>
                    <a:pt x="3246" y="1445"/>
                  </a:lnTo>
                  <a:lnTo>
                    <a:pt x="3890" y="1356"/>
                  </a:lnTo>
                  <a:lnTo>
                    <a:pt x="4535" y="1245"/>
                  </a:lnTo>
                  <a:lnTo>
                    <a:pt x="42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3"/>
            <p:cNvSpPr/>
            <p:nvPr/>
          </p:nvSpPr>
          <p:spPr>
            <a:xfrm>
              <a:off x="-1869534" y="-212025"/>
              <a:ext cx="590748" cy="507140"/>
            </a:xfrm>
            <a:custGeom>
              <a:avLst/>
              <a:gdLst/>
              <a:ahLst/>
              <a:cxnLst/>
              <a:rect l="l" t="t" r="r" b="b"/>
              <a:pathLst>
                <a:path w="31718" h="27229" extrusionOk="0">
                  <a:moveTo>
                    <a:pt x="18271" y="1"/>
                  </a:moveTo>
                  <a:lnTo>
                    <a:pt x="16960" y="23"/>
                  </a:lnTo>
                  <a:lnTo>
                    <a:pt x="14381" y="90"/>
                  </a:lnTo>
                  <a:lnTo>
                    <a:pt x="14159" y="90"/>
                  </a:lnTo>
                  <a:lnTo>
                    <a:pt x="11714" y="223"/>
                  </a:lnTo>
                  <a:lnTo>
                    <a:pt x="9403" y="356"/>
                  </a:lnTo>
                  <a:lnTo>
                    <a:pt x="9180" y="379"/>
                  </a:lnTo>
                  <a:lnTo>
                    <a:pt x="6913" y="556"/>
                  </a:lnTo>
                  <a:lnTo>
                    <a:pt x="4891" y="734"/>
                  </a:lnTo>
                  <a:lnTo>
                    <a:pt x="4646" y="756"/>
                  </a:lnTo>
                  <a:lnTo>
                    <a:pt x="2735" y="956"/>
                  </a:lnTo>
                  <a:lnTo>
                    <a:pt x="1268" y="1112"/>
                  </a:lnTo>
                  <a:lnTo>
                    <a:pt x="1" y="1268"/>
                  </a:lnTo>
                  <a:lnTo>
                    <a:pt x="290" y="2157"/>
                  </a:lnTo>
                  <a:lnTo>
                    <a:pt x="601" y="3157"/>
                  </a:lnTo>
                  <a:lnTo>
                    <a:pt x="979" y="4490"/>
                  </a:lnTo>
                  <a:lnTo>
                    <a:pt x="1068" y="4824"/>
                  </a:lnTo>
                  <a:lnTo>
                    <a:pt x="1534" y="6580"/>
                  </a:lnTo>
                  <a:lnTo>
                    <a:pt x="2023" y="8558"/>
                  </a:lnTo>
                  <a:lnTo>
                    <a:pt x="2246" y="9625"/>
                  </a:lnTo>
                  <a:lnTo>
                    <a:pt x="2490" y="10714"/>
                  </a:lnTo>
                  <a:lnTo>
                    <a:pt x="2690" y="11825"/>
                  </a:lnTo>
                  <a:lnTo>
                    <a:pt x="2890" y="12959"/>
                  </a:lnTo>
                  <a:lnTo>
                    <a:pt x="3068" y="14114"/>
                  </a:lnTo>
                  <a:lnTo>
                    <a:pt x="3201" y="15292"/>
                  </a:lnTo>
                  <a:lnTo>
                    <a:pt x="3335" y="16515"/>
                  </a:lnTo>
                  <a:lnTo>
                    <a:pt x="3490" y="17715"/>
                  </a:lnTo>
                  <a:lnTo>
                    <a:pt x="3579" y="18315"/>
                  </a:lnTo>
                  <a:lnTo>
                    <a:pt x="3690" y="18915"/>
                  </a:lnTo>
                  <a:lnTo>
                    <a:pt x="3802" y="19515"/>
                  </a:lnTo>
                  <a:lnTo>
                    <a:pt x="3957" y="20093"/>
                  </a:lnTo>
                  <a:lnTo>
                    <a:pt x="4113" y="20671"/>
                  </a:lnTo>
                  <a:lnTo>
                    <a:pt x="4313" y="21227"/>
                  </a:lnTo>
                  <a:lnTo>
                    <a:pt x="4535" y="21783"/>
                  </a:lnTo>
                  <a:lnTo>
                    <a:pt x="4802" y="22316"/>
                  </a:lnTo>
                  <a:lnTo>
                    <a:pt x="5091" y="22827"/>
                  </a:lnTo>
                  <a:lnTo>
                    <a:pt x="5402" y="23316"/>
                  </a:lnTo>
                  <a:lnTo>
                    <a:pt x="5780" y="23805"/>
                  </a:lnTo>
                  <a:lnTo>
                    <a:pt x="6202" y="24250"/>
                  </a:lnTo>
                  <a:lnTo>
                    <a:pt x="6647" y="24672"/>
                  </a:lnTo>
                  <a:lnTo>
                    <a:pt x="6913" y="24894"/>
                  </a:lnTo>
                  <a:lnTo>
                    <a:pt x="7158" y="25072"/>
                  </a:lnTo>
                  <a:lnTo>
                    <a:pt x="7447" y="25272"/>
                  </a:lnTo>
                  <a:lnTo>
                    <a:pt x="7736" y="25450"/>
                  </a:lnTo>
                  <a:lnTo>
                    <a:pt x="8047" y="25628"/>
                  </a:lnTo>
                  <a:lnTo>
                    <a:pt x="8358" y="25806"/>
                  </a:lnTo>
                  <a:lnTo>
                    <a:pt x="8691" y="25961"/>
                  </a:lnTo>
                  <a:lnTo>
                    <a:pt x="9025" y="26117"/>
                  </a:lnTo>
                  <a:lnTo>
                    <a:pt x="9403" y="26250"/>
                  </a:lnTo>
                  <a:lnTo>
                    <a:pt x="9780" y="26383"/>
                  </a:lnTo>
                  <a:lnTo>
                    <a:pt x="10181" y="26517"/>
                  </a:lnTo>
                  <a:lnTo>
                    <a:pt x="10581" y="26628"/>
                  </a:lnTo>
                  <a:lnTo>
                    <a:pt x="11025" y="26739"/>
                  </a:lnTo>
                  <a:lnTo>
                    <a:pt x="11470" y="26828"/>
                  </a:lnTo>
                  <a:lnTo>
                    <a:pt x="12425" y="26984"/>
                  </a:lnTo>
                  <a:lnTo>
                    <a:pt x="13448" y="27117"/>
                  </a:lnTo>
                  <a:lnTo>
                    <a:pt x="14537" y="27184"/>
                  </a:lnTo>
                  <a:lnTo>
                    <a:pt x="15715" y="27228"/>
                  </a:lnTo>
                  <a:lnTo>
                    <a:pt x="16448" y="27228"/>
                  </a:lnTo>
                  <a:lnTo>
                    <a:pt x="17137" y="27184"/>
                  </a:lnTo>
                  <a:lnTo>
                    <a:pt x="17804" y="27139"/>
                  </a:lnTo>
                  <a:lnTo>
                    <a:pt x="18449" y="27072"/>
                  </a:lnTo>
                  <a:lnTo>
                    <a:pt x="19071" y="26984"/>
                  </a:lnTo>
                  <a:lnTo>
                    <a:pt x="19671" y="26872"/>
                  </a:lnTo>
                  <a:lnTo>
                    <a:pt x="20249" y="26761"/>
                  </a:lnTo>
                  <a:lnTo>
                    <a:pt x="20805" y="26606"/>
                  </a:lnTo>
                  <a:lnTo>
                    <a:pt x="21338" y="26450"/>
                  </a:lnTo>
                  <a:lnTo>
                    <a:pt x="21849" y="26272"/>
                  </a:lnTo>
                  <a:lnTo>
                    <a:pt x="22338" y="26072"/>
                  </a:lnTo>
                  <a:lnTo>
                    <a:pt x="22805" y="25872"/>
                  </a:lnTo>
                  <a:lnTo>
                    <a:pt x="23272" y="25650"/>
                  </a:lnTo>
                  <a:lnTo>
                    <a:pt x="23694" y="25405"/>
                  </a:lnTo>
                  <a:lnTo>
                    <a:pt x="24116" y="25139"/>
                  </a:lnTo>
                  <a:lnTo>
                    <a:pt x="24516" y="24872"/>
                  </a:lnTo>
                  <a:lnTo>
                    <a:pt x="24894" y="24605"/>
                  </a:lnTo>
                  <a:lnTo>
                    <a:pt x="25250" y="24316"/>
                  </a:lnTo>
                  <a:lnTo>
                    <a:pt x="25583" y="24005"/>
                  </a:lnTo>
                  <a:lnTo>
                    <a:pt x="25917" y="23694"/>
                  </a:lnTo>
                  <a:lnTo>
                    <a:pt x="26228" y="23383"/>
                  </a:lnTo>
                  <a:lnTo>
                    <a:pt x="26517" y="23049"/>
                  </a:lnTo>
                  <a:lnTo>
                    <a:pt x="26784" y="22694"/>
                  </a:lnTo>
                  <a:lnTo>
                    <a:pt x="27050" y="22360"/>
                  </a:lnTo>
                  <a:lnTo>
                    <a:pt x="27295" y="22005"/>
                  </a:lnTo>
                  <a:lnTo>
                    <a:pt x="27539" y="21627"/>
                  </a:lnTo>
                  <a:lnTo>
                    <a:pt x="27761" y="21271"/>
                  </a:lnTo>
                  <a:lnTo>
                    <a:pt x="27962" y="20894"/>
                  </a:lnTo>
                  <a:lnTo>
                    <a:pt x="28162" y="20516"/>
                  </a:lnTo>
                  <a:lnTo>
                    <a:pt x="28339" y="20138"/>
                  </a:lnTo>
                  <a:lnTo>
                    <a:pt x="28651" y="19360"/>
                  </a:lnTo>
                  <a:lnTo>
                    <a:pt x="28939" y="18560"/>
                  </a:lnTo>
                  <a:lnTo>
                    <a:pt x="29162" y="17760"/>
                  </a:lnTo>
                  <a:lnTo>
                    <a:pt x="29362" y="16982"/>
                  </a:lnTo>
                  <a:lnTo>
                    <a:pt x="29517" y="16182"/>
                  </a:lnTo>
                  <a:lnTo>
                    <a:pt x="29651" y="15426"/>
                  </a:lnTo>
                  <a:lnTo>
                    <a:pt x="29740" y="14648"/>
                  </a:lnTo>
                  <a:lnTo>
                    <a:pt x="29806" y="13914"/>
                  </a:lnTo>
                  <a:lnTo>
                    <a:pt x="29873" y="13203"/>
                  </a:lnTo>
                  <a:lnTo>
                    <a:pt x="29895" y="12514"/>
                  </a:lnTo>
                  <a:lnTo>
                    <a:pt x="29917" y="11870"/>
                  </a:lnTo>
                  <a:lnTo>
                    <a:pt x="29895" y="10692"/>
                  </a:lnTo>
                  <a:lnTo>
                    <a:pt x="29851" y="8980"/>
                  </a:lnTo>
                  <a:lnTo>
                    <a:pt x="29851" y="8513"/>
                  </a:lnTo>
                  <a:lnTo>
                    <a:pt x="29873" y="8047"/>
                  </a:lnTo>
                  <a:lnTo>
                    <a:pt x="29940" y="7535"/>
                  </a:lnTo>
                  <a:lnTo>
                    <a:pt x="30006" y="7024"/>
                  </a:lnTo>
                  <a:lnTo>
                    <a:pt x="30095" y="6513"/>
                  </a:lnTo>
                  <a:lnTo>
                    <a:pt x="30206" y="6002"/>
                  </a:lnTo>
                  <a:lnTo>
                    <a:pt x="30451" y="4979"/>
                  </a:lnTo>
                  <a:lnTo>
                    <a:pt x="30495" y="4757"/>
                  </a:lnTo>
                  <a:lnTo>
                    <a:pt x="30718" y="4024"/>
                  </a:lnTo>
                  <a:lnTo>
                    <a:pt x="30918" y="3312"/>
                  </a:lnTo>
                  <a:lnTo>
                    <a:pt x="31318" y="2157"/>
                  </a:lnTo>
                  <a:lnTo>
                    <a:pt x="31607" y="1357"/>
                  </a:lnTo>
                  <a:lnTo>
                    <a:pt x="31718" y="1068"/>
                  </a:lnTo>
                  <a:lnTo>
                    <a:pt x="30540" y="823"/>
                  </a:lnTo>
                  <a:lnTo>
                    <a:pt x="29295" y="623"/>
                  </a:lnTo>
                  <a:lnTo>
                    <a:pt x="29095" y="601"/>
                  </a:lnTo>
                  <a:lnTo>
                    <a:pt x="27962" y="445"/>
                  </a:lnTo>
                  <a:lnTo>
                    <a:pt x="26784" y="334"/>
                  </a:lnTo>
                  <a:lnTo>
                    <a:pt x="25606" y="223"/>
                  </a:lnTo>
                  <a:lnTo>
                    <a:pt x="24383" y="134"/>
                  </a:lnTo>
                  <a:lnTo>
                    <a:pt x="24139" y="134"/>
                  </a:lnTo>
                  <a:lnTo>
                    <a:pt x="23072" y="67"/>
                  </a:lnTo>
                  <a:lnTo>
                    <a:pt x="21983" y="45"/>
                  </a:lnTo>
                  <a:lnTo>
                    <a:pt x="19827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3"/>
            <p:cNvSpPr/>
            <p:nvPr/>
          </p:nvSpPr>
          <p:spPr>
            <a:xfrm>
              <a:off x="-1851319" y="-212025"/>
              <a:ext cx="549773" cy="98955"/>
            </a:xfrm>
            <a:custGeom>
              <a:avLst/>
              <a:gdLst/>
              <a:ahLst/>
              <a:cxnLst/>
              <a:rect l="l" t="t" r="r" b="b"/>
              <a:pathLst>
                <a:path w="29518" h="5313" extrusionOk="0">
                  <a:moveTo>
                    <a:pt x="18626" y="1"/>
                  </a:moveTo>
                  <a:lnTo>
                    <a:pt x="18626" y="423"/>
                  </a:lnTo>
                  <a:lnTo>
                    <a:pt x="18626" y="845"/>
                  </a:lnTo>
                  <a:lnTo>
                    <a:pt x="18582" y="1268"/>
                  </a:lnTo>
                  <a:lnTo>
                    <a:pt x="18538" y="1690"/>
                  </a:lnTo>
                  <a:lnTo>
                    <a:pt x="18449" y="2112"/>
                  </a:lnTo>
                  <a:lnTo>
                    <a:pt x="18338" y="2512"/>
                  </a:lnTo>
                  <a:lnTo>
                    <a:pt x="18226" y="2912"/>
                  </a:lnTo>
                  <a:lnTo>
                    <a:pt x="18071" y="3312"/>
                  </a:lnTo>
                  <a:lnTo>
                    <a:pt x="17960" y="3624"/>
                  </a:lnTo>
                  <a:lnTo>
                    <a:pt x="17826" y="3890"/>
                  </a:lnTo>
                  <a:lnTo>
                    <a:pt x="17671" y="4113"/>
                  </a:lnTo>
                  <a:lnTo>
                    <a:pt x="17515" y="4335"/>
                  </a:lnTo>
                  <a:lnTo>
                    <a:pt x="17360" y="4513"/>
                  </a:lnTo>
                  <a:lnTo>
                    <a:pt x="17182" y="4668"/>
                  </a:lnTo>
                  <a:lnTo>
                    <a:pt x="17004" y="4779"/>
                  </a:lnTo>
                  <a:lnTo>
                    <a:pt x="16804" y="4868"/>
                  </a:lnTo>
                  <a:lnTo>
                    <a:pt x="16604" y="4935"/>
                  </a:lnTo>
                  <a:lnTo>
                    <a:pt x="16404" y="4979"/>
                  </a:lnTo>
                  <a:lnTo>
                    <a:pt x="16004" y="4979"/>
                  </a:lnTo>
                  <a:lnTo>
                    <a:pt x="15804" y="4935"/>
                  </a:lnTo>
                  <a:lnTo>
                    <a:pt x="15626" y="4868"/>
                  </a:lnTo>
                  <a:lnTo>
                    <a:pt x="15426" y="4779"/>
                  </a:lnTo>
                  <a:lnTo>
                    <a:pt x="15248" y="4691"/>
                  </a:lnTo>
                  <a:lnTo>
                    <a:pt x="15070" y="4557"/>
                  </a:lnTo>
                  <a:lnTo>
                    <a:pt x="14892" y="4424"/>
                  </a:lnTo>
                  <a:lnTo>
                    <a:pt x="14737" y="4290"/>
                  </a:lnTo>
                  <a:lnTo>
                    <a:pt x="14581" y="4113"/>
                  </a:lnTo>
                  <a:lnTo>
                    <a:pt x="14448" y="3935"/>
                  </a:lnTo>
                  <a:lnTo>
                    <a:pt x="14315" y="3757"/>
                  </a:lnTo>
                  <a:lnTo>
                    <a:pt x="14203" y="3579"/>
                  </a:lnTo>
                  <a:lnTo>
                    <a:pt x="14115" y="3379"/>
                  </a:lnTo>
                  <a:lnTo>
                    <a:pt x="14003" y="3112"/>
                  </a:lnTo>
                  <a:lnTo>
                    <a:pt x="13914" y="2868"/>
                  </a:lnTo>
                  <a:lnTo>
                    <a:pt x="13781" y="2312"/>
                  </a:lnTo>
                  <a:lnTo>
                    <a:pt x="13670" y="1779"/>
                  </a:lnTo>
                  <a:lnTo>
                    <a:pt x="13581" y="1223"/>
                  </a:lnTo>
                  <a:lnTo>
                    <a:pt x="13514" y="668"/>
                  </a:lnTo>
                  <a:lnTo>
                    <a:pt x="13403" y="90"/>
                  </a:lnTo>
                  <a:lnTo>
                    <a:pt x="13181" y="90"/>
                  </a:lnTo>
                  <a:lnTo>
                    <a:pt x="13225" y="534"/>
                  </a:lnTo>
                  <a:lnTo>
                    <a:pt x="13248" y="979"/>
                  </a:lnTo>
                  <a:lnTo>
                    <a:pt x="13248" y="1423"/>
                  </a:lnTo>
                  <a:lnTo>
                    <a:pt x="13248" y="1868"/>
                  </a:lnTo>
                  <a:lnTo>
                    <a:pt x="13203" y="2312"/>
                  </a:lnTo>
                  <a:lnTo>
                    <a:pt x="13137" y="2735"/>
                  </a:lnTo>
                  <a:lnTo>
                    <a:pt x="13070" y="3179"/>
                  </a:lnTo>
                  <a:lnTo>
                    <a:pt x="12981" y="3601"/>
                  </a:lnTo>
                  <a:lnTo>
                    <a:pt x="12892" y="3868"/>
                  </a:lnTo>
                  <a:lnTo>
                    <a:pt x="12803" y="4157"/>
                  </a:lnTo>
                  <a:lnTo>
                    <a:pt x="12670" y="4424"/>
                  </a:lnTo>
                  <a:lnTo>
                    <a:pt x="12581" y="4535"/>
                  </a:lnTo>
                  <a:lnTo>
                    <a:pt x="12492" y="4646"/>
                  </a:lnTo>
                  <a:lnTo>
                    <a:pt x="12381" y="4757"/>
                  </a:lnTo>
                  <a:lnTo>
                    <a:pt x="12270" y="4846"/>
                  </a:lnTo>
                  <a:lnTo>
                    <a:pt x="12136" y="4913"/>
                  </a:lnTo>
                  <a:lnTo>
                    <a:pt x="12003" y="4979"/>
                  </a:lnTo>
                  <a:lnTo>
                    <a:pt x="11870" y="5024"/>
                  </a:lnTo>
                  <a:lnTo>
                    <a:pt x="11736" y="5068"/>
                  </a:lnTo>
                  <a:lnTo>
                    <a:pt x="11425" y="5091"/>
                  </a:lnTo>
                  <a:lnTo>
                    <a:pt x="11136" y="5091"/>
                  </a:lnTo>
                  <a:lnTo>
                    <a:pt x="10847" y="5024"/>
                  </a:lnTo>
                  <a:lnTo>
                    <a:pt x="10581" y="4935"/>
                  </a:lnTo>
                  <a:lnTo>
                    <a:pt x="10314" y="4802"/>
                  </a:lnTo>
                  <a:lnTo>
                    <a:pt x="10114" y="4646"/>
                  </a:lnTo>
                  <a:lnTo>
                    <a:pt x="9914" y="4446"/>
                  </a:lnTo>
                  <a:lnTo>
                    <a:pt x="9714" y="4246"/>
                  </a:lnTo>
                  <a:lnTo>
                    <a:pt x="9558" y="4001"/>
                  </a:lnTo>
                  <a:lnTo>
                    <a:pt x="9380" y="3735"/>
                  </a:lnTo>
                  <a:lnTo>
                    <a:pt x="9247" y="3446"/>
                  </a:lnTo>
                  <a:lnTo>
                    <a:pt x="9114" y="3135"/>
                  </a:lnTo>
                  <a:lnTo>
                    <a:pt x="9002" y="2779"/>
                  </a:lnTo>
                  <a:lnTo>
                    <a:pt x="8847" y="2201"/>
                  </a:lnTo>
                  <a:lnTo>
                    <a:pt x="8714" y="1601"/>
                  </a:lnTo>
                  <a:lnTo>
                    <a:pt x="8580" y="979"/>
                  </a:lnTo>
                  <a:lnTo>
                    <a:pt x="8425" y="356"/>
                  </a:lnTo>
                  <a:lnTo>
                    <a:pt x="8202" y="379"/>
                  </a:lnTo>
                  <a:lnTo>
                    <a:pt x="8247" y="734"/>
                  </a:lnTo>
                  <a:lnTo>
                    <a:pt x="8291" y="1068"/>
                  </a:lnTo>
                  <a:lnTo>
                    <a:pt x="8313" y="1423"/>
                  </a:lnTo>
                  <a:lnTo>
                    <a:pt x="8313" y="1779"/>
                  </a:lnTo>
                  <a:lnTo>
                    <a:pt x="8291" y="2112"/>
                  </a:lnTo>
                  <a:lnTo>
                    <a:pt x="8269" y="2468"/>
                  </a:lnTo>
                  <a:lnTo>
                    <a:pt x="8247" y="2823"/>
                  </a:lnTo>
                  <a:lnTo>
                    <a:pt x="8180" y="3157"/>
                  </a:lnTo>
                  <a:lnTo>
                    <a:pt x="8113" y="3513"/>
                  </a:lnTo>
                  <a:lnTo>
                    <a:pt x="8002" y="3890"/>
                  </a:lnTo>
                  <a:lnTo>
                    <a:pt x="7936" y="4068"/>
                  </a:lnTo>
                  <a:lnTo>
                    <a:pt x="7847" y="4246"/>
                  </a:lnTo>
                  <a:lnTo>
                    <a:pt x="7736" y="4402"/>
                  </a:lnTo>
                  <a:lnTo>
                    <a:pt x="7602" y="4557"/>
                  </a:lnTo>
                  <a:lnTo>
                    <a:pt x="7513" y="4646"/>
                  </a:lnTo>
                  <a:lnTo>
                    <a:pt x="7402" y="4735"/>
                  </a:lnTo>
                  <a:lnTo>
                    <a:pt x="7158" y="4868"/>
                  </a:lnTo>
                  <a:lnTo>
                    <a:pt x="6891" y="4957"/>
                  </a:lnTo>
                  <a:lnTo>
                    <a:pt x="6602" y="5002"/>
                  </a:lnTo>
                  <a:lnTo>
                    <a:pt x="6291" y="5024"/>
                  </a:lnTo>
                  <a:lnTo>
                    <a:pt x="6002" y="4979"/>
                  </a:lnTo>
                  <a:lnTo>
                    <a:pt x="5713" y="4891"/>
                  </a:lnTo>
                  <a:lnTo>
                    <a:pt x="5424" y="4757"/>
                  </a:lnTo>
                  <a:lnTo>
                    <a:pt x="5268" y="4668"/>
                  </a:lnTo>
                  <a:lnTo>
                    <a:pt x="5135" y="4557"/>
                  </a:lnTo>
                  <a:lnTo>
                    <a:pt x="4868" y="4313"/>
                  </a:lnTo>
                  <a:lnTo>
                    <a:pt x="4668" y="4068"/>
                  </a:lnTo>
                  <a:lnTo>
                    <a:pt x="4491" y="3801"/>
                  </a:lnTo>
                  <a:lnTo>
                    <a:pt x="4335" y="3535"/>
                  </a:lnTo>
                  <a:lnTo>
                    <a:pt x="4224" y="3268"/>
                  </a:lnTo>
                  <a:lnTo>
                    <a:pt x="4135" y="3046"/>
                  </a:lnTo>
                  <a:lnTo>
                    <a:pt x="4090" y="2823"/>
                  </a:lnTo>
                  <a:lnTo>
                    <a:pt x="3979" y="2357"/>
                  </a:lnTo>
                  <a:lnTo>
                    <a:pt x="3913" y="1890"/>
                  </a:lnTo>
                  <a:lnTo>
                    <a:pt x="3935" y="1312"/>
                  </a:lnTo>
                  <a:lnTo>
                    <a:pt x="3913" y="734"/>
                  </a:lnTo>
                  <a:lnTo>
                    <a:pt x="3668" y="756"/>
                  </a:lnTo>
                  <a:lnTo>
                    <a:pt x="3668" y="1334"/>
                  </a:lnTo>
                  <a:lnTo>
                    <a:pt x="3713" y="1912"/>
                  </a:lnTo>
                  <a:lnTo>
                    <a:pt x="3690" y="2223"/>
                  </a:lnTo>
                  <a:lnTo>
                    <a:pt x="3646" y="2557"/>
                  </a:lnTo>
                  <a:lnTo>
                    <a:pt x="3579" y="2890"/>
                  </a:lnTo>
                  <a:lnTo>
                    <a:pt x="3490" y="3201"/>
                  </a:lnTo>
                  <a:lnTo>
                    <a:pt x="3379" y="3513"/>
                  </a:lnTo>
                  <a:lnTo>
                    <a:pt x="3224" y="3801"/>
                  </a:lnTo>
                  <a:lnTo>
                    <a:pt x="3024" y="4090"/>
                  </a:lnTo>
                  <a:lnTo>
                    <a:pt x="2801" y="4357"/>
                  </a:lnTo>
                  <a:lnTo>
                    <a:pt x="2557" y="4602"/>
                  </a:lnTo>
                  <a:lnTo>
                    <a:pt x="2401" y="4691"/>
                  </a:lnTo>
                  <a:lnTo>
                    <a:pt x="2268" y="4779"/>
                  </a:lnTo>
                  <a:lnTo>
                    <a:pt x="2112" y="4868"/>
                  </a:lnTo>
                  <a:lnTo>
                    <a:pt x="1935" y="4913"/>
                  </a:lnTo>
                  <a:lnTo>
                    <a:pt x="1779" y="4979"/>
                  </a:lnTo>
                  <a:lnTo>
                    <a:pt x="1601" y="5002"/>
                  </a:lnTo>
                  <a:lnTo>
                    <a:pt x="1379" y="5024"/>
                  </a:lnTo>
                  <a:lnTo>
                    <a:pt x="1157" y="5002"/>
                  </a:lnTo>
                  <a:lnTo>
                    <a:pt x="957" y="4957"/>
                  </a:lnTo>
                  <a:lnTo>
                    <a:pt x="734" y="4913"/>
                  </a:lnTo>
                  <a:lnTo>
                    <a:pt x="534" y="4824"/>
                  </a:lnTo>
                  <a:lnTo>
                    <a:pt x="356" y="4735"/>
                  </a:lnTo>
                  <a:lnTo>
                    <a:pt x="156" y="4624"/>
                  </a:lnTo>
                  <a:lnTo>
                    <a:pt x="1" y="4490"/>
                  </a:lnTo>
                  <a:lnTo>
                    <a:pt x="90" y="4824"/>
                  </a:lnTo>
                  <a:lnTo>
                    <a:pt x="268" y="4913"/>
                  </a:lnTo>
                  <a:lnTo>
                    <a:pt x="445" y="5024"/>
                  </a:lnTo>
                  <a:lnTo>
                    <a:pt x="623" y="5091"/>
                  </a:lnTo>
                  <a:lnTo>
                    <a:pt x="801" y="5157"/>
                  </a:lnTo>
                  <a:lnTo>
                    <a:pt x="1001" y="5202"/>
                  </a:lnTo>
                  <a:lnTo>
                    <a:pt x="1201" y="5224"/>
                  </a:lnTo>
                  <a:lnTo>
                    <a:pt x="1423" y="5224"/>
                  </a:lnTo>
                  <a:lnTo>
                    <a:pt x="1623" y="5202"/>
                  </a:lnTo>
                  <a:lnTo>
                    <a:pt x="1801" y="5179"/>
                  </a:lnTo>
                  <a:lnTo>
                    <a:pt x="1957" y="5135"/>
                  </a:lnTo>
                  <a:lnTo>
                    <a:pt x="2135" y="5091"/>
                  </a:lnTo>
                  <a:lnTo>
                    <a:pt x="2290" y="5002"/>
                  </a:lnTo>
                  <a:lnTo>
                    <a:pt x="2446" y="4913"/>
                  </a:lnTo>
                  <a:lnTo>
                    <a:pt x="2601" y="4824"/>
                  </a:lnTo>
                  <a:lnTo>
                    <a:pt x="2868" y="4602"/>
                  </a:lnTo>
                  <a:lnTo>
                    <a:pt x="3135" y="4313"/>
                  </a:lnTo>
                  <a:lnTo>
                    <a:pt x="3357" y="4001"/>
                  </a:lnTo>
                  <a:lnTo>
                    <a:pt x="3557" y="3646"/>
                  </a:lnTo>
                  <a:lnTo>
                    <a:pt x="3690" y="3268"/>
                  </a:lnTo>
                  <a:lnTo>
                    <a:pt x="3779" y="2979"/>
                  </a:lnTo>
                  <a:lnTo>
                    <a:pt x="3824" y="2712"/>
                  </a:lnTo>
                  <a:lnTo>
                    <a:pt x="3890" y="2890"/>
                  </a:lnTo>
                  <a:lnTo>
                    <a:pt x="3979" y="3224"/>
                  </a:lnTo>
                  <a:lnTo>
                    <a:pt x="4113" y="3535"/>
                  </a:lnTo>
                  <a:lnTo>
                    <a:pt x="4268" y="3846"/>
                  </a:lnTo>
                  <a:lnTo>
                    <a:pt x="4446" y="4113"/>
                  </a:lnTo>
                  <a:lnTo>
                    <a:pt x="4624" y="4357"/>
                  </a:lnTo>
                  <a:lnTo>
                    <a:pt x="4846" y="4579"/>
                  </a:lnTo>
                  <a:lnTo>
                    <a:pt x="5068" y="4779"/>
                  </a:lnTo>
                  <a:lnTo>
                    <a:pt x="5313" y="4935"/>
                  </a:lnTo>
                  <a:lnTo>
                    <a:pt x="5468" y="5024"/>
                  </a:lnTo>
                  <a:lnTo>
                    <a:pt x="5624" y="5091"/>
                  </a:lnTo>
                  <a:lnTo>
                    <a:pt x="5957" y="5179"/>
                  </a:lnTo>
                  <a:lnTo>
                    <a:pt x="6291" y="5224"/>
                  </a:lnTo>
                  <a:lnTo>
                    <a:pt x="6624" y="5224"/>
                  </a:lnTo>
                  <a:lnTo>
                    <a:pt x="6935" y="5157"/>
                  </a:lnTo>
                  <a:lnTo>
                    <a:pt x="7091" y="5113"/>
                  </a:lnTo>
                  <a:lnTo>
                    <a:pt x="7247" y="5046"/>
                  </a:lnTo>
                  <a:lnTo>
                    <a:pt x="7380" y="4979"/>
                  </a:lnTo>
                  <a:lnTo>
                    <a:pt x="7513" y="4891"/>
                  </a:lnTo>
                  <a:lnTo>
                    <a:pt x="7647" y="4802"/>
                  </a:lnTo>
                  <a:lnTo>
                    <a:pt x="7758" y="4691"/>
                  </a:lnTo>
                  <a:lnTo>
                    <a:pt x="7891" y="4535"/>
                  </a:lnTo>
                  <a:lnTo>
                    <a:pt x="8025" y="4357"/>
                  </a:lnTo>
                  <a:lnTo>
                    <a:pt x="8113" y="4157"/>
                  </a:lnTo>
                  <a:lnTo>
                    <a:pt x="8202" y="3957"/>
                  </a:lnTo>
                  <a:lnTo>
                    <a:pt x="8269" y="3779"/>
                  </a:lnTo>
                  <a:lnTo>
                    <a:pt x="8313" y="3579"/>
                  </a:lnTo>
                  <a:lnTo>
                    <a:pt x="8402" y="3201"/>
                  </a:lnTo>
                  <a:lnTo>
                    <a:pt x="8447" y="2823"/>
                  </a:lnTo>
                  <a:lnTo>
                    <a:pt x="8491" y="2446"/>
                  </a:lnTo>
                  <a:lnTo>
                    <a:pt x="8513" y="2068"/>
                  </a:lnTo>
                  <a:lnTo>
                    <a:pt x="8513" y="1690"/>
                  </a:lnTo>
                  <a:lnTo>
                    <a:pt x="8647" y="2268"/>
                  </a:lnTo>
                  <a:lnTo>
                    <a:pt x="8802" y="2846"/>
                  </a:lnTo>
                  <a:lnTo>
                    <a:pt x="8914" y="3201"/>
                  </a:lnTo>
                  <a:lnTo>
                    <a:pt x="9047" y="3535"/>
                  </a:lnTo>
                  <a:lnTo>
                    <a:pt x="9203" y="3846"/>
                  </a:lnTo>
                  <a:lnTo>
                    <a:pt x="9380" y="4135"/>
                  </a:lnTo>
                  <a:lnTo>
                    <a:pt x="9558" y="4379"/>
                  </a:lnTo>
                  <a:lnTo>
                    <a:pt x="9758" y="4602"/>
                  </a:lnTo>
                  <a:lnTo>
                    <a:pt x="9980" y="4802"/>
                  </a:lnTo>
                  <a:lnTo>
                    <a:pt x="10203" y="4957"/>
                  </a:lnTo>
                  <a:lnTo>
                    <a:pt x="10492" y="5113"/>
                  </a:lnTo>
                  <a:lnTo>
                    <a:pt x="10803" y="5224"/>
                  </a:lnTo>
                  <a:lnTo>
                    <a:pt x="11136" y="5291"/>
                  </a:lnTo>
                  <a:lnTo>
                    <a:pt x="11470" y="5313"/>
                  </a:lnTo>
                  <a:lnTo>
                    <a:pt x="11625" y="5291"/>
                  </a:lnTo>
                  <a:lnTo>
                    <a:pt x="11781" y="5268"/>
                  </a:lnTo>
                  <a:lnTo>
                    <a:pt x="11959" y="5224"/>
                  </a:lnTo>
                  <a:lnTo>
                    <a:pt x="12114" y="5179"/>
                  </a:lnTo>
                  <a:lnTo>
                    <a:pt x="12248" y="5113"/>
                  </a:lnTo>
                  <a:lnTo>
                    <a:pt x="12403" y="5024"/>
                  </a:lnTo>
                  <a:lnTo>
                    <a:pt x="12536" y="4913"/>
                  </a:lnTo>
                  <a:lnTo>
                    <a:pt x="12648" y="4802"/>
                  </a:lnTo>
                  <a:lnTo>
                    <a:pt x="12759" y="4668"/>
                  </a:lnTo>
                  <a:lnTo>
                    <a:pt x="12848" y="4535"/>
                  </a:lnTo>
                  <a:lnTo>
                    <a:pt x="12981" y="4246"/>
                  </a:lnTo>
                  <a:lnTo>
                    <a:pt x="13092" y="3957"/>
                  </a:lnTo>
                  <a:lnTo>
                    <a:pt x="13181" y="3668"/>
                  </a:lnTo>
                  <a:lnTo>
                    <a:pt x="13292" y="3179"/>
                  </a:lnTo>
                  <a:lnTo>
                    <a:pt x="13359" y="2712"/>
                  </a:lnTo>
                  <a:lnTo>
                    <a:pt x="13426" y="2223"/>
                  </a:lnTo>
                  <a:lnTo>
                    <a:pt x="13448" y="1734"/>
                  </a:lnTo>
                  <a:lnTo>
                    <a:pt x="13537" y="2179"/>
                  </a:lnTo>
                  <a:lnTo>
                    <a:pt x="13626" y="2601"/>
                  </a:lnTo>
                  <a:lnTo>
                    <a:pt x="13759" y="3046"/>
                  </a:lnTo>
                  <a:lnTo>
                    <a:pt x="13914" y="3468"/>
                  </a:lnTo>
                  <a:lnTo>
                    <a:pt x="14026" y="3668"/>
                  </a:lnTo>
                  <a:lnTo>
                    <a:pt x="14137" y="3890"/>
                  </a:lnTo>
                  <a:lnTo>
                    <a:pt x="14270" y="4068"/>
                  </a:lnTo>
                  <a:lnTo>
                    <a:pt x="14426" y="4268"/>
                  </a:lnTo>
                  <a:lnTo>
                    <a:pt x="14603" y="4446"/>
                  </a:lnTo>
                  <a:lnTo>
                    <a:pt x="14781" y="4602"/>
                  </a:lnTo>
                  <a:lnTo>
                    <a:pt x="14959" y="4757"/>
                  </a:lnTo>
                  <a:lnTo>
                    <a:pt x="15159" y="4868"/>
                  </a:lnTo>
                  <a:lnTo>
                    <a:pt x="15359" y="4979"/>
                  </a:lnTo>
                  <a:lnTo>
                    <a:pt x="15581" y="5068"/>
                  </a:lnTo>
                  <a:lnTo>
                    <a:pt x="15781" y="5135"/>
                  </a:lnTo>
                  <a:lnTo>
                    <a:pt x="16004" y="5179"/>
                  </a:lnTo>
                  <a:lnTo>
                    <a:pt x="16226" y="5202"/>
                  </a:lnTo>
                  <a:lnTo>
                    <a:pt x="16448" y="5179"/>
                  </a:lnTo>
                  <a:lnTo>
                    <a:pt x="16671" y="5135"/>
                  </a:lnTo>
                  <a:lnTo>
                    <a:pt x="16893" y="5068"/>
                  </a:lnTo>
                  <a:lnTo>
                    <a:pt x="17093" y="4957"/>
                  </a:lnTo>
                  <a:lnTo>
                    <a:pt x="17293" y="4824"/>
                  </a:lnTo>
                  <a:lnTo>
                    <a:pt x="17493" y="4668"/>
                  </a:lnTo>
                  <a:lnTo>
                    <a:pt x="17671" y="4468"/>
                  </a:lnTo>
                  <a:lnTo>
                    <a:pt x="17826" y="4246"/>
                  </a:lnTo>
                  <a:lnTo>
                    <a:pt x="17982" y="4001"/>
                  </a:lnTo>
                  <a:lnTo>
                    <a:pt x="18137" y="3713"/>
                  </a:lnTo>
                  <a:lnTo>
                    <a:pt x="18271" y="3401"/>
                  </a:lnTo>
                  <a:lnTo>
                    <a:pt x="18449" y="2935"/>
                  </a:lnTo>
                  <a:lnTo>
                    <a:pt x="18582" y="2468"/>
                  </a:lnTo>
                  <a:lnTo>
                    <a:pt x="18693" y="1979"/>
                  </a:lnTo>
                  <a:lnTo>
                    <a:pt x="18760" y="1512"/>
                  </a:lnTo>
                  <a:lnTo>
                    <a:pt x="18849" y="1934"/>
                  </a:lnTo>
                  <a:lnTo>
                    <a:pt x="18938" y="2379"/>
                  </a:lnTo>
                  <a:lnTo>
                    <a:pt x="19049" y="2801"/>
                  </a:lnTo>
                  <a:lnTo>
                    <a:pt x="19182" y="3224"/>
                  </a:lnTo>
                  <a:lnTo>
                    <a:pt x="19271" y="3446"/>
                  </a:lnTo>
                  <a:lnTo>
                    <a:pt x="19382" y="3668"/>
                  </a:lnTo>
                  <a:lnTo>
                    <a:pt x="19493" y="3868"/>
                  </a:lnTo>
                  <a:lnTo>
                    <a:pt x="19627" y="4068"/>
                  </a:lnTo>
                  <a:lnTo>
                    <a:pt x="19738" y="4246"/>
                  </a:lnTo>
                  <a:lnTo>
                    <a:pt x="19893" y="4402"/>
                  </a:lnTo>
                  <a:lnTo>
                    <a:pt x="20027" y="4535"/>
                  </a:lnTo>
                  <a:lnTo>
                    <a:pt x="20182" y="4668"/>
                  </a:lnTo>
                  <a:lnTo>
                    <a:pt x="20382" y="4802"/>
                  </a:lnTo>
                  <a:lnTo>
                    <a:pt x="20582" y="4913"/>
                  </a:lnTo>
                  <a:lnTo>
                    <a:pt x="20805" y="4979"/>
                  </a:lnTo>
                  <a:lnTo>
                    <a:pt x="21027" y="5046"/>
                  </a:lnTo>
                  <a:lnTo>
                    <a:pt x="21249" y="5068"/>
                  </a:lnTo>
                  <a:lnTo>
                    <a:pt x="21471" y="5068"/>
                  </a:lnTo>
                  <a:lnTo>
                    <a:pt x="21694" y="5024"/>
                  </a:lnTo>
                  <a:lnTo>
                    <a:pt x="21894" y="4957"/>
                  </a:lnTo>
                  <a:lnTo>
                    <a:pt x="22094" y="4846"/>
                  </a:lnTo>
                  <a:lnTo>
                    <a:pt x="22294" y="4713"/>
                  </a:lnTo>
                  <a:lnTo>
                    <a:pt x="22472" y="4535"/>
                  </a:lnTo>
                  <a:lnTo>
                    <a:pt x="22627" y="4335"/>
                  </a:lnTo>
                  <a:lnTo>
                    <a:pt x="22783" y="4090"/>
                  </a:lnTo>
                  <a:lnTo>
                    <a:pt x="22916" y="3824"/>
                  </a:lnTo>
                  <a:lnTo>
                    <a:pt x="23027" y="3513"/>
                  </a:lnTo>
                  <a:lnTo>
                    <a:pt x="23116" y="3179"/>
                  </a:lnTo>
                  <a:lnTo>
                    <a:pt x="23227" y="2735"/>
                  </a:lnTo>
                  <a:lnTo>
                    <a:pt x="23316" y="2290"/>
                  </a:lnTo>
                  <a:lnTo>
                    <a:pt x="23361" y="1846"/>
                  </a:lnTo>
                  <a:lnTo>
                    <a:pt x="23405" y="1379"/>
                  </a:lnTo>
                  <a:lnTo>
                    <a:pt x="23427" y="1734"/>
                  </a:lnTo>
                  <a:lnTo>
                    <a:pt x="23494" y="2490"/>
                  </a:lnTo>
                  <a:lnTo>
                    <a:pt x="23561" y="2890"/>
                  </a:lnTo>
                  <a:lnTo>
                    <a:pt x="23650" y="3268"/>
                  </a:lnTo>
                  <a:lnTo>
                    <a:pt x="23716" y="3468"/>
                  </a:lnTo>
                  <a:lnTo>
                    <a:pt x="23783" y="3690"/>
                  </a:lnTo>
                  <a:lnTo>
                    <a:pt x="23894" y="3890"/>
                  </a:lnTo>
                  <a:lnTo>
                    <a:pt x="24005" y="4090"/>
                  </a:lnTo>
                  <a:lnTo>
                    <a:pt x="24116" y="4268"/>
                  </a:lnTo>
                  <a:lnTo>
                    <a:pt x="24250" y="4446"/>
                  </a:lnTo>
                  <a:lnTo>
                    <a:pt x="24405" y="4602"/>
                  </a:lnTo>
                  <a:lnTo>
                    <a:pt x="24561" y="4757"/>
                  </a:lnTo>
                  <a:lnTo>
                    <a:pt x="24716" y="4891"/>
                  </a:lnTo>
                  <a:lnTo>
                    <a:pt x="24894" y="5002"/>
                  </a:lnTo>
                  <a:lnTo>
                    <a:pt x="25072" y="5091"/>
                  </a:lnTo>
                  <a:lnTo>
                    <a:pt x="25272" y="5157"/>
                  </a:lnTo>
                  <a:lnTo>
                    <a:pt x="25472" y="5202"/>
                  </a:lnTo>
                  <a:lnTo>
                    <a:pt x="25672" y="5224"/>
                  </a:lnTo>
                  <a:lnTo>
                    <a:pt x="25872" y="5224"/>
                  </a:lnTo>
                  <a:lnTo>
                    <a:pt x="26072" y="5179"/>
                  </a:lnTo>
                  <a:lnTo>
                    <a:pt x="26295" y="5113"/>
                  </a:lnTo>
                  <a:lnTo>
                    <a:pt x="26495" y="5024"/>
                  </a:lnTo>
                  <a:lnTo>
                    <a:pt x="26672" y="4891"/>
                  </a:lnTo>
                  <a:lnTo>
                    <a:pt x="26872" y="4735"/>
                  </a:lnTo>
                  <a:lnTo>
                    <a:pt x="27050" y="4535"/>
                  </a:lnTo>
                  <a:lnTo>
                    <a:pt x="27206" y="4313"/>
                  </a:lnTo>
                  <a:lnTo>
                    <a:pt x="27384" y="4068"/>
                  </a:lnTo>
                  <a:lnTo>
                    <a:pt x="27539" y="3801"/>
                  </a:lnTo>
                  <a:lnTo>
                    <a:pt x="27739" y="3357"/>
                  </a:lnTo>
                  <a:lnTo>
                    <a:pt x="27917" y="2912"/>
                  </a:lnTo>
                  <a:lnTo>
                    <a:pt x="28050" y="2446"/>
                  </a:lnTo>
                  <a:lnTo>
                    <a:pt x="28184" y="1979"/>
                  </a:lnTo>
                  <a:lnTo>
                    <a:pt x="28250" y="2512"/>
                  </a:lnTo>
                  <a:lnTo>
                    <a:pt x="28317" y="2801"/>
                  </a:lnTo>
                  <a:lnTo>
                    <a:pt x="28384" y="3090"/>
                  </a:lnTo>
                  <a:lnTo>
                    <a:pt x="28473" y="3357"/>
                  </a:lnTo>
                  <a:lnTo>
                    <a:pt x="28584" y="3624"/>
                  </a:lnTo>
                  <a:lnTo>
                    <a:pt x="28695" y="3890"/>
                  </a:lnTo>
                  <a:lnTo>
                    <a:pt x="28828" y="4157"/>
                  </a:lnTo>
                  <a:lnTo>
                    <a:pt x="28984" y="4379"/>
                  </a:lnTo>
                  <a:lnTo>
                    <a:pt x="29117" y="4602"/>
                  </a:lnTo>
                  <a:lnTo>
                    <a:pt x="29295" y="4802"/>
                  </a:lnTo>
                  <a:lnTo>
                    <a:pt x="29473" y="4979"/>
                  </a:lnTo>
                  <a:lnTo>
                    <a:pt x="29517" y="4757"/>
                  </a:lnTo>
                  <a:lnTo>
                    <a:pt x="29251" y="4424"/>
                  </a:lnTo>
                  <a:lnTo>
                    <a:pt x="29028" y="4046"/>
                  </a:lnTo>
                  <a:lnTo>
                    <a:pt x="28806" y="3646"/>
                  </a:lnTo>
                  <a:lnTo>
                    <a:pt x="28650" y="3201"/>
                  </a:lnTo>
                  <a:lnTo>
                    <a:pt x="28517" y="2779"/>
                  </a:lnTo>
                  <a:lnTo>
                    <a:pt x="28450" y="2335"/>
                  </a:lnTo>
                  <a:lnTo>
                    <a:pt x="28384" y="1890"/>
                  </a:lnTo>
                  <a:lnTo>
                    <a:pt x="28339" y="1468"/>
                  </a:lnTo>
                  <a:lnTo>
                    <a:pt x="28339" y="1045"/>
                  </a:lnTo>
                  <a:lnTo>
                    <a:pt x="28317" y="645"/>
                  </a:lnTo>
                  <a:lnTo>
                    <a:pt x="28317" y="623"/>
                  </a:lnTo>
                  <a:lnTo>
                    <a:pt x="28117" y="601"/>
                  </a:lnTo>
                  <a:lnTo>
                    <a:pt x="28117" y="645"/>
                  </a:lnTo>
                  <a:lnTo>
                    <a:pt x="28095" y="1045"/>
                  </a:lnTo>
                  <a:lnTo>
                    <a:pt x="28050" y="1423"/>
                  </a:lnTo>
                  <a:lnTo>
                    <a:pt x="27984" y="1823"/>
                  </a:lnTo>
                  <a:lnTo>
                    <a:pt x="27895" y="2223"/>
                  </a:lnTo>
                  <a:lnTo>
                    <a:pt x="27784" y="2601"/>
                  </a:lnTo>
                  <a:lnTo>
                    <a:pt x="27673" y="2979"/>
                  </a:lnTo>
                  <a:lnTo>
                    <a:pt x="27517" y="3335"/>
                  </a:lnTo>
                  <a:lnTo>
                    <a:pt x="27339" y="3690"/>
                  </a:lnTo>
                  <a:lnTo>
                    <a:pt x="27206" y="3957"/>
                  </a:lnTo>
                  <a:lnTo>
                    <a:pt x="27050" y="4179"/>
                  </a:lnTo>
                  <a:lnTo>
                    <a:pt x="26895" y="4402"/>
                  </a:lnTo>
                  <a:lnTo>
                    <a:pt x="26739" y="4557"/>
                  </a:lnTo>
                  <a:lnTo>
                    <a:pt x="26561" y="4713"/>
                  </a:lnTo>
                  <a:lnTo>
                    <a:pt x="26383" y="4824"/>
                  </a:lnTo>
                  <a:lnTo>
                    <a:pt x="26206" y="4913"/>
                  </a:lnTo>
                  <a:lnTo>
                    <a:pt x="26028" y="4979"/>
                  </a:lnTo>
                  <a:lnTo>
                    <a:pt x="25850" y="5002"/>
                  </a:lnTo>
                  <a:lnTo>
                    <a:pt x="25672" y="5024"/>
                  </a:lnTo>
                  <a:lnTo>
                    <a:pt x="25494" y="5002"/>
                  </a:lnTo>
                  <a:lnTo>
                    <a:pt x="25317" y="4957"/>
                  </a:lnTo>
                  <a:lnTo>
                    <a:pt x="25139" y="4891"/>
                  </a:lnTo>
                  <a:lnTo>
                    <a:pt x="24983" y="4802"/>
                  </a:lnTo>
                  <a:lnTo>
                    <a:pt x="24828" y="4691"/>
                  </a:lnTo>
                  <a:lnTo>
                    <a:pt x="24672" y="4579"/>
                  </a:lnTo>
                  <a:lnTo>
                    <a:pt x="24539" y="4446"/>
                  </a:lnTo>
                  <a:lnTo>
                    <a:pt x="24405" y="4290"/>
                  </a:lnTo>
                  <a:lnTo>
                    <a:pt x="24272" y="4135"/>
                  </a:lnTo>
                  <a:lnTo>
                    <a:pt x="24161" y="3957"/>
                  </a:lnTo>
                  <a:lnTo>
                    <a:pt x="24072" y="3779"/>
                  </a:lnTo>
                  <a:lnTo>
                    <a:pt x="23983" y="3601"/>
                  </a:lnTo>
                  <a:lnTo>
                    <a:pt x="23916" y="3401"/>
                  </a:lnTo>
                  <a:lnTo>
                    <a:pt x="23850" y="3201"/>
                  </a:lnTo>
                  <a:lnTo>
                    <a:pt x="23761" y="2846"/>
                  </a:lnTo>
                  <a:lnTo>
                    <a:pt x="23716" y="2468"/>
                  </a:lnTo>
                  <a:lnTo>
                    <a:pt x="23650" y="1712"/>
                  </a:lnTo>
                  <a:lnTo>
                    <a:pt x="23561" y="934"/>
                  </a:lnTo>
                  <a:lnTo>
                    <a:pt x="23494" y="534"/>
                  </a:lnTo>
                  <a:lnTo>
                    <a:pt x="23405" y="134"/>
                  </a:lnTo>
                  <a:lnTo>
                    <a:pt x="23161" y="134"/>
                  </a:lnTo>
                  <a:lnTo>
                    <a:pt x="23183" y="512"/>
                  </a:lnTo>
                  <a:lnTo>
                    <a:pt x="23205" y="890"/>
                  </a:lnTo>
                  <a:lnTo>
                    <a:pt x="23205" y="1268"/>
                  </a:lnTo>
                  <a:lnTo>
                    <a:pt x="23183" y="1645"/>
                  </a:lnTo>
                  <a:lnTo>
                    <a:pt x="23138" y="2023"/>
                  </a:lnTo>
                  <a:lnTo>
                    <a:pt x="23072" y="2379"/>
                  </a:lnTo>
                  <a:lnTo>
                    <a:pt x="23005" y="2757"/>
                  </a:lnTo>
                  <a:lnTo>
                    <a:pt x="22916" y="3135"/>
                  </a:lnTo>
                  <a:lnTo>
                    <a:pt x="22827" y="3446"/>
                  </a:lnTo>
                  <a:lnTo>
                    <a:pt x="22716" y="3735"/>
                  </a:lnTo>
                  <a:lnTo>
                    <a:pt x="22605" y="3979"/>
                  </a:lnTo>
                  <a:lnTo>
                    <a:pt x="22472" y="4202"/>
                  </a:lnTo>
                  <a:lnTo>
                    <a:pt x="22316" y="4379"/>
                  </a:lnTo>
                  <a:lnTo>
                    <a:pt x="22160" y="4535"/>
                  </a:lnTo>
                  <a:lnTo>
                    <a:pt x="22005" y="4668"/>
                  </a:lnTo>
                  <a:lnTo>
                    <a:pt x="21805" y="4757"/>
                  </a:lnTo>
                  <a:lnTo>
                    <a:pt x="21627" y="4824"/>
                  </a:lnTo>
                  <a:lnTo>
                    <a:pt x="21449" y="4846"/>
                  </a:lnTo>
                  <a:lnTo>
                    <a:pt x="21249" y="4846"/>
                  </a:lnTo>
                  <a:lnTo>
                    <a:pt x="21071" y="4824"/>
                  </a:lnTo>
                  <a:lnTo>
                    <a:pt x="20871" y="4779"/>
                  </a:lnTo>
                  <a:lnTo>
                    <a:pt x="20671" y="4713"/>
                  </a:lnTo>
                  <a:lnTo>
                    <a:pt x="20493" y="4624"/>
                  </a:lnTo>
                  <a:lnTo>
                    <a:pt x="20316" y="4490"/>
                  </a:lnTo>
                  <a:lnTo>
                    <a:pt x="20160" y="4379"/>
                  </a:lnTo>
                  <a:lnTo>
                    <a:pt x="20027" y="4246"/>
                  </a:lnTo>
                  <a:lnTo>
                    <a:pt x="19916" y="4090"/>
                  </a:lnTo>
                  <a:lnTo>
                    <a:pt x="19782" y="3935"/>
                  </a:lnTo>
                  <a:lnTo>
                    <a:pt x="19671" y="3757"/>
                  </a:lnTo>
                  <a:lnTo>
                    <a:pt x="19582" y="3579"/>
                  </a:lnTo>
                  <a:lnTo>
                    <a:pt x="19382" y="3157"/>
                  </a:lnTo>
                  <a:lnTo>
                    <a:pt x="19249" y="2757"/>
                  </a:lnTo>
                  <a:lnTo>
                    <a:pt x="19138" y="2379"/>
                  </a:lnTo>
                  <a:lnTo>
                    <a:pt x="19071" y="1979"/>
                  </a:lnTo>
                  <a:lnTo>
                    <a:pt x="19004" y="1601"/>
                  </a:lnTo>
                  <a:lnTo>
                    <a:pt x="18893" y="801"/>
                  </a:lnTo>
                  <a:lnTo>
                    <a:pt x="18849" y="1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3"/>
            <p:cNvSpPr/>
            <p:nvPr/>
          </p:nvSpPr>
          <p:spPr>
            <a:xfrm>
              <a:off x="-1567325" y="-231898"/>
              <a:ext cx="80311" cy="262072"/>
            </a:xfrm>
            <a:custGeom>
              <a:avLst/>
              <a:gdLst/>
              <a:ahLst/>
              <a:cxnLst/>
              <a:rect l="l" t="t" r="r" b="b"/>
              <a:pathLst>
                <a:path w="4312" h="14071" extrusionOk="0">
                  <a:moveTo>
                    <a:pt x="1978" y="1"/>
                  </a:moveTo>
                  <a:lnTo>
                    <a:pt x="1667" y="23"/>
                  </a:lnTo>
                  <a:lnTo>
                    <a:pt x="1334" y="112"/>
                  </a:lnTo>
                  <a:lnTo>
                    <a:pt x="1022" y="223"/>
                  </a:lnTo>
                  <a:lnTo>
                    <a:pt x="689" y="401"/>
                  </a:lnTo>
                  <a:lnTo>
                    <a:pt x="356" y="601"/>
                  </a:lnTo>
                  <a:lnTo>
                    <a:pt x="22" y="868"/>
                  </a:lnTo>
                  <a:lnTo>
                    <a:pt x="0" y="890"/>
                  </a:lnTo>
                  <a:lnTo>
                    <a:pt x="0" y="934"/>
                  </a:lnTo>
                  <a:lnTo>
                    <a:pt x="0" y="979"/>
                  </a:lnTo>
                  <a:lnTo>
                    <a:pt x="22" y="1023"/>
                  </a:lnTo>
                  <a:lnTo>
                    <a:pt x="45" y="1046"/>
                  </a:lnTo>
                  <a:lnTo>
                    <a:pt x="133" y="1046"/>
                  </a:lnTo>
                  <a:lnTo>
                    <a:pt x="178" y="1023"/>
                  </a:lnTo>
                  <a:lnTo>
                    <a:pt x="467" y="779"/>
                  </a:lnTo>
                  <a:lnTo>
                    <a:pt x="778" y="579"/>
                  </a:lnTo>
                  <a:lnTo>
                    <a:pt x="1089" y="423"/>
                  </a:lnTo>
                  <a:lnTo>
                    <a:pt x="1378" y="312"/>
                  </a:lnTo>
                  <a:lnTo>
                    <a:pt x="1667" y="245"/>
                  </a:lnTo>
                  <a:lnTo>
                    <a:pt x="1956" y="223"/>
                  </a:lnTo>
                  <a:lnTo>
                    <a:pt x="2245" y="245"/>
                  </a:lnTo>
                  <a:lnTo>
                    <a:pt x="2489" y="312"/>
                  </a:lnTo>
                  <a:lnTo>
                    <a:pt x="2756" y="423"/>
                  </a:lnTo>
                  <a:lnTo>
                    <a:pt x="2978" y="579"/>
                  </a:lnTo>
                  <a:lnTo>
                    <a:pt x="3201" y="757"/>
                  </a:lnTo>
                  <a:lnTo>
                    <a:pt x="3378" y="1001"/>
                  </a:lnTo>
                  <a:lnTo>
                    <a:pt x="3556" y="1268"/>
                  </a:lnTo>
                  <a:lnTo>
                    <a:pt x="3690" y="1579"/>
                  </a:lnTo>
                  <a:lnTo>
                    <a:pt x="3801" y="1935"/>
                  </a:lnTo>
                  <a:lnTo>
                    <a:pt x="3912" y="2312"/>
                  </a:lnTo>
                  <a:lnTo>
                    <a:pt x="3979" y="2757"/>
                  </a:lnTo>
                  <a:lnTo>
                    <a:pt x="4045" y="3201"/>
                  </a:lnTo>
                  <a:lnTo>
                    <a:pt x="4067" y="3668"/>
                  </a:lnTo>
                  <a:lnTo>
                    <a:pt x="4090" y="4135"/>
                  </a:lnTo>
                  <a:lnTo>
                    <a:pt x="4112" y="5046"/>
                  </a:lnTo>
                  <a:lnTo>
                    <a:pt x="4090" y="5958"/>
                  </a:lnTo>
                  <a:lnTo>
                    <a:pt x="4090" y="6802"/>
                  </a:lnTo>
                  <a:lnTo>
                    <a:pt x="4067" y="8247"/>
                  </a:lnTo>
                  <a:lnTo>
                    <a:pt x="4023" y="9714"/>
                  </a:lnTo>
                  <a:lnTo>
                    <a:pt x="3912" y="12581"/>
                  </a:lnTo>
                  <a:lnTo>
                    <a:pt x="3867" y="13959"/>
                  </a:lnTo>
                  <a:lnTo>
                    <a:pt x="3867" y="14003"/>
                  </a:lnTo>
                  <a:lnTo>
                    <a:pt x="3890" y="14048"/>
                  </a:lnTo>
                  <a:lnTo>
                    <a:pt x="3934" y="14070"/>
                  </a:lnTo>
                  <a:lnTo>
                    <a:pt x="4023" y="14070"/>
                  </a:lnTo>
                  <a:lnTo>
                    <a:pt x="4045" y="14048"/>
                  </a:lnTo>
                  <a:lnTo>
                    <a:pt x="4067" y="14003"/>
                  </a:lnTo>
                  <a:lnTo>
                    <a:pt x="4090" y="13981"/>
                  </a:lnTo>
                  <a:lnTo>
                    <a:pt x="4134" y="12581"/>
                  </a:lnTo>
                  <a:lnTo>
                    <a:pt x="4245" y="9714"/>
                  </a:lnTo>
                  <a:lnTo>
                    <a:pt x="4268" y="8247"/>
                  </a:lnTo>
                  <a:lnTo>
                    <a:pt x="4290" y="6802"/>
                  </a:lnTo>
                  <a:lnTo>
                    <a:pt x="4312" y="5980"/>
                  </a:lnTo>
                  <a:lnTo>
                    <a:pt x="4312" y="5046"/>
                  </a:lnTo>
                  <a:lnTo>
                    <a:pt x="4312" y="4113"/>
                  </a:lnTo>
                  <a:lnTo>
                    <a:pt x="4290" y="3646"/>
                  </a:lnTo>
                  <a:lnTo>
                    <a:pt x="4245" y="3179"/>
                  </a:lnTo>
                  <a:lnTo>
                    <a:pt x="4179" y="2712"/>
                  </a:lnTo>
                  <a:lnTo>
                    <a:pt x="4112" y="2268"/>
                  </a:lnTo>
                  <a:lnTo>
                    <a:pt x="4001" y="1868"/>
                  </a:lnTo>
                  <a:lnTo>
                    <a:pt x="3890" y="1490"/>
                  </a:lnTo>
                  <a:lnTo>
                    <a:pt x="3734" y="1157"/>
                  </a:lnTo>
                  <a:lnTo>
                    <a:pt x="3534" y="868"/>
                  </a:lnTo>
                  <a:lnTo>
                    <a:pt x="3334" y="601"/>
                  </a:lnTo>
                  <a:lnTo>
                    <a:pt x="3112" y="401"/>
                  </a:lnTo>
                  <a:lnTo>
                    <a:pt x="2845" y="223"/>
                  </a:lnTo>
                  <a:lnTo>
                    <a:pt x="2578" y="112"/>
                  </a:lnTo>
                  <a:lnTo>
                    <a:pt x="2267" y="2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3"/>
            <p:cNvSpPr/>
            <p:nvPr/>
          </p:nvSpPr>
          <p:spPr>
            <a:xfrm>
              <a:off x="-1544565" y="-5865"/>
              <a:ext cx="92752" cy="95639"/>
            </a:xfrm>
            <a:custGeom>
              <a:avLst/>
              <a:gdLst/>
              <a:ahLst/>
              <a:cxnLst/>
              <a:rect l="l" t="t" r="r" b="b"/>
              <a:pathLst>
                <a:path w="4980" h="5135" extrusionOk="0">
                  <a:moveTo>
                    <a:pt x="1401" y="0"/>
                  </a:moveTo>
                  <a:lnTo>
                    <a:pt x="1" y="4801"/>
                  </a:lnTo>
                  <a:lnTo>
                    <a:pt x="4979" y="5135"/>
                  </a:lnTo>
                  <a:lnTo>
                    <a:pt x="4979" y="5135"/>
                  </a:lnTo>
                  <a:lnTo>
                    <a:pt x="4335" y="15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3"/>
            <p:cNvSpPr/>
            <p:nvPr/>
          </p:nvSpPr>
          <p:spPr>
            <a:xfrm>
              <a:off x="-2317428" y="-111432"/>
              <a:ext cx="442958" cy="622205"/>
            </a:xfrm>
            <a:custGeom>
              <a:avLst/>
              <a:gdLst/>
              <a:ahLst/>
              <a:cxnLst/>
              <a:rect l="l" t="t" r="r" b="b"/>
              <a:pathLst>
                <a:path w="23783" h="33407" extrusionOk="0">
                  <a:moveTo>
                    <a:pt x="20515" y="1"/>
                  </a:moveTo>
                  <a:lnTo>
                    <a:pt x="18581" y="112"/>
                  </a:lnTo>
                  <a:lnTo>
                    <a:pt x="18448" y="112"/>
                  </a:lnTo>
                  <a:lnTo>
                    <a:pt x="16714" y="223"/>
                  </a:lnTo>
                  <a:lnTo>
                    <a:pt x="11913" y="579"/>
                  </a:lnTo>
                  <a:lnTo>
                    <a:pt x="9491" y="734"/>
                  </a:lnTo>
                  <a:lnTo>
                    <a:pt x="7224" y="845"/>
                  </a:lnTo>
                  <a:lnTo>
                    <a:pt x="7046" y="845"/>
                  </a:lnTo>
                  <a:lnTo>
                    <a:pt x="5801" y="912"/>
                  </a:lnTo>
                  <a:lnTo>
                    <a:pt x="4668" y="1001"/>
                  </a:lnTo>
                  <a:lnTo>
                    <a:pt x="3645" y="1134"/>
                  </a:lnTo>
                  <a:lnTo>
                    <a:pt x="2734" y="1268"/>
                  </a:lnTo>
                  <a:lnTo>
                    <a:pt x="1934" y="1423"/>
                  </a:lnTo>
                  <a:lnTo>
                    <a:pt x="1223" y="1579"/>
                  </a:lnTo>
                  <a:lnTo>
                    <a:pt x="645" y="1757"/>
                  </a:lnTo>
                  <a:lnTo>
                    <a:pt x="133" y="1912"/>
                  </a:lnTo>
                  <a:lnTo>
                    <a:pt x="89" y="2668"/>
                  </a:lnTo>
                  <a:lnTo>
                    <a:pt x="45" y="3424"/>
                  </a:lnTo>
                  <a:lnTo>
                    <a:pt x="22" y="4202"/>
                  </a:lnTo>
                  <a:lnTo>
                    <a:pt x="0" y="4957"/>
                  </a:lnTo>
                  <a:lnTo>
                    <a:pt x="0" y="33407"/>
                  </a:lnTo>
                  <a:lnTo>
                    <a:pt x="1600" y="32629"/>
                  </a:lnTo>
                  <a:lnTo>
                    <a:pt x="3556" y="31740"/>
                  </a:lnTo>
                  <a:lnTo>
                    <a:pt x="4645" y="31273"/>
                  </a:lnTo>
                  <a:lnTo>
                    <a:pt x="5823" y="30762"/>
                  </a:lnTo>
                  <a:lnTo>
                    <a:pt x="7046" y="30273"/>
                  </a:lnTo>
                  <a:lnTo>
                    <a:pt x="8335" y="29762"/>
                  </a:lnTo>
                  <a:lnTo>
                    <a:pt x="10602" y="28895"/>
                  </a:lnTo>
                  <a:lnTo>
                    <a:pt x="12825" y="28006"/>
                  </a:lnTo>
                  <a:lnTo>
                    <a:pt x="14958" y="27139"/>
                  </a:lnTo>
                  <a:lnTo>
                    <a:pt x="15959" y="26695"/>
                  </a:lnTo>
                  <a:lnTo>
                    <a:pt x="16914" y="26272"/>
                  </a:lnTo>
                  <a:lnTo>
                    <a:pt x="17781" y="25850"/>
                  </a:lnTo>
                  <a:lnTo>
                    <a:pt x="18603" y="25428"/>
                  </a:lnTo>
                  <a:lnTo>
                    <a:pt x="19337" y="25005"/>
                  </a:lnTo>
                  <a:lnTo>
                    <a:pt x="19981" y="24605"/>
                  </a:lnTo>
                  <a:lnTo>
                    <a:pt x="20270" y="24383"/>
                  </a:lnTo>
                  <a:lnTo>
                    <a:pt x="20515" y="24205"/>
                  </a:lnTo>
                  <a:lnTo>
                    <a:pt x="20759" y="24005"/>
                  </a:lnTo>
                  <a:lnTo>
                    <a:pt x="20959" y="23805"/>
                  </a:lnTo>
                  <a:lnTo>
                    <a:pt x="21137" y="23605"/>
                  </a:lnTo>
                  <a:lnTo>
                    <a:pt x="21271" y="23427"/>
                  </a:lnTo>
                  <a:lnTo>
                    <a:pt x="21382" y="23227"/>
                  </a:lnTo>
                  <a:lnTo>
                    <a:pt x="21471" y="23049"/>
                  </a:lnTo>
                  <a:lnTo>
                    <a:pt x="21560" y="22694"/>
                  </a:lnTo>
                  <a:lnTo>
                    <a:pt x="21604" y="22383"/>
                  </a:lnTo>
                  <a:lnTo>
                    <a:pt x="21604" y="22094"/>
                  </a:lnTo>
                  <a:lnTo>
                    <a:pt x="21582" y="21805"/>
                  </a:lnTo>
                  <a:lnTo>
                    <a:pt x="21515" y="21560"/>
                  </a:lnTo>
                  <a:lnTo>
                    <a:pt x="21426" y="21360"/>
                  </a:lnTo>
                  <a:lnTo>
                    <a:pt x="21315" y="21160"/>
                  </a:lnTo>
                  <a:lnTo>
                    <a:pt x="21204" y="20982"/>
                  </a:lnTo>
                  <a:lnTo>
                    <a:pt x="21071" y="20849"/>
                  </a:lnTo>
                  <a:lnTo>
                    <a:pt x="20937" y="20716"/>
                  </a:lnTo>
                  <a:lnTo>
                    <a:pt x="20715" y="20538"/>
                  </a:lnTo>
                  <a:lnTo>
                    <a:pt x="20515" y="20427"/>
                  </a:lnTo>
                  <a:lnTo>
                    <a:pt x="20448" y="20382"/>
                  </a:lnTo>
                  <a:lnTo>
                    <a:pt x="20604" y="20293"/>
                  </a:lnTo>
                  <a:lnTo>
                    <a:pt x="20959" y="20049"/>
                  </a:lnTo>
                  <a:lnTo>
                    <a:pt x="21493" y="19649"/>
                  </a:lnTo>
                  <a:lnTo>
                    <a:pt x="21782" y="19382"/>
                  </a:lnTo>
                  <a:lnTo>
                    <a:pt x="22093" y="19115"/>
                  </a:lnTo>
                  <a:lnTo>
                    <a:pt x="22382" y="18804"/>
                  </a:lnTo>
                  <a:lnTo>
                    <a:pt x="22693" y="18471"/>
                  </a:lnTo>
                  <a:lnTo>
                    <a:pt x="22960" y="18115"/>
                  </a:lnTo>
                  <a:lnTo>
                    <a:pt x="23227" y="17737"/>
                  </a:lnTo>
                  <a:lnTo>
                    <a:pt x="23449" y="17337"/>
                  </a:lnTo>
                  <a:lnTo>
                    <a:pt x="23538" y="17137"/>
                  </a:lnTo>
                  <a:lnTo>
                    <a:pt x="23604" y="16937"/>
                  </a:lnTo>
                  <a:lnTo>
                    <a:pt x="23671" y="16715"/>
                  </a:lnTo>
                  <a:lnTo>
                    <a:pt x="23715" y="16493"/>
                  </a:lnTo>
                  <a:lnTo>
                    <a:pt x="23760" y="16293"/>
                  </a:lnTo>
                  <a:lnTo>
                    <a:pt x="23782" y="16070"/>
                  </a:lnTo>
                  <a:lnTo>
                    <a:pt x="23760" y="15604"/>
                  </a:lnTo>
                  <a:lnTo>
                    <a:pt x="23715" y="15181"/>
                  </a:lnTo>
                  <a:lnTo>
                    <a:pt x="23715" y="15159"/>
                  </a:lnTo>
                  <a:lnTo>
                    <a:pt x="23671" y="14959"/>
                  </a:lnTo>
                  <a:lnTo>
                    <a:pt x="23627" y="14737"/>
                  </a:lnTo>
                  <a:lnTo>
                    <a:pt x="23582" y="14648"/>
                  </a:lnTo>
                  <a:lnTo>
                    <a:pt x="23493" y="14381"/>
                  </a:lnTo>
                  <a:lnTo>
                    <a:pt x="23382" y="14137"/>
                  </a:lnTo>
                  <a:lnTo>
                    <a:pt x="23271" y="13937"/>
                  </a:lnTo>
                  <a:lnTo>
                    <a:pt x="23138" y="13759"/>
                  </a:lnTo>
                  <a:lnTo>
                    <a:pt x="23138" y="13737"/>
                  </a:lnTo>
                  <a:lnTo>
                    <a:pt x="23093" y="13670"/>
                  </a:lnTo>
                  <a:lnTo>
                    <a:pt x="23071" y="13648"/>
                  </a:lnTo>
                  <a:lnTo>
                    <a:pt x="22915" y="13470"/>
                  </a:lnTo>
                  <a:lnTo>
                    <a:pt x="22782" y="13337"/>
                  </a:lnTo>
                  <a:lnTo>
                    <a:pt x="22515" y="13114"/>
                  </a:lnTo>
                  <a:lnTo>
                    <a:pt x="22337" y="13003"/>
                  </a:lnTo>
                  <a:lnTo>
                    <a:pt x="22249" y="12959"/>
                  </a:lnTo>
                  <a:lnTo>
                    <a:pt x="22271" y="12959"/>
                  </a:lnTo>
                  <a:lnTo>
                    <a:pt x="22293" y="12892"/>
                  </a:lnTo>
                  <a:lnTo>
                    <a:pt x="22293" y="12870"/>
                  </a:lnTo>
                  <a:lnTo>
                    <a:pt x="22337" y="12803"/>
                  </a:lnTo>
                  <a:lnTo>
                    <a:pt x="22360" y="12759"/>
                  </a:lnTo>
                  <a:lnTo>
                    <a:pt x="22382" y="12692"/>
                  </a:lnTo>
                  <a:lnTo>
                    <a:pt x="22449" y="12581"/>
                  </a:lnTo>
                  <a:lnTo>
                    <a:pt x="22560" y="12314"/>
                  </a:lnTo>
                  <a:lnTo>
                    <a:pt x="22715" y="11892"/>
                  </a:lnTo>
                  <a:lnTo>
                    <a:pt x="22893" y="11381"/>
                  </a:lnTo>
                  <a:lnTo>
                    <a:pt x="23071" y="10758"/>
                  </a:lnTo>
                  <a:lnTo>
                    <a:pt x="23271" y="10003"/>
                  </a:lnTo>
                  <a:lnTo>
                    <a:pt x="23338" y="9625"/>
                  </a:lnTo>
                  <a:lnTo>
                    <a:pt x="23360" y="9291"/>
                  </a:lnTo>
                  <a:lnTo>
                    <a:pt x="23360" y="8936"/>
                  </a:lnTo>
                  <a:lnTo>
                    <a:pt x="23315" y="8625"/>
                  </a:lnTo>
                  <a:lnTo>
                    <a:pt x="23249" y="8313"/>
                  </a:lnTo>
                  <a:lnTo>
                    <a:pt x="23160" y="8024"/>
                  </a:lnTo>
                  <a:lnTo>
                    <a:pt x="23049" y="7758"/>
                  </a:lnTo>
                  <a:lnTo>
                    <a:pt x="22915" y="7513"/>
                  </a:lnTo>
                  <a:lnTo>
                    <a:pt x="22804" y="7269"/>
                  </a:lnTo>
                  <a:lnTo>
                    <a:pt x="22671" y="7069"/>
                  </a:lnTo>
                  <a:lnTo>
                    <a:pt x="22426" y="6735"/>
                  </a:lnTo>
                  <a:lnTo>
                    <a:pt x="22226" y="6513"/>
                  </a:lnTo>
                  <a:lnTo>
                    <a:pt x="22115" y="6402"/>
                  </a:lnTo>
                  <a:lnTo>
                    <a:pt x="22315" y="6202"/>
                  </a:lnTo>
                  <a:lnTo>
                    <a:pt x="22515" y="5980"/>
                  </a:lnTo>
                  <a:lnTo>
                    <a:pt x="22671" y="5780"/>
                  </a:lnTo>
                  <a:lnTo>
                    <a:pt x="22826" y="5557"/>
                  </a:lnTo>
                  <a:lnTo>
                    <a:pt x="22960" y="5313"/>
                  </a:lnTo>
                  <a:lnTo>
                    <a:pt x="23071" y="5091"/>
                  </a:lnTo>
                  <a:lnTo>
                    <a:pt x="23182" y="4846"/>
                  </a:lnTo>
                  <a:lnTo>
                    <a:pt x="23249" y="4624"/>
                  </a:lnTo>
                  <a:lnTo>
                    <a:pt x="23315" y="4379"/>
                  </a:lnTo>
                  <a:lnTo>
                    <a:pt x="23382" y="4135"/>
                  </a:lnTo>
                  <a:lnTo>
                    <a:pt x="23449" y="3646"/>
                  </a:lnTo>
                  <a:lnTo>
                    <a:pt x="23471" y="3179"/>
                  </a:lnTo>
                  <a:lnTo>
                    <a:pt x="23471" y="2712"/>
                  </a:lnTo>
                  <a:lnTo>
                    <a:pt x="23404" y="2134"/>
                  </a:lnTo>
                  <a:lnTo>
                    <a:pt x="23315" y="1601"/>
                  </a:lnTo>
                  <a:lnTo>
                    <a:pt x="23182" y="1134"/>
                  </a:lnTo>
                  <a:lnTo>
                    <a:pt x="23071" y="734"/>
                  </a:lnTo>
                  <a:lnTo>
                    <a:pt x="22960" y="467"/>
                  </a:lnTo>
                  <a:lnTo>
                    <a:pt x="22871" y="267"/>
                  </a:lnTo>
                  <a:lnTo>
                    <a:pt x="22826" y="201"/>
                  </a:lnTo>
                  <a:lnTo>
                    <a:pt x="22760" y="134"/>
                  </a:lnTo>
                  <a:lnTo>
                    <a:pt x="22649" y="90"/>
                  </a:lnTo>
                  <a:lnTo>
                    <a:pt x="22471" y="67"/>
                  </a:lnTo>
                  <a:lnTo>
                    <a:pt x="22249" y="23"/>
                  </a:lnTo>
                  <a:lnTo>
                    <a:pt x="216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3"/>
            <p:cNvSpPr/>
            <p:nvPr/>
          </p:nvSpPr>
          <p:spPr>
            <a:xfrm>
              <a:off x="-2179584" y="-115157"/>
              <a:ext cx="303867" cy="161460"/>
            </a:xfrm>
            <a:custGeom>
              <a:avLst/>
              <a:gdLst/>
              <a:ahLst/>
              <a:cxnLst/>
              <a:rect l="l" t="t" r="r" b="b"/>
              <a:pathLst>
                <a:path w="16315" h="8669" extrusionOk="0">
                  <a:moveTo>
                    <a:pt x="13336" y="1"/>
                  </a:moveTo>
                  <a:lnTo>
                    <a:pt x="12603" y="23"/>
                  </a:lnTo>
                  <a:lnTo>
                    <a:pt x="12158" y="45"/>
                  </a:lnTo>
                  <a:lnTo>
                    <a:pt x="10402" y="134"/>
                  </a:lnTo>
                  <a:lnTo>
                    <a:pt x="8424" y="245"/>
                  </a:lnTo>
                  <a:lnTo>
                    <a:pt x="5290" y="423"/>
                  </a:lnTo>
                  <a:lnTo>
                    <a:pt x="956" y="667"/>
                  </a:lnTo>
                  <a:lnTo>
                    <a:pt x="867" y="690"/>
                  </a:lnTo>
                  <a:lnTo>
                    <a:pt x="801" y="756"/>
                  </a:lnTo>
                  <a:lnTo>
                    <a:pt x="756" y="823"/>
                  </a:lnTo>
                  <a:lnTo>
                    <a:pt x="756" y="890"/>
                  </a:lnTo>
                  <a:lnTo>
                    <a:pt x="778" y="979"/>
                  </a:lnTo>
                  <a:lnTo>
                    <a:pt x="823" y="1045"/>
                  </a:lnTo>
                  <a:lnTo>
                    <a:pt x="889" y="1090"/>
                  </a:lnTo>
                  <a:lnTo>
                    <a:pt x="978" y="1090"/>
                  </a:lnTo>
                  <a:lnTo>
                    <a:pt x="3134" y="979"/>
                  </a:lnTo>
                  <a:lnTo>
                    <a:pt x="5312" y="845"/>
                  </a:lnTo>
                  <a:lnTo>
                    <a:pt x="8446" y="667"/>
                  </a:lnTo>
                  <a:lnTo>
                    <a:pt x="10425" y="556"/>
                  </a:lnTo>
                  <a:lnTo>
                    <a:pt x="12180" y="467"/>
                  </a:lnTo>
                  <a:lnTo>
                    <a:pt x="12625" y="445"/>
                  </a:lnTo>
                  <a:lnTo>
                    <a:pt x="13314" y="423"/>
                  </a:lnTo>
                  <a:lnTo>
                    <a:pt x="13670" y="423"/>
                  </a:lnTo>
                  <a:lnTo>
                    <a:pt x="14003" y="445"/>
                  </a:lnTo>
                  <a:lnTo>
                    <a:pt x="14336" y="490"/>
                  </a:lnTo>
                  <a:lnTo>
                    <a:pt x="14648" y="556"/>
                  </a:lnTo>
                  <a:lnTo>
                    <a:pt x="14959" y="667"/>
                  </a:lnTo>
                  <a:lnTo>
                    <a:pt x="15225" y="845"/>
                  </a:lnTo>
                  <a:lnTo>
                    <a:pt x="15359" y="934"/>
                  </a:lnTo>
                  <a:lnTo>
                    <a:pt x="15470" y="1045"/>
                  </a:lnTo>
                  <a:lnTo>
                    <a:pt x="15559" y="1156"/>
                  </a:lnTo>
                  <a:lnTo>
                    <a:pt x="15648" y="1268"/>
                  </a:lnTo>
                  <a:lnTo>
                    <a:pt x="15714" y="1401"/>
                  </a:lnTo>
                  <a:lnTo>
                    <a:pt x="15781" y="1534"/>
                  </a:lnTo>
                  <a:lnTo>
                    <a:pt x="15848" y="1823"/>
                  </a:lnTo>
                  <a:lnTo>
                    <a:pt x="15892" y="2134"/>
                  </a:lnTo>
                  <a:lnTo>
                    <a:pt x="15892" y="2446"/>
                  </a:lnTo>
                  <a:lnTo>
                    <a:pt x="15870" y="2757"/>
                  </a:lnTo>
                  <a:lnTo>
                    <a:pt x="15826" y="3068"/>
                  </a:lnTo>
                  <a:lnTo>
                    <a:pt x="15759" y="3490"/>
                  </a:lnTo>
                  <a:lnTo>
                    <a:pt x="15670" y="3890"/>
                  </a:lnTo>
                  <a:lnTo>
                    <a:pt x="15581" y="4268"/>
                  </a:lnTo>
                  <a:lnTo>
                    <a:pt x="15470" y="4624"/>
                  </a:lnTo>
                  <a:lnTo>
                    <a:pt x="15337" y="4957"/>
                  </a:lnTo>
                  <a:lnTo>
                    <a:pt x="15225" y="5246"/>
                  </a:lnTo>
                  <a:lnTo>
                    <a:pt x="14981" y="5757"/>
                  </a:lnTo>
                  <a:lnTo>
                    <a:pt x="14892" y="5891"/>
                  </a:lnTo>
                  <a:lnTo>
                    <a:pt x="14781" y="6024"/>
                  </a:lnTo>
                  <a:lnTo>
                    <a:pt x="14670" y="6157"/>
                  </a:lnTo>
                  <a:lnTo>
                    <a:pt x="14536" y="6246"/>
                  </a:lnTo>
                  <a:lnTo>
                    <a:pt x="14381" y="6335"/>
                  </a:lnTo>
                  <a:lnTo>
                    <a:pt x="14225" y="6402"/>
                  </a:lnTo>
                  <a:lnTo>
                    <a:pt x="14070" y="6469"/>
                  </a:lnTo>
                  <a:lnTo>
                    <a:pt x="13914" y="6491"/>
                  </a:lnTo>
                  <a:lnTo>
                    <a:pt x="178" y="8247"/>
                  </a:lnTo>
                  <a:lnTo>
                    <a:pt x="89" y="8269"/>
                  </a:lnTo>
                  <a:lnTo>
                    <a:pt x="45" y="8336"/>
                  </a:lnTo>
                  <a:lnTo>
                    <a:pt x="0" y="8402"/>
                  </a:lnTo>
                  <a:lnTo>
                    <a:pt x="0" y="8491"/>
                  </a:lnTo>
                  <a:lnTo>
                    <a:pt x="23" y="8558"/>
                  </a:lnTo>
                  <a:lnTo>
                    <a:pt x="67" y="8625"/>
                  </a:lnTo>
                  <a:lnTo>
                    <a:pt x="134" y="8647"/>
                  </a:lnTo>
                  <a:lnTo>
                    <a:pt x="200" y="8669"/>
                  </a:lnTo>
                  <a:lnTo>
                    <a:pt x="223" y="8669"/>
                  </a:lnTo>
                  <a:lnTo>
                    <a:pt x="13959" y="6913"/>
                  </a:lnTo>
                  <a:lnTo>
                    <a:pt x="14181" y="6869"/>
                  </a:lnTo>
                  <a:lnTo>
                    <a:pt x="14381" y="6802"/>
                  </a:lnTo>
                  <a:lnTo>
                    <a:pt x="14581" y="6713"/>
                  </a:lnTo>
                  <a:lnTo>
                    <a:pt x="14781" y="6602"/>
                  </a:lnTo>
                  <a:lnTo>
                    <a:pt x="14936" y="6469"/>
                  </a:lnTo>
                  <a:lnTo>
                    <a:pt x="15092" y="6313"/>
                  </a:lnTo>
                  <a:lnTo>
                    <a:pt x="15225" y="6135"/>
                  </a:lnTo>
                  <a:lnTo>
                    <a:pt x="15359" y="5957"/>
                  </a:lnTo>
                  <a:lnTo>
                    <a:pt x="15603" y="5424"/>
                  </a:lnTo>
                  <a:lnTo>
                    <a:pt x="15737" y="5091"/>
                  </a:lnTo>
                  <a:lnTo>
                    <a:pt x="15870" y="4757"/>
                  </a:lnTo>
                  <a:lnTo>
                    <a:pt x="15981" y="4379"/>
                  </a:lnTo>
                  <a:lnTo>
                    <a:pt x="16092" y="4001"/>
                  </a:lnTo>
                  <a:lnTo>
                    <a:pt x="16181" y="3579"/>
                  </a:lnTo>
                  <a:lnTo>
                    <a:pt x="16248" y="3135"/>
                  </a:lnTo>
                  <a:lnTo>
                    <a:pt x="16292" y="2779"/>
                  </a:lnTo>
                  <a:lnTo>
                    <a:pt x="16314" y="2423"/>
                  </a:lnTo>
                  <a:lnTo>
                    <a:pt x="16292" y="2046"/>
                  </a:lnTo>
                  <a:lnTo>
                    <a:pt x="16248" y="1690"/>
                  </a:lnTo>
                  <a:lnTo>
                    <a:pt x="16203" y="1512"/>
                  </a:lnTo>
                  <a:lnTo>
                    <a:pt x="16159" y="1357"/>
                  </a:lnTo>
                  <a:lnTo>
                    <a:pt x="16092" y="1179"/>
                  </a:lnTo>
                  <a:lnTo>
                    <a:pt x="16003" y="1023"/>
                  </a:lnTo>
                  <a:lnTo>
                    <a:pt x="15892" y="868"/>
                  </a:lnTo>
                  <a:lnTo>
                    <a:pt x="15781" y="734"/>
                  </a:lnTo>
                  <a:lnTo>
                    <a:pt x="15625" y="601"/>
                  </a:lnTo>
                  <a:lnTo>
                    <a:pt x="15470" y="490"/>
                  </a:lnTo>
                  <a:lnTo>
                    <a:pt x="15314" y="379"/>
                  </a:lnTo>
                  <a:lnTo>
                    <a:pt x="15136" y="290"/>
                  </a:lnTo>
                  <a:lnTo>
                    <a:pt x="14803" y="156"/>
                  </a:lnTo>
                  <a:lnTo>
                    <a:pt x="14447" y="67"/>
                  </a:lnTo>
                  <a:lnTo>
                    <a:pt x="14070" y="23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3"/>
            <p:cNvSpPr/>
            <p:nvPr/>
          </p:nvSpPr>
          <p:spPr>
            <a:xfrm>
              <a:off x="-1909689" y="3652"/>
              <a:ext cx="33562" cy="130412"/>
            </a:xfrm>
            <a:custGeom>
              <a:avLst/>
              <a:gdLst/>
              <a:ahLst/>
              <a:cxnLst/>
              <a:rect l="l" t="t" r="r" b="b"/>
              <a:pathLst>
                <a:path w="1802" h="7002" extrusionOk="0">
                  <a:moveTo>
                    <a:pt x="245" y="1"/>
                  </a:moveTo>
                  <a:lnTo>
                    <a:pt x="157" y="23"/>
                  </a:lnTo>
                  <a:lnTo>
                    <a:pt x="90" y="45"/>
                  </a:lnTo>
                  <a:lnTo>
                    <a:pt x="45" y="112"/>
                  </a:lnTo>
                  <a:lnTo>
                    <a:pt x="1" y="201"/>
                  </a:lnTo>
                  <a:lnTo>
                    <a:pt x="23" y="267"/>
                  </a:lnTo>
                  <a:lnTo>
                    <a:pt x="45" y="356"/>
                  </a:lnTo>
                  <a:lnTo>
                    <a:pt x="112" y="401"/>
                  </a:lnTo>
                  <a:lnTo>
                    <a:pt x="201" y="445"/>
                  </a:lnTo>
                  <a:lnTo>
                    <a:pt x="357" y="579"/>
                  </a:lnTo>
                  <a:lnTo>
                    <a:pt x="601" y="801"/>
                  </a:lnTo>
                  <a:lnTo>
                    <a:pt x="712" y="934"/>
                  </a:lnTo>
                  <a:lnTo>
                    <a:pt x="846" y="1090"/>
                  </a:lnTo>
                  <a:lnTo>
                    <a:pt x="957" y="1268"/>
                  </a:lnTo>
                  <a:lnTo>
                    <a:pt x="1090" y="1468"/>
                  </a:lnTo>
                  <a:lnTo>
                    <a:pt x="1179" y="1668"/>
                  </a:lnTo>
                  <a:lnTo>
                    <a:pt x="1268" y="1912"/>
                  </a:lnTo>
                  <a:lnTo>
                    <a:pt x="1335" y="2179"/>
                  </a:lnTo>
                  <a:lnTo>
                    <a:pt x="1357" y="2446"/>
                  </a:lnTo>
                  <a:lnTo>
                    <a:pt x="1379" y="2757"/>
                  </a:lnTo>
                  <a:lnTo>
                    <a:pt x="1335" y="3068"/>
                  </a:lnTo>
                  <a:lnTo>
                    <a:pt x="1290" y="3424"/>
                  </a:lnTo>
                  <a:lnTo>
                    <a:pt x="1223" y="3779"/>
                  </a:lnTo>
                  <a:lnTo>
                    <a:pt x="1046" y="4424"/>
                  </a:lnTo>
                  <a:lnTo>
                    <a:pt x="868" y="5046"/>
                  </a:lnTo>
                  <a:lnTo>
                    <a:pt x="668" y="5579"/>
                  </a:lnTo>
                  <a:lnTo>
                    <a:pt x="490" y="6024"/>
                  </a:lnTo>
                  <a:lnTo>
                    <a:pt x="334" y="6380"/>
                  </a:lnTo>
                  <a:lnTo>
                    <a:pt x="179" y="6691"/>
                  </a:lnTo>
                  <a:lnTo>
                    <a:pt x="157" y="6757"/>
                  </a:lnTo>
                  <a:lnTo>
                    <a:pt x="157" y="6846"/>
                  </a:lnTo>
                  <a:lnTo>
                    <a:pt x="201" y="6913"/>
                  </a:lnTo>
                  <a:lnTo>
                    <a:pt x="268" y="6958"/>
                  </a:lnTo>
                  <a:lnTo>
                    <a:pt x="357" y="7002"/>
                  </a:lnTo>
                  <a:lnTo>
                    <a:pt x="423" y="6980"/>
                  </a:lnTo>
                  <a:lnTo>
                    <a:pt x="468" y="6958"/>
                  </a:lnTo>
                  <a:lnTo>
                    <a:pt x="512" y="6935"/>
                  </a:lnTo>
                  <a:lnTo>
                    <a:pt x="557" y="6869"/>
                  </a:lnTo>
                  <a:lnTo>
                    <a:pt x="712" y="6535"/>
                  </a:lnTo>
                  <a:lnTo>
                    <a:pt x="890" y="6180"/>
                  </a:lnTo>
                  <a:lnTo>
                    <a:pt x="1068" y="5713"/>
                  </a:lnTo>
                  <a:lnTo>
                    <a:pt x="1268" y="5157"/>
                  </a:lnTo>
                  <a:lnTo>
                    <a:pt x="1468" y="4535"/>
                  </a:lnTo>
                  <a:lnTo>
                    <a:pt x="1646" y="3846"/>
                  </a:lnTo>
                  <a:lnTo>
                    <a:pt x="1712" y="3490"/>
                  </a:lnTo>
                  <a:lnTo>
                    <a:pt x="1757" y="3135"/>
                  </a:lnTo>
                  <a:lnTo>
                    <a:pt x="1801" y="2757"/>
                  </a:lnTo>
                  <a:lnTo>
                    <a:pt x="1779" y="2401"/>
                  </a:lnTo>
                  <a:lnTo>
                    <a:pt x="1735" y="2090"/>
                  </a:lnTo>
                  <a:lnTo>
                    <a:pt x="1668" y="1779"/>
                  </a:lnTo>
                  <a:lnTo>
                    <a:pt x="1557" y="1512"/>
                  </a:lnTo>
                  <a:lnTo>
                    <a:pt x="1446" y="1245"/>
                  </a:lnTo>
                  <a:lnTo>
                    <a:pt x="1312" y="1023"/>
                  </a:lnTo>
                  <a:lnTo>
                    <a:pt x="1157" y="823"/>
                  </a:lnTo>
                  <a:lnTo>
                    <a:pt x="1001" y="645"/>
                  </a:lnTo>
                  <a:lnTo>
                    <a:pt x="868" y="467"/>
                  </a:lnTo>
                  <a:lnTo>
                    <a:pt x="601" y="245"/>
                  </a:lnTo>
                  <a:lnTo>
                    <a:pt x="401" y="90"/>
                  </a:lnTo>
                  <a:lnTo>
                    <a:pt x="334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3"/>
            <p:cNvSpPr/>
            <p:nvPr/>
          </p:nvSpPr>
          <p:spPr>
            <a:xfrm>
              <a:off x="-2167590" y="129911"/>
              <a:ext cx="296007" cy="193346"/>
            </a:xfrm>
            <a:custGeom>
              <a:avLst/>
              <a:gdLst/>
              <a:ahLst/>
              <a:cxnLst/>
              <a:rect l="l" t="t" r="r" b="b"/>
              <a:pathLst>
                <a:path w="15893" h="10381" extrusionOk="0">
                  <a:moveTo>
                    <a:pt x="13692" y="1"/>
                  </a:moveTo>
                  <a:lnTo>
                    <a:pt x="179" y="2112"/>
                  </a:lnTo>
                  <a:lnTo>
                    <a:pt x="90" y="2157"/>
                  </a:lnTo>
                  <a:lnTo>
                    <a:pt x="45" y="2201"/>
                  </a:lnTo>
                  <a:lnTo>
                    <a:pt x="1" y="2268"/>
                  </a:lnTo>
                  <a:lnTo>
                    <a:pt x="1" y="2357"/>
                  </a:lnTo>
                  <a:lnTo>
                    <a:pt x="23" y="2446"/>
                  </a:lnTo>
                  <a:lnTo>
                    <a:pt x="90" y="2490"/>
                  </a:lnTo>
                  <a:lnTo>
                    <a:pt x="157" y="2535"/>
                  </a:lnTo>
                  <a:lnTo>
                    <a:pt x="245" y="2535"/>
                  </a:lnTo>
                  <a:lnTo>
                    <a:pt x="13759" y="423"/>
                  </a:lnTo>
                  <a:lnTo>
                    <a:pt x="13848" y="423"/>
                  </a:lnTo>
                  <a:lnTo>
                    <a:pt x="14092" y="445"/>
                  </a:lnTo>
                  <a:lnTo>
                    <a:pt x="14226" y="467"/>
                  </a:lnTo>
                  <a:lnTo>
                    <a:pt x="14404" y="534"/>
                  </a:lnTo>
                  <a:lnTo>
                    <a:pt x="14581" y="601"/>
                  </a:lnTo>
                  <a:lnTo>
                    <a:pt x="14759" y="734"/>
                  </a:lnTo>
                  <a:lnTo>
                    <a:pt x="14893" y="868"/>
                  </a:lnTo>
                  <a:lnTo>
                    <a:pt x="15026" y="1023"/>
                  </a:lnTo>
                  <a:lnTo>
                    <a:pt x="15137" y="1223"/>
                  </a:lnTo>
                  <a:lnTo>
                    <a:pt x="15248" y="1423"/>
                  </a:lnTo>
                  <a:lnTo>
                    <a:pt x="15315" y="1668"/>
                  </a:lnTo>
                  <a:lnTo>
                    <a:pt x="15382" y="1912"/>
                  </a:lnTo>
                  <a:lnTo>
                    <a:pt x="15426" y="2201"/>
                  </a:lnTo>
                  <a:lnTo>
                    <a:pt x="15470" y="2512"/>
                  </a:lnTo>
                  <a:lnTo>
                    <a:pt x="15470" y="2712"/>
                  </a:lnTo>
                  <a:lnTo>
                    <a:pt x="15448" y="2935"/>
                  </a:lnTo>
                  <a:lnTo>
                    <a:pt x="15426" y="3135"/>
                  </a:lnTo>
                  <a:lnTo>
                    <a:pt x="15382" y="3357"/>
                  </a:lnTo>
                  <a:lnTo>
                    <a:pt x="15315" y="3557"/>
                  </a:lnTo>
                  <a:lnTo>
                    <a:pt x="15226" y="3779"/>
                  </a:lnTo>
                  <a:lnTo>
                    <a:pt x="15048" y="4179"/>
                  </a:lnTo>
                  <a:lnTo>
                    <a:pt x="14826" y="4579"/>
                  </a:lnTo>
                  <a:lnTo>
                    <a:pt x="14559" y="4979"/>
                  </a:lnTo>
                  <a:lnTo>
                    <a:pt x="14270" y="5335"/>
                  </a:lnTo>
                  <a:lnTo>
                    <a:pt x="13981" y="5691"/>
                  </a:lnTo>
                  <a:lnTo>
                    <a:pt x="13670" y="6024"/>
                  </a:lnTo>
                  <a:lnTo>
                    <a:pt x="13359" y="6313"/>
                  </a:lnTo>
                  <a:lnTo>
                    <a:pt x="12803" y="6824"/>
                  </a:lnTo>
                  <a:lnTo>
                    <a:pt x="12359" y="7180"/>
                  </a:lnTo>
                  <a:lnTo>
                    <a:pt x="12114" y="7380"/>
                  </a:lnTo>
                  <a:lnTo>
                    <a:pt x="1935" y="9958"/>
                  </a:lnTo>
                  <a:lnTo>
                    <a:pt x="1868" y="10003"/>
                  </a:lnTo>
                  <a:lnTo>
                    <a:pt x="1801" y="10047"/>
                  </a:lnTo>
                  <a:lnTo>
                    <a:pt x="1779" y="10136"/>
                  </a:lnTo>
                  <a:lnTo>
                    <a:pt x="1779" y="10225"/>
                  </a:lnTo>
                  <a:lnTo>
                    <a:pt x="1824" y="10292"/>
                  </a:lnTo>
                  <a:lnTo>
                    <a:pt x="1868" y="10336"/>
                  </a:lnTo>
                  <a:lnTo>
                    <a:pt x="1935" y="10358"/>
                  </a:lnTo>
                  <a:lnTo>
                    <a:pt x="2001" y="10380"/>
                  </a:lnTo>
                  <a:lnTo>
                    <a:pt x="2046" y="10380"/>
                  </a:lnTo>
                  <a:lnTo>
                    <a:pt x="12270" y="7780"/>
                  </a:lnTo>
                  <a:lnTo>
                    <a:pt x="12337" y="7735"/>
                  </a:lnTo>
                  <a:lnTo>
                    <a:pt x="12537" y="7602"/>
                  </a:lnTo>
                  <a:lnTo>
                    <a:pt x="12981" y="7246"/>
                  </a:lnTo>
                  <a:lnTo>
                    <a:pt x="13559" y="6713"/>
                  </a:lnTo>
                  <a:lnTo>
                    <a:pt x="13892" y="6402"/>
                  </a:lnTo>
                  <a:lnTo>
                    <a:pt x="14226" y="6046"/>
                  </a:lnTo>
                  <a:lnTo>
                    <a:pt x="14559" y="5668"/>
                  </a:lnTo>
                  <a:lnTo>
                    <a:pt x="14870" y="5268"/>
                  </a:lnTo>
                  <a:lnTo>
                    <a:pt x="15159" y="4846"/>
                  </a:lnTo>
                  <a:lnTo>
                    <a:pt x="15426" y="4402"/>
                  </a:lnTo>
                  <a:lnTo>
                    <a:pt x="15537" y="4157"/>
                  </a:lnTo>
                  <a:lnTo>
                    <a:pt x="15626" y="3935"/>
                  </a:lnTo>
                  <a:lnTo>
                    <a:pt x="15715" y="3690"/>
                  </a:lnTo>
                  <a:lnTo>
                    <a:pt x="15782" y="3446"/>
                  </a:lnTo>
                  <a:lnTo>
                    <a:pt x="15848" y="3201"/>
                  </a:lnTo>
                  <a:lnTo>
                    <a:pt x="15871" y="2957"/>
                  </a:lnTo>
                  <a:lnTo>
                    <a:pt x="15893" y="2712"/>
                  </a:lnTo>
                  <a:lnTo>
                    <a:pt x="15893" y="2468"/>
                  </a:lnTo>
                  <a:lnTo>
                    <a:pt x="15848" y="2134"/>
                  </a:lnTo>
                  <a:lnTo>
                    <a:pt x="15804" y="1801"/>
                  </a:lnTo>
                  <a:lnTo>
                    <a:pt x="15715" y="1512"/>
                  </a:lnTo>
                  <a:lnTo>
                    <a:pt x="15626" y="1223"/>
                  </a:lnTo>
                  <a:lnTo>
                    <a:pt x="15493" y="979"/>
                  </a:lnTo>
                  <a:lnTo>
                    <a:pt x="15359" y="756"/>
                  </a:lnTo>
                  <a:lnTo>
                    <a:pt x="15204" y="556"/>
                  </a:lnTo>
                  <a:lnTo>
                    <a:pt x="15004" y="401"/>
                  </a:lnTo>
                  <a:lnTo>
                    <a:pt x="14781" y="245"/>
                  </a:lnTo>
                  <a:lnTo>
                    <a:pt x="14559" y="134"/>
                  </a:lnTo>
                  <a:lnTo>
                    <a:pt x="14337" y="67"/>
                  </a:lnTo>
                  <a:lnTo>
                    <a:pt x="14137" y="23"/>
                  </a:lnTo>
                  <a:lnTo>
                    <a:pt x="1395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3"/>
            <p:cNvSpPr/>
            <p:nvPr/>
          </p:nvSpPr>
          <p:spPr>
            <a:xfrm>
              <a:off x="-1989162" y="499580"/>
              <a:ext cx="824212" cy="158983"/>
            </a:xfrm>
            <a:custGeom>
              <a:avLst/>
              <a:gdLst/>
              <a:ahLst/>
              <a:cxnLst/>
              <a:rect l="l" t="t" r="r" b="b"/>
              <a:pathLst>
                <a:path w="44253" h="8536" extrusionOk="0">
                  <a:moveTo>
                    <a:pt x="44253" y="1"/>
                  </a:moveTo>
                  <a:lnTo>
                    <a:pt x="0" y="68"/>
                  </a:lnTo>
                  <a:lnTo>
                    <a:pt x="534" y="268"/>
                  </a:lnTo>
                  <a:lnTo>
                    <a:pt x="1112" y="512"/>
                  </a:lnTo>
                  <a:lnTo>
                    <a:pt x="1823" y="845"/>
                  </a:lnTo>
                  <a:lnTo>
                    <a:pt x="2201" y="1045"/>
                  </a:lnTo>
                  <a:lnTo>
                    <a:pt x="2579" y="1268"/>
                  </a:lnTo>
                  <a:lnTo>
                    <a:pt x="2979" y="1490"/>
                  </a:lnTo>
                  <a:lnTo>
                    <a:pt x="3357" y="1757"/>
                  </a:lnTo>
                  <a:lnTo>
                    <a:pt x="3735" y="2023"/>
                  </a:lnTo>
                  <a:lnTo>
                    <a:pt x="4068" y="2290"/>
                  </a:lnTo>
                  <a:lnTo>
                    <a:pt x="4379" y="2601"/>
                  </a:lnTo>
                  <a:lnTo>
                    <a:pt x="4646" y="2912"/>
                  </a:lnTo>
                  <a:lnTo>
                    <a:pt x="4890" y="3246"/>
                  </a:lnTo>
                  <a:lnTo>
                    <a:pt x="5113" y="3579"/>
                  </a:lnTo>
                  <a:lnTo>
                    <a:pt x="5290" y="3935"/>
                  </a:lnTo>
                  <a:lnTo>
                    <a:pt x="5468" y="4313"/>
                  </a:lnTo>
                  <a:lnTo>
                    <a:pt x="5802" y="5068"/>
                  </a:lnTo>
                  <a:lnTo>
                    <a:pt x="5957" y="5446"/>
                  </a:lnTo>
                  <a:lnTo>
                    <a:pt x="6135" y="5824"/>
                  </a:lnTo>
                  <a:lnTo>
                    <a:pt x="6335" y="6180"/>
                  </a:lnTo>
                  <a:lnTo>
                    <a:pt x="6579" y="6535"/>
                  </a:lnTo>
                  <a:lnTo>
                    <a:pt x="6824" y="6847"/>
                  </a:lnTo>
                  <a:lnTo>
                    <a:pt x="7135" y="7158"/>
                  </a:lnTo>
                  <a:lnTo>
                    <a:pt x="7291" y="7313"/>
                  </a:lnTo>
                  <a:lnTo>
                    <a:pt x="7469" y="7447"/>
                  </a:lnTo>
                  <a:lnTo>
                    <a:pt x="7669" y="7580"/>
                  </a:lnTo>
                  <a:lnTo>
                    <a:pt x="7869" y="7713"/>
                  </a:lnTo>
                  <a:lnTo>
                    <a:pt x="8091" y="7825"/>
                  </a:lnTo>
                  <a:lnTo>
                    <a:pt x="8335" y="7936"/>
                  </a:lnTo>
                  <a:lnTo>
                    <a:pt x="8580" y="8025"/>
                  </a:lnTo>
                  <a:lnTo>
                    <a:pt x="8847" y="8113"/>
                  </a:lnTo>
                  <a:lnTo>
                    <a:pt x="9202" y="8180"/>
                  </a:lnTo>
                  <a:lnTo>
                    <a:pt x="9713" y="8269"/>
                  </a:lnTo>
                  <a:lnTo>
                    <a:pt x="10336" y="8313"/>
                  </a:lnTo>
                  <a:lnTo>
                    <a:pt x="11114" y="8380"/>
                  </a:lnTo>
                  <a:lnTo>
                    <a:pt x="12981" y="8469"/>
                  </a:lnTo>
                  <a:lnTo>
                    <a:pt x="15225" y="8514"/>
                  </a:lnTo>
                  <a:lnTo>
                    <a:pt x="17759" y="8536"/>
                  </a:lnTo>
                  <a:lnTo>
                    <a:pt x="20538" y="8536"/>
                  </a:lnTo>
                  <a:lnTo>
                    <a:pt x="23449" y="8514"/>
                  </a:lnTo>
                  <a:lnTo>
                    <a:pt x="26405" y="8469"/>
                  </a:lnTo>
                  <a:lnTo>
                    <a:pt x="29339" y="8402"/>
                  </a:lnTo>
                  <a:lnTo>
                    <a:pt x="32184" y="8291"/>
                  </a:lnTo>
                  <a:lnTo>
                    <a:pt x="34829" y="8180"/>
                  </a:lnTo>
                  <a:lnTo>
                    <a:pt x="37207" y="8047"/>
                  </a:lnTo>
                  <a:lnTo>
                    <a:pt x="39252" y="7869"/>
                  </a:lnTo>
                  <a:lnTo>
                    <a:pt x="40097" y="7802"/>
                  </a:lnTo>
                  <a:lnTo>
                    <a:pt x="40852" y="7691"/>
                  </a:lnTo>
                  <a:lnTo>
                    <a:pt x="41452" y="7602"/>
                  </a:lnTo>
                  <a:lnTo>
                    <a:pt x="41941" y="7513"/>
                  </a:lnTo>
                  <a:lnTo>
                    <a:pt x="42275" y="7402"/>
                  </a:lnTo>
                  <a:lnTo>
                    <a:pt x="42364" y="7358"/>
                  </a:lnTo>
                  <a:lnTo>
                    <a:pt x="42430" y="7291"/>
                  </a:lnTo>
                  <a:lnTo>
                    <a:pt x="42519" y="7180"/>
                  </a:lnTo>
                  <a:lnTo>
                    <a:pt x="42608" y="7047"/>
                  </a:lnTo>
                  <a:lnTo>
                    <a:pt x="42675" y="6869"/>
                  </a:lnTo>
                  <a:lnTo>
                    <a:pt x="42742" y="6691"/>
                  </a:lnTo>
                  <a:lnTo>
                    <a:pt x="42831" y="6291"/>
                  </a:lnTo>
                  <a:lnTo>
                    <a:pt x="42919" y="5824"/>
                  </a:lnTo>
                  <a:lnTo>
                    <a:pt x="42986" y="5313"/>
                  </a:lnTo>
                  <a:lnTo>
                    <a:pt x="43053" y="4757"/>
                  </a:lnTo>
                  <a:lnTo>
                    <a:pt x="43164" y="3602"/>
                  </a:lnTo>
                  <a:lnTo>
                    <a:pt x="43231" y="3024"/>
                  </a:lnTo>
                  <a:lnTo>
                    <a:pt x="43319" y="2446"/>
                  </a:lnTo>
                  <a:lnTo>
                    <a:pt x="43408" y="1912"/>
                  </a:lnTo>
                  <a:lnTo>
                    <a:pt x="43520" y="1401"/>
                  </a:lnTo>
                  <a:lnTo>
                    <a:pt x="43653" y="957"/>
                  </a:lnTo>
                  <a:lnTo>
                    <a:pt x="43720" y="757"/>
                  </a:lnTo>
                  <a:lnTo>
                    <a:pt x="43808" y="556"/>
                  </a:lnTo>
                  <a:lnTo>
                    <a:pt x="43920" y="379"/>
                  </a:lnTo>
                  <a:lnTo>
                    <a:pt x="44031" y="245"/>
                  </a:lnTo>
                  <a:lnTo>
                    <a:pt x="44142" y="112"/>
                  </a:lnTo>
                  <a:lnTo>
                    <a:pt x="44253" y="1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3"/>
            <p:cNvSpPr/>
            <p:nvPr/>
          </p:nvSpPr>
          <p:spPr>
            <a:xfrm>
              <a:off x="-1989162" y="499580"/>
              <a:ext cx="824212" cy="158983"/>
            </a:xfrm>
            <a:custGeom>
              <a:avLst/>
              <a:gdLst/>
              <a:ahLst/>
              <a:cxnLst/>
              <a:rect l="l" t="t" r="r" b="b"/>
              <a:pathLst>
                <a:path w="44253" h="8536" fill="none" extrusionOk="0">
                  <a:moveTo>
                    <a:pt x="0" y="68"/>
                  </a:moveTo>
                  <a:lnTo>
                    <a:pt x="0" y="68"/>
                  </a:lnTo>
                  <a:lnTo>
                    <a:pt x="534" y="268"/>
                  </a:lnTo>
                  <a:lnTo>
                    <a:pt x="1112" y="512"/>
                  </a:lnTo>
                  <a:lnTo>
                    <a:pt x="1823" y="845"/>
                  </a:lnTo>
                  <a:lnTo>
                    <a:pt x="2201" y="1045"/>
                  </a:lnTo>
                  <a:lnTo>
                    <a:pt x="2579" y="1268"/>
                  </a:lnTo>
                  <a:lnTo>
                    <a:pt x="2979" y="1490"/>
                  </a:lnTo>
                  <a:lnTo>
                    <a:pt x="3357" y="1757"/>
                  </a:lnTo>
                  <a:lnTo>
                    <a:pt x="3735" y="2023"/>
                  </a:lnTo>
                  <a:lnTo>
                    <a:pt x="4068" y="2290"/>
                  </a:lnTo>
                  <a:lnTo>
                    <a:pt x="4379" y="2601"/>
                  </a:lnTo>
                  <a:lnTo>
                    <a:pt x="4646" y="2912"/>
                  </a:lnTo>
                  <a:lnTo>
                    <a:pt x="4646" y="2912"/>
                  </a:lnTo>
                  <a:lnTo>
                    <a:pt x="4890" y="3246"/>
                  </a:lnTo>
                  <a:lnTo>
                    <a:pt x="5113" y="3579"/>
                  </a:lnTo>
                  <a:lnTo>
                    <a:pt x="5290" y="3935"/>
                  </a:lnTo>
                  <a:lnTo>
                    <a:pt x="5468" y="4313"/>
                  </a:lnTo>
                  <a:lnTo>
                    <a:pt x="5802" y="5068"/>
                  </a:lnTo>
                  <a:lnTo>
                    <a:pt x="5957" y="5446"/>
                  </a:lnTo>
                  <a:lnTo>
                    <a:pt x="6135" y="5824"/>
                  </a:lnTo>
                  <a:lnTo>
                    <a:pt x="6335" y="6180"/>
                  </a:lnTo>
                  <a:lnTo>
                    <a:pt x="6579" y="6535"/>
                  </a:lnTo>
                  <a:lnTo>
                    <a:pt x="6824" y="6847"/>
                  </a:lnTo>
                  <a:lnTo>
                    <a:pt x="7135" y="7158"/>
                  </a:lnTo>
                  <a:lnTo>
                    <a:pt x="7291" y="7313"/>
                  </a:lnTo>
                  <a:lnTo>
                    <a:pt x="7469" y="7447"/>
                  </a:lnTo>
                  <a:lnTo>
                    <a:pt x="7669" y="7580"/>
                  </a:lnTo>
                  <a:lnTo>
                    <a:pt x="7869" y="7713"/>
                  </a:lnTo>
                  <a:lnTo>
                    <a:pt x="8091" y="7825"/>
                  </a:lnTo>
                  <a:lnTo>
                    <a:pt x="8335" y="7936"/>
                  </a:lnTo>
                  <a:lnTo>
                    <a:pt x="8580" y="8025"/>
                  </a:lnTo>
                  <a:lnTo>
                    <a:pt x="8847" y="8113"/>
                  </a:lnTo>
                  <a:lnTo>
                    <a:pt x="8847" y="8113"/>
                  </a:lnTo>
                  <a:lnTo>
                    <a:pt x="9202" y="8180"/>
                  </a:lnTo>
                  <a:lnTo>
                    <a:pt x="9713" y="8269"/>
                  </a:lnTo>
                  <a:lnTo>
                    <a:pt x="10336" y="8313"/>
                  </a:lnTo>
                  <a:lnTo>
                    <a:pt x="11114" y="8380"/>
                  </a:lnTo>
                  <a:lnTo>
                    <a:pt x="12981" y="8469"/>
                  </a:lnTo>
                  <a:lnTo>
                    <a:pt x="15225" y="8514"/>
                  </a:lnTo>
                  <a:lnTo>
                    <a:pt x="17759" y="8536"/>
                  </a:lnTo>
                  <a:lnTo>
                    <a:pt x="20538" y="8536"/>
                  </a:lnTo>
                  <a:lnTo>
                    <a:pt x="23449" y="8514"/>
                  </a:lnTo>
                  <a:lnTo>
                    <a:pt x="26405" y="8469"/>
                  </a:lnTo>
                  <a:lnTo>
                    <a:pt x="29339" y="8402"/>
                  </a:lnTo>
                  <a:lnTo>
                    <a:pt x="32184" y="8291"/>
                  </a:lnTo>
                  <a:lnTo>
                    <a:pt x="34829" y="8180"/>
                  </a:lnTo>
                  <a:lnTo>
                    <a:pt x="37207" y="8047"/>
                  </a:lnTo>
                  <a:lnTo>
                    <a:pt x="39252" y="7869"/>
                  </a:lnTo>
                  <a:lnTo>
                    <a:pt x="40097" y="7802"/>
                  </a:lnTo>
                  <a:lnTo>
                    <a:pt x="40852" y="7691"/>
                  </a:lnTo>
                  <a:lnTo>
                    <a:pt x="41452" y="7602"/>
                  </a:lnTo>
                  <a:lnTo>
                    <a:pt x="41941" y="7513"/>
                  </a:lnTo>
                  <a:lnTo>
                    <a:pt x="42275" y="7402"/>
                  </a:lnTo>
                  <a:lnTo>
                    <a:pt x="42364" y="7358"/>
                  </a:lnTo>
                  <a:lnTo>
                    <a:pt x="42430" y="7291"/>
                  </a:lnTo>
                  <a:lnTo>
                    <a:pt x="42430" y="7291"/>
                  </a:lnTo>
                  <a:lnTo>
                    <a:pt x="42519" y="7180"/>
                  </a:lnTo>
                  <a:lnTo>
                    <a:pt x="42608" y="7047"/>
                  </a:lnTo>
                  <a:lnTo>
                    <a:pt x="42675" y="6869"/>
                  </a:lnTo>
                  <a:lnTo>
                    <a:pt x="42742" y="6691"/>
                  </a:lnTo>
                  <a:lnTo>
                    <a:pt x="42831" y="6291"/>
                  </a:lnTo>
                  <a:lnTo>
                    <a:pt x="42919" y="5824"/>
                  </a:lnTo>
                  <a:lnTo>
                    <a:pt x="42986" y="5313"/>
                  </a:lnTo>
                  <a:lnTo>
                    <a:pt x="43053" y="4757"/>
                  </a:lnTo>
                  <a:lnTo>
                    <a:pt x="43164" y="3602"/>
                  </a:lnTo>
                  <a:lnTo>
                    <a:pt x="43231" y="3024"/>
                  </a:lnTo>
                  <a:lnTo>
                    <a:pt x="43319" y="2446"/>
                  </a:lnTo>
                  <a:lnTo>
                    <a:pt x="43408" y="1912"/>
                  </a:lnTo>
                  <a:lnTo>
                    <a:pt x="43520" y="1401"/>
                  </a:lnTo>
                  <a:lnTo>
                    <a:pt x="43653" y="957"/>
                  </a:lnTo>
                  <a:lnTo>
                    <a:pt x="43720" y="757"/>
                  </a:lnTo>
                  <a:lnTo>
                    <a:pt x="43808" y="556"/>
                  </a:lnTo>
                  <a:lnTo>
                    <a:pt x="43920" y="379"/>
                  </a:lnTo>
                  <a:lnTo>
                    <a:pt x="44031" y="245"/>
                  </a:lnTo>
                  <a:lnTo>
                    <a:pt x="44142" y="112"/>
                  </a:lnTo>
                  <a:lnTo>
                    <a:pt x="44253" y="1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3"/>
            <p:cNvSpPr/>
            <p:nvPr/>
          </p:nvSpPr>
          <p:spPr>
            <a:xfrm>
              <a:off x="-2034700" y="430463"/>
              <a:ext cx="974497" cy="103089"/>
            </a:xfrm>
            <a:custGeom>
              <a:avLst/>
              <a:gdLst/>
              <a:ahLst/>
              <a:cxnLst/>
              <a:rect l="l" t="t" r="r" b="b"/>
              <a:pathLst>
                <a:path w="52322" h="5535" extrusionOk="0">
                  <a:moveTo>
                    <a:pt x="23494" y="0"/>
                  </a:moveTo>
                  <a:lnTo>
                    <a:pt x="20893" y="44"/>
                  </a:lnTo>
                  <a:lnTo>
                    <a:pt x="18382" y="111"/>
                  </a:lnTo>
                  <a:lnTo>
                    <a:pt x="15981" y="222"/>
                  </a:lnTo>
                  <a:lnTo>
                    <a:pt x="13692" y="333"/>
                  </a:lnTo>
                  <a:lnTo>
                    <a:pt x="11536" y="467"/>
                  </a:lnTo>
                  <a:lnTo>
                    <a:pt x="9513" y="622"/>
                  </a:lnTo>
                  <a:lnTo>
                    <a:pt x="7669" y="800"/>
                  </a:lnTo>
                  <a:lnTo>
                    <a:pt x="5979" y="1000"/>
                  </a:lnTo>
                  <a:lnTo>
                    <a:pt x="4468" y="1222"/>
                  </a:lnTo>
                  <a:lnTo>
                    <a:pt x="3157" y="1445"/>
                  </a:lnTo>
                  <a:lnTo>
                    <a:pt x="2579" y="1556"/>
                  </a:lnTo>
                  <a:lnTo>
                    <a:pt x="2068" y="1689"/>
                  </a:lnTo>
                  <a:lnTo>
                    <a:pt x="1601" y="1823"/>
                  </a:lnTo>
                  <a:lnTo>
                    <a:pt x="1179" y="1934"/>
                  </a:lnTo>
                  <a:lnTo>
                    <a:pt x="823" y="2067"/>
                  </a:lnTo>
                  <a:lnTo>
                    <a:pt x="534" y="2200"/>
                  </a:lnTo>
                  <a:lnTo>
                    <a:pt x="312" y="2334"/>
                  </a:lnTo>
                  <a:lnTo>
                    <a:pt x="134" y="2489"/>
                  </a:lnTo>
                  <a:lnTo>
                    <a:pt x="90" y="2556"/>
                  </a:lnTo>
                  <a:lnTo>
                    <a:pt x="45" y="2623"/>
                  </a:lnTo>
                  <a:lnTo>
                    <a:pt x="23" y="2689"/>
                  </a:lnTo>
                  <a:lnTo>
                    <a:pt x="1" y="2756"/>
                  </a:lnTo>
                  <a:lnTo>
                    <a:pt x="23" y="2845"/>
                  </a:lnTo>
                  <a:lnTo>
                    <a:pt x="45" y="2912"/>
                  </a:lnTo>
                  <a:lnTo>
                    <a:pt x="90" y="2978"/>
                  </a:lnTo>
                  <a:lnTo>
                    <a:pt x="134" y="3045"/>
                  </a:lnTo>
                  <a:lnTo>
                    <a:pt x="312" y="3178"/>
                  </a:lnTo>
                  <a:lnTo>
                    <a:pt x="534" y="3334"/>
                  </a:lnTo>
                  <a:lnTo>
                    <a:pt x="823" y="3467"/>
                  </a:lnTo>
                  <a:lnTo>
                    <a:pt x="1179" y="3601"/>
                  </a:lnTo>
                  <a:lnTo>
                    <a:pt x="1601" y="3712"/>
                  </a:lnTo>
                  <a:lnTo>
                    <a:pt x="2068" y="3845"/>
                  </a:lnTo>
                  <a:lnTo>
                    <a:pt x="2579" y="3979"/>
                  </a:lnTo>
                  <a:lnTo>
                    <a:pt x="3157" y="4090"/>
                  </a:lnTo>
                  <a:lnTo>
                    <a:pt x="4468" y="4312"/>
                  </a:lnTo>
                  <a:lnTo>
                    <a:pt x="5979" y="4534"/>
                  </a:lnTo>
                  <a:lnTo>
                    <a:pt x="7669" y="4734"/>
                  </a:lnTo>
                  <a:lnTo>
                    <a:pt x="9513" y="4912"/>
                  </a:lnTo>
                  <a:lnTo>
                    <a:pt x="11536" y="5068"/>
                  </a:lnTo>
                  <a:lnTo>
                    <a:pt x="13692" y="5201"/>
                  </a:lnTo>
                  <a:lnTo>
                    <a:pt x="15981" y="5312"/>
                  </a:lnTo>
                  <a:lnTo>
                    <a:pt x="18382" y="5423"/>
                  </a:lnTo>
                  <a:lnTo>
                    <a:pt x="20893" y="5490"/>
                  </a:lnTo>
                  <a:lnTo>
                    <a:pt x="23494" y="5512"/>
                  </a:lnTo>
                  <a:lnTo>
                    <a:pt x="26161" y="5534"/>
                  </a:lnTo>
                  <a:lnTo>
                    <a:pt x="28828" y="5512"/>
                  </a:lnTo>
                  <a:lnTo>
                    <a:pt x="31429" y="5490"/>
                  </a:lnTo>
                  <a:lnTo>
                    <a:pt x="33940" y="5423"/>
                  </a:lnTo>
                  <a:lnTo>
                    <a:pt x="36341" y="5312"/>
                  </a:lnTo>
                  <a:lnTo>
                    <a:pt x="38630" y="5201"/>
                  </a:lnTo>
                  <a:lnTo>
                    <a:pt x="40786" y="5068"/>
                  </a:lnTo>
                  <a:lnTo>
                    <a:pt x="42808" y="4912"/>
                  </a:lnTo>
                  <a:lnTo>
                    <a:pt x="44653" y="4734"/>
                  </a:lnTo>
                  <a:lnTo>
                    <a:pt x="46342" y="4534"/>
                  </a:lnTo>
                  <a:lnTo>
                    <a:pt x="47854" y="4312"/>
                  </a:lnTo>
                  <a:lnTo>
                    <a:pt x="49165" y="4090"/>
                  </a:lnTo>
                  <a:lnTo>
                    <a:pt x="49743" y="3979"/>
                  </a:lnTo>
                  <a:lnTo>
                    <a:pt x="50254" y="3845"/>
                  </a:lnTo>
                  <a:lnTo>
                    <a:pt x="50721" y="3712"/>
                  </a:lnTo>
                  <a:lnTo>
                    <a:pt x="51143" y="3601"/>
                  </a:lnTo>
                  <a:lnTo>
                    <a:pt x="51499" y="3467"/>
                  </a:lnTo>
                  <a:lnTo>
                    <a:pt x="51788" y="3334"/>
                  </a:lnTo>
                  <a:lnTo>
                    <a:pt x="52010" y="3178"/>
                  </a:lnTo>
                  <a:lnTo>
                    <a:pt x="52188" y="3045"/>
                  </a:lnTo>
                  <a:lnTo>
                    <a:pt x="52232" y="2978"/>
                  </a:lnTo>
                  <a:lnTo>
                    <a:pt x="52277" y="2912"/>
                  </a:lnTo>
                  <a:lnTo>
                    <a:pt x="52321" y="2845"/>
                  </a:lnTo>
                  <a:lnTo>
                    <a:pt x="52321" y="2756"/>
                  </a:lnTo>
                  <a:lnTo>
                    <a:pt x="52321" y="2689"/>
                  </a:lnTo>
                  <a:lnTo>
                    <a:pt x="52277" y="2623"/>
                  </a:lnTo>
                  <a:lnTo>
                    <a:pt x="52232" y="2556"/>
                  </a:lnTo>
                  <a:lnTo>
                    <a:pt x="52188" y="2489"/>
                  </a:lnTo>
                  <a:lnTo>
                    <a:pt x="52010" y="2334"/>
                  </a:lnTo>
                  <a:lnTo>
                    <a:pt x="51788" y="2200"/>
                  </a:lnTo>
                  <a:lnTo>
                    <a:pt x="51499" y="2067"/>
                  </a:lnTo>
                  <a:lnTo>
                    <a:pt x="51143" y="1934"/>
                  </a:lnTo>
                  <a:lnTo>
                    <a:pt x="50721" y="1823"/>
                  </a:lnTo>
                  <a:lnTo>
                    <a:pt x="50254" y="1689"/>
                  </a:lnTo>
                  <a:lnTo>
                    <a:pt x="49743" y="1556"/>
                  </a:lnTo>
                  <a:lnTo>
                    <a:pt x="49165" y="1445"/>
                  </a:lnTo>
                  <a:lnTo>
                    <a:pt x="47854" y="1222"/>
                  </a:lnTo>
                  <a:lnTo>
                    <a:pt x="46342" y="1000"/>
                  </a:lnTo>
                  <a:lnTo>
                    <a:pt x="44653" y="800"/>
                  </a:lnTo>
                  <a:lnTo>
                    <a:pt x="42808" y="622"/>
                  </a:lnTo>
                  <a:lnTo>
                    <a:pt x="40786" y="467"/>
                  </a:lnTo>
                  <a:lnTo>
                    <a:pt x="38630" y="333"/>
                  </a:lnTo>
                  <a:lnTo>
                    <a:pt x="36341" y="222"/>
                  </a:lnTo>
                  <a:lnTo>
                    <a:pt x="33940" y="111"/>
                  </a:lnTo>
                  <a:lnTo>
                    <a:pt x="31429" y="44"/>
                  </a:lnTo>
                  <a:lnTo>
                    <a:pt x="2882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3"/>
            <p:cNvSpPr/>
            <p:nvPr/>
          </p:nvSpPr>
          <p:spPr>
            <a:xfrm>
              <a:off x="-2034700" y="430463"/>
              <a:ext cx="974497" cy="103089"/>
            </a:xfrm>
            <a:custGeom>
              <a:avLst/>
              <a:gdLst/>
              <a:ahLst/>
              <a:cxnLst/>
              <a:rect l="l" t="t" r="r" b="b"/>
              <a:pathLst>
                <a:path w="52322" h="5535" fill="none" extrusionOk="0">
                  <a:moveTo>
                    <a:pt x="52321" y="2756"/>
                  </a:moveTo>
                  <a:lnTo>
                    <a:pt x="52321" y="2756"/>
                  </a:lnTo>
                  <a:lnTo>
                    <a:pt x="52321" y="2845"/>
                  </a:lnTo>
                  <a:lnTo>
                    <a:pt x="52277" y="2912"/>
                  </a:lnTo>
                  <a:lnTo>
                    <a:pt x="52232" y="2978"/>
                  </a:lnTo>
                  <a:lnTo>
                    <a:pt x="52188" y="3045"/>
                  </a:lnTo>
                  <a:lnTo>
                    <a:pt x="52010" y="3178"/>
                  </a:lnTo>
                  <a:lnTo>
                    <a:pt x="51788" y="3334"/>
                  </a:lnTo>
                  <a:lnTo>
                    <a:pt x="51499" y="3467"/>
                  </a:lnTo>
                  <a:lnTo>
                    <a:pt x="51143" y="3601"/>
                  </a:lnTo>
                  <a:lnTo>
                    <a:pt x="50721" y="3712"/>
                  </a:lnTo>
                  <a:lnTo>
                    <a:pt x="50254" y="3845"/>
                  </a:lnTo>
                  <a:lnTo>
                    <a:pt x="49743" y="3979"/>
                  </a:lnTo>
                  <a:lnTo>
                    <a:pt x="49165" y="4090"/>
                  </a:lnTo>
                  <a:lnTo>
                    <a:pt x="47854" y="4312"/>
                  </a:lnTo>
                  <a:lnTo>
                    <a:pt x="46342" y="4534"/>
                  </a:lnTo>
                  <a:lnTo>
                    <a:pt x="44653" y="4734"/>
                  </a:lnTo>
                  <a:lnTo>
                    <a:pt x="42808" y="4912"/>
                  </a:lnTo>
                  <a:lnTo>
                    <a:pt x="40786" y="5068"/>
                  </a:lnTo>
                  <a:lnTo>
                    <a:pt x="38630" y="5201"/>
                  </a:lnTo>
                  <a:lnTo>
                    <a:pt x="36341" y="5312"/>
                  </a:lnTo>
                  <a:lnTo>
                    <a:pt x="33940" y="5423"/>
                  </a:lnTo>
                  <a:lnTo>
                    <a:pt x="31429" y="5490"/>
                  </a:lnTo>
                  <a:lnTo>
                    <a:pt x="28828" y="5512"/>
                  </a:lnTo>
                  <a:lnTo>
                    <a:pt x="26161" y="5534"/>
                  </a:lnTo>
                  <a:lnTo>
                    <a:pt x="26161" y="5534"/>
                  </a:lnTo>
                  <a:lnTo>
                    <a:pt x="23494" y="5512"/>
                  </a:lnTo>
                  <a:lnTo>
                    <a:pt x="20893" y="5490"/>
                  </a:lnTo>
                  <a:lnTo>
                    <a:pt x="18382" y="5423"/>
                  </a:lnTo>
                  <a:lnTo>
                    <a:pt x="15981" y="5312"/>
                  </a:lnTo>
                  <a:lnTo>
                    <a:pt x="13692" y="5201"/>
                  </a:lnTo>
                  <a:lnTo>
                    <a:pt x="11536" y="5068"/>
                  </a:lnTo>
                  <a:lnTo>
                    <a:pt x="9513" y="4912"/>
                  </a:lnTo>
                  <a:lnTo>
                    <a:pt x="7669" y="4734"/>
                  </a:lnTo>
                  <a:lnTo>
                    <a:pt x="5979" y="4534"/>
                  </a:lnTo>
                  <a:lnTo>
                    <a:pt x="4468" y="4312"/>
                  </a:lnTo>
                  <a:lnTo>
                    <a:pt x="3157" y="4090"/>
                  </a:lnTo>
                  <a:lnTo>
                    <a:pt x="2579" y="3979"/>
                  </a:lnTo>
                  <a:lnTo>
                    <a:pt x="2068" y="3845"/>
                  </a:lnTo>
                  <a:lnTo>
                    <a:pt x="1601" y="3712"/>
                  </a:lnTo>
                  <a:lnTo>
                    <a:pt x="1179" y="3601"/>
                  </a:lnTo>
                  <a:lnTo>
                    <a:pt x="823" y="3467"/>
                  </a:lnTo>
                  <a:lnTo>
                    <a:pt x="534" y="3334"/>
                  </a:lnTo>
                  <a:lnTo>
                    <a:pt x="312" y="3178"/>
                  </a:lnTo>
                  <a:lnTo>
                    <a:pt x="134" y="3045"/>
                  </a:lnTo>
                  <a:lnTo>
                    <a:pt x="90" y="2978"/>
                  </a:lnTo>
                  <a:lnTo>
                    <a:pt x="45" y="2912"/>
                  </a:lnTo>
                  <a:lnTo>
                    <a:pt x="23" y="2845"/>
                  </a:lnTo>
                  <a:lnTo>
                    <a:pt x="1" y="2756"/>
                  </a:lnTo>
                  <a:lnTo>
                    <a:pt x="1" y="2756"/>
                  </a:lnTo>
                  <a:lnTo>
                    <a:pt x="23" y="2689"/>
                  </a:lnTo>
                  <a:lnTo>
                    <a:pt x="45" y="2623"/>
                  </a:lnTo>
                  <a:lnTo>
                    <a:pt x="90" y="2556"/>
                  </a:lnTo>
                  <a:lnTo>
                    <a:pt x="134" y="2489"/>
                  </a:lnTo>
                  <a:lnTo>
                    <a:pt x="312" y="2334"/>
                  </a:lnTo>
                  <a:lnTo>
                    <a:pt x="534" y="2200"/>
                  </a:lnTo>
                  <a:lnTo>
                    <a:pt x="823" y="2067"/>
                  </a:lnTo>
                  <a:lnTo>
                    <a:pt x="1179" y="1934"/>
                  </a:lnTo>
                  <a:lnTo>
                    <a:pt x="1601" y="1823"/>
                  </a:lnTo>
                  <a:lnTo>
                    <a:pt x="2068" y="1689"/>
                  </a:lnTo>
                  <a:lnTo>
                    <a:pt x="2579" y="1556"/>
                  </a:lnTo>
                  <a:lnTo>
                    <a:pt x="3157" y="1445"/>
                  </a:lnTo>
                  <a:lnTo>
                    <a:pt x="4468" y="1222"/>
                  </a:lnTo>
                  <a:lnTo>
                    <a:pt x="5979" y="1000"/>
                  </a:lnTo>
                  <a:lnTo>
                    <a:pt x="7669" y="800"/>
                  </a:lnTo>
                  <a:lnTo>
                    <a:pt x="9513" y="622"/>
                  </a:lnTo>
                  <a:lnTo>
                    <a:pt x="11536" y="467"/>
                  </a:lnTo>
                  <a:lnTo>
                    <a:pt x="13692" y="333"/>
                  </a:lnTo>
                  <a:lnTo>
                    <a:pt x="15981" y="222"/>
                  </a:lnTo>
                  <a:lnTo>
                    <a:pt x="18382" y="111"/>
                  </a:lnTo>
                  <a:lnTo>
                    <a:pt x="20893" y="44"/>
                  </a:lnTo>
                  <a:lnTo>
                    <a:pt x="23494" y="0"/>
                  </a:lnTo>
                  <a:lnTo>
                    <a:pt x="26161" y="0"/>
                  </a:lnTo>
                  <a:lnTo>
                    <a:pt x="26161" y="0"/>
                  </a:lnTo>
                  <a:lnTo>
                    <a:pt x="28828" y="0"/>
                  </a:lnTo>
                  <a:lnTo>
                    <a:pt x="31429" y="44"/>
                  </a:lnTo>
                  <a:lnTo>
                    <a:pt x="33940" y="111"/>
                  </a:lnTo>
                  <a:lnTo>
                    <a:pt x="36341" y="222"/>
                  </a:lnTo>
                  <a:lnTo>
                    <a:pt x="38630" y="333"/>
                  </a:lnTo>
                  <a:lnTo>
                    <a:pt x="40786" y="467"/>
                  </a:lnTo>
                  <a:lnTo>
                    <a:pt x="42808" y="622"/>
                  </a:lnTo>
                  <a:lnTo>
                    <a:pt x="44653" y="800"/>
                  </a:lnTo>
                  <a:lnTo>
                    <a:pt x="46342" y="1000"/>
                  </a:lnTo>
                  <a:lnTo>
                    <a:pt x="47854" y="1222"/>
                  </a:lnTo>
                  <a:lnTo>
                    <a:pt x="49165" y="1445"/>
                  </a:lnTo>
                  <a:lnTo>
                    <a:pt x="49743" y="1556"/>
                  </a:lnTo>
                  <a:lnTo>
                    <a:pt x="50254" y="1689"/>
                  </a:lnTo>
                  <a:lnTo>
                    <a:pt x="50721" y="1823"/>
                  </a:lnTo>
                  <a:lnTo>
                    <a:pt x="51143" y="1934"/>
                  </a:lnTo>
                  <a:lnTo>
                    <a:pt x="51499" y="2067"/>
                  </a:lnTo>
                  <a:lnTo>
                    <a:pt x="51788" y="2200"/>
                  </a:lnTo>
                  <a:lnTo>
                    <a:pt x="52010" y="2334"/>
                  </a:lnTo>
                  <a:lnTo>
                    <a:pt x="52188" y="2489"/>
                  </a:lnTo>
                  <a:lnTo>
                    <a:pt x="52232" y="2556"/>
                  </a:lnTo>
                  <a:lnTo>
                    <a:pt x="52277" y="2623"/>
                  </a:lnTo>
                  <a:lnTo>
                    <a:pt x="52321" y="2689"/>
                  </a:lnTo>
                  <a:lnTo>
                    <a:pt x="52321" y="27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3"/>
            <p:cNvSpPr/>
            <p:nvPr/>
          </p:nvSpPr>
          <p:spPr>
            <a:xfrm>
              <a:off x="-1832675" y="444115"/>
              <a:ext cx="570447" cy="60457"/>
            </a:xfrm>
            <a:custGeom>
              <a:avLst/>
              <a:gdLst/>
              <a:ahLst/>
              <a:cxnLst/>
              <a:rect l="l" t="t" r="r" b="b"/>
              <a:pathLst>
                <a:path w="30628" h="3246" extrusionOk="0">
                  <a:moveTo>
                    <a:pt x="15314" y="1"/>
                  </a:moveTo>
                  <a:lnTo>
                    <a:pt x="13758" y="23"/>
                  </a:lnTo>
                  <a:lnTo>
                    <a:pt x="12224" y="45"/>
                  </a:lnTo>
                  <a:lnTo>
                    <a:pt x="10758" y="89"/>
                  </a:lnTo>
                  <a:lnTo>
                    <a:pt x="9357" y="134"/>
                  </a:lnTo>
                  <a:lnTo>
                    <a:pt x="8024" y="201"/>
                  </a:lnTo>
                  <a:lnTo>
                    <a:pt x="6757" y="289"/>
                  </a:lnTo>
                  <a:lnTo>
                    <a:pt x="5579" y="378"/>
                  </a:lnTo>
                  <a:lnTo>
                    <a:pt x="4490" y="489"/>
                  </a:lnTo>
                  <a:lnTo>
                    <a:pt x="3490" y="601"/>
                  </a:lnTo>
                  <a:lnTo>
                    <a:pt x="2623" y="712"/>
                  </a:lnTo>
                  <a:lnTo>
                    <a:pt x="1845" y="845"/>
                  </a:lnTo>
                  <a:lnTo>
                    <a:pt x="1200" y="1001"/>
                  </a:lnTo>
                  <a:lnTo>
                    <a:pt x="689" y="1156"/>
                  </a:lnTo>
                  <a:lnTo>
                    <a:pt x="489" y="1223"/>
                  </a:lnTo>
                  <a:lnTo>
                    <a:pt x="311" y="1312"/>
                  </a:lnTo>
                  <a:lnTo>
                    <a:pt x="178" y="1379"/>
                  </a:lnTo>
                  <a:lnTo>
                    <a:pt x="89" y="1467"/>
                  </a:lnTo>
                  <a:lnTo>
                    <a:pt x="22" y="1534"/>
                  </a:lnTo>
                  <a:lnTo>
                    <a:pt x="0" y="1623"/>
                  </a:lnTo>
                  <a:lnTo>
                    <a:pt x="22" y="1712"/>
                  </a:lnTo>
                  <a:lnTo>
                    <a:pt x="89" y="1801"/>
                  </a:lnTo>
                  <a:lnTo>
                    <a:pt x="178" y="1868"/>
                  </a:lnTo>
                  <a:lnTo>
                    <a:pt x="311" y="1956"/>
                  </a:lnTo>
                  <a:lnTo>
                    <a:pt x="489" y="2023"/>
                  </a:lnTo>
                  <a:lnTo>
                    <a:pt x="689" y="2112"/>
                  </a:lnTo>
                  <a:lnTo>
                    <a:pt x="1200" y="2268"/>
                  </a:lnTo>
                  <a:lnTo>
                    <a:pt x="1845" y="2401"/>
                  </a:lnTo>
                  <a:lnTo>
                    <a:pt x="2623" y="2534"/>
                  </a:lnTo>
                  <a:lnTo>
                    <a:pt x="3490" y="2668"/>
                  </a:lnTo>
                  <a:lnTo>
                    <a:pt x="4490" y="2779"/>
                  </a:lnTo>
                  <a:lnTo>
                    <a:pt x="5579" y="2890"/>
                  </a:lnTo>
                  <a:lnTo>
                    <a:pt x="6757" y="2979"/>
                  </a:lnTo>
                  <a:lnTo>
                    <a:pt x="8024" y="3046"/>
                  </a:lnTo>
                  <a:lnTo>
                    <a:pt x="9357" y="3112"/>
                  </a:lnTo>
                  <a:lnTo>
                    <a:pt x="10758" y="3179"/>
                  </a:lnTo>
                  <a:lnTo>
                    <a:pt x="12224" y="3223"/>
                  </a:lnTo>
                  <a:lnTo>
                    <a:pt x="13758" y="3246"/>
                  </a:lnTo>
                  <a:lnTo>
                    <a:pt x="16870" y="3246"/>
                  </a:lnTo>
                  <a:lnTo>
                    <a:pt x="18403" y="3223"/>
                  </a:lnTo>
                  <a:lnTo>
                    <a:pt x="19870" y="3179"/>
                  </a:lnTo>
                  <a:lnTo>
                    <a:pt x="21271" y="3112"/>
                  </a:lnTo>
                  <a:lnTo>
                    <a:pt x="22604" y="3046"/>
                  </a:lnTo>
                  <a:lnTo>
                    <a:pt x="23871" y="2979"/>
                  </a:lnTo>
                  <a:lnTo>
                    <a:pt x="25049" y="2890"/>
                  </a:lnTo>
                  <a:lnTo>
                    <a:pt x="26138" y="2779"/>
                  </a:lnTo>
                  <a:lnTo>
                    <a:pt x="27138" y="2668"/>
                  </a:lnTo>
                  <a:lnTo>
                    <a:pt x="28005" y="2534"/>
                  </a:lnTo>
                  <a:lnTo>
                    <a:pt x="28783" y="2401"/>
                  </a:lnTo>
                  <a:lnTo>
                    <a:pt x="29428" y="2268"/>
                  </a:lnTo>
                  <a:lnTo>
                    <a:pt x="29939" y="2112"/>
                  </a:lnTo>
                  <a:lnTo>
                    <a:pt x="30139" y="2023"/>
                  </a:lnTo>
                  <a:lnTo>
                    <a:pt x="30317" y="1956"/>
                  </a:lnTo>
                  <a:lnTo>
                    <a:pt x="30450" y="1868"/>
                  </a:lnTo>
                  <a:lnTo>
                    <a:pt x="30539" y="1801"/>
                  </a:lnTo>
                  <a:lnTo>
                    <a:pt x="30606" y="1712"/>
                  </a:lnTo>
                  <a:lnTo>
                    <a:pt x="30628" y="1623"/>
                  </a:lnTo>
                  <a:lnTo>
                    <a:pt x="30606" y="1534"/>
                  </a:lnTo>
                  <a:lnTo>
                    <a:pt x="30539" y="1467"/>
                  </a:lnTo>
                  <a:lnTo>
                    <a:pt x="30450" y="1379"/>
                  </a:lnTo>
                  <a:lnTo>
                    <a:pt x="30317" y="1312"/>
                  </a:lnTo>
                  <a:lnTo>
                    <a:pt x="30139" y="1223"/>
                  </a:lnTo>
                  <a:lnTo>
                    <a:pt x="29939" y="1156"/>
                  </a:lnTo>
                  <a:lnTo>
                    <a:pt x="29428" y="1001"/>
                  </a:lnTo>
                  <a:lnTo>
                    <a:pt x="28783" y="845"/>
                  </a:lnTo>
                  <a:lnTo>
                    <a:pt x="28005" y="712"/>
                  </a:lnTo>
                  <a:lnTo>
                    <a:pt x="27138" y="601"/>
                  </a:lnTo>
                  <a:lnTo>
                    <a:pt x="26138" y="489"/>
                  </a:lnTo>
                  <a:lnTo>
                    <a:pt x="25049" y="378"/>
                  </a:lnTo>
                  <a:lnTo>
                    <a:pt x="23871" y="289"/>
                  </a:lnTo>
                  <a:lnTo>
                    <a:pt x="22604" y="201"/>
                  </a:lnTo>
                  <a:lnTo>
                    <a:pt x="21271" y="134"/>
                  </a:lnTo>
                  <a:lnTo>
                    <a:pt x="19870" y="89"/>
                  </a:lnTo>
                  <a:lnTo>
                    <a:pt x="18403" y="45"/>
                  </a:lnTo>
                  <a:lnTo>
                    <a:pt x="16870" y="23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B5B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3"/>
            <p:cNvSpPr/>
            <p:nvPr/>
          </p:nvSpPr>
          <p:spPr>
            <a:xfrm>
              <a:off x="-1832675" y="444115"/>
              <a:ext cx="570447" cy="60457"/>
            </a:xfrm>
            <a:custGeom>
              <a:avLst/>
              <a:gdLst/>
              <a:ahLst/>
              <a:cxnLst/>
              <a:rect l="l" t="t" r="r" b="b"/>
              <a:pathLst>
                <a:path w="30628" h="3246" fill="none" extrusionOk="0">
                  <a:moveTo>
                    <a:pt x="15314" y="1"/>
                  </a:moveTo>
                  <a:lnTo>
                    <a:pt x="15314" y="1"/>
                  </a:lnTo>
                  <a:lnTo>
                    <a:pt x="13758" y="23"/>
                  </a:lnTo>
                  <a:lnTo>
                    <a:pt x="12224" y="45"/>
                  </a:lnTo>
                  <a:lnTo>
                    <a:pt x="10758" y="89"/>
                  </a:lnTo>
                  <a:lnTo>
                    <a:pt x="9357" y="134"/>
                  </a:lnTo>
                  <a:lnTo>
                    <a:pt x="8024" y="201"/>
                  </a:lnTo>
                  <a:lnTo>
                    <a:pt x="6757" y="289"/>
                  </a:lnTo>
                  <a:lnTo>
                    <a:pt x="5579" y="378"/>
                  </a:lnTo>
                  <a:lnTo>
                    <a:pt x="4490" y="489"/>
                  </a:lnTo>
                  <a:lnTo>
                    <a:pt x="3490" y="601"/>
                  </a:lnTo>
                  <a:lnTo>
                    <a:pt x="2623" y="712"/>
                  </a:lnTo>
                  <a:lnTo>
                    <a:pt x="1845" y="845"/>
                  </a:lnTo>
                  <a:lnTo>
                    <a:pt x="1200" y="1001"/>
                  </a:lnTo>
                  <a:lnTo>
                    <a:pt x="689" y="1156"/>
                  </a:lnTo>
                  <a:lnTo>
                    <a:pt x="489" y="1223"/>
                  </a:lnTo>
                  <a:lnTo>
                    <a:pt x="311" y="1312"/>
                  </a:lnTo>
                  <a:lnTo>
                    <a:pt x="178" y="1379"/>
                  </a:lnTo>
                  <a:lnTo>
                    <a:pt x="89" y="1467"/>
                  </a:lnTo>
                  <a:lnTo>
                    <a:pt x="22" y="1534"/>
                  </a:lnTo>
                  <a:lnTo>
                    <a:pt x="0" y="1623"/>
                  </a:lnTo>
                  <a:lnTo>
                    <a:pt x="0" y="1623"/>
                  </a:lnTo>
                  <a:lnTo>
                    <a:pt x="22" y="1712"/>
                  </a:lnTo>
                  <a:lnTo>
                    <a:pt x="89" y="1801"/>
                  </a:lnTo>
                  <a:lnTo>
                    <a:pt x="178" y="1868"/>
                  </a:lnTo>
                  <a:lnTo>
                    <a:pt x="311" y="1956"/>
                  </a:lnTo>
                  <a:lnTo>
                    <a:pt x="489" y="2023"/>
                  </a:lnTo>
                  <a:lnTo>
                    <a:pt x="689" y="2112"/>
                  </a:lnTo>
                  <a:lnTo>
                    <a:pt x="1200" y="2268"/>
                  </a:lnTo>
                  <a:lnTo>
                    <a:pt x="1845" y="2401"/>
                  </a:lnTo>
                  <a:lnTo>
                    <a:pt x="2623" y="2534"/>
                  </a:lnTo>
                  <a:lnTo>
                    <a:pt x="3490" y="2668"/>
                  </a:lnTo>
                  <a:lnTo>
                    <a:pt x="4490" y="2779"/>
                  </a:lnTo>
                  <a:lnTo>
                    <a:pt x="5579" y="2890"/>
                  </a:lnTo>
                  <a:lnTo>
                    <a:pt x="6757" y="2979"/>
                  </a:lnTo>
                  <a:lnTo>
                    <a:pt x="8024" y="3046"/>
                  </a:lnTo>
                  <a:lnTo>
                    <a:pt x="9357" y="3112"/>
                  </a:lnTo>
                  <a:lnTo>
                    <a:pt x="10758" y="3179"/>
                  </a:lnTo>
                  <a:lnTo>
                    <a:pt x="12224" y="3223"/>
                  </a:lnTo>
                  <a:lnTo>
                    <a:pt x="13758" y="3246"/>
                  </a:lnTo>
                  <a:lnTo>
                    <a:pt x="15314" y="3246"/>
                  </a:lnTo>
                  <a:lnTo>
                    <a:pt x="15314" y="3246"/>
                  </a:lnTo>
                  <a:lnTo>
                    <a:pt x="16870" y="3246"/>
                  </a:lnTo>
                  <a:lnTo>
                    <a:pt x="18403" y="3223"/>
                  </a:lnTo>
                  <a:lnTo>
                    <a:pt x="19870" y="3179"/>
                  </a:lnTo>
                  <a:lnTo>
                    <a:pt x="21271" y="3112"/>
                  </a:lnTo>
                  <a:lnTo>
                    <a:pt x="22604" y="3046"/>
                  </a:lnTo>
                  <a:lnTo>
                    <a:pt x="23871" y="2979"/>
                  </a:lnTo>
                  <a:lnTo>
                    <a:pt x="25049" y="2890"/>
                  </a:lnTo>
                  <a:lnTo>
                    <a:pt x="26138" y="2779"/>
                  </a:lnTo>
                  <a:lnTo>
                    <a:pt x="27138" y="2668"/>
                  </a:lnTo>
                  <a:lnTo>
                    <a:pt x="28005" y="2534"/>
                  </a:lnTo>
                  <a:lnTo>
                    <a:pt x="28783" y="2401"/>
                  </a:lnTo>
                  <a:lnTo>
                    <a:pt x="29428" y="2268"/>
                  </a:lnTo>
                  <a:lnTo>
                    <a:pt x="29939" y="2112"/>
                  </a:lnTo>
                  <a:lnTo>
                    <a:pt x="30139" y="2023"/>
                  </a:lnTo>
                  <a:lnTo>
                    <a:pt x="30317" y="1956"/>
                  </a:lnTo>
                  <a:lnTo>
                    <a:pt x="30450" y="1868"/>
                  </a:lnTo>
                  <a:lnTo>
                    <a:pt x="30539" y="1801"/>
                  </a:lnTo>
                  <a:lnTo>
                    <a:pt x="30606" y="1712"/>
                  </a:lnTo>
                  <a:lnTo>
                    <a:pt x="30628" y="1623"/>
                  </a:lnTo>
                  <a:lnTo>
                    <a:pt x="30628" y="1623"/>
                  </a:lnTo>
                  <a:lnTo>
                    <a:pt x="30606" y="1534"/>
                  </a:lnTo>
                  <a:lnTo>
                    <a:pt x="30539" y="1467"/>
                  </a:lnTo>
                  <a:lnTo>
                    <a:pt x="30450" y="1379"/>
                  </a:lnTo>
                  <a:lnTo>
                    <a:pt x="30317" y="1312"/>
                  </a:lnTo>
                  <a:lnTo>
                    <a:pt x="30139" y="1223"/>
                  </a:lnTo>
                  <a:lnTo>
                    <a:pt x="29939" y="1156"/>
                  </a:lnTo>
                  <a:lnTo>
                    <a:pt x="29428" y="1001"/>
                  </a:lnTo>
                  <a:lnTo>
                    <a:pt x="28783" y="845"/>
                  </a:lnTo>
                  <a:lnTo>
                    <a:pt x="28005" y="712"/>
                  </a:lnTo>
                  <a:lnTo>
                    <a:pt x="27138" y="601"/>
                  </a:lnTo>
                  <a:lnTo>
                    <a:pt x="26138" y="489"/>
                  </a:lnTo>
                  <a:lnTo>
                    <a:pt x="25049" y="378"/>
                  </a:lnTo>
                  <a:lnTo>
                    <a:pt x="23871" y="289"/>
                  </a:lnTo>
                  <a:lnTo>
                    <a:pt x="22604" y="201"/>
                  </a:lnTo>
                  <a:lnTo>
                    <a:pt x="21271" y="134"/>
                  </a:lnTo>
                  <a:lnTo>
                    <a:pt x="19870" y="89"/>
                  </a:lnTo>
                  <a:lnTo>
                    <a:pt x="18403" y="45"/>
                  </a:lnTo>
                  <a:lnTo>
                    <a:pt x="16870" y="23"/>
                  </a:lnTo>
                  <a:lnTo>
                    <a:pt x="153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3"/>
            <p:cNvSpPr/>
            <p:nvPr/>
          </p:nvSpPr>
          <p:spPr>
            <a:xfrm>
              <a:off x="-1364070" y="-80384"/>
              <a:ext cx="429288" cy="744330"/>
            </a:xfrm>
            <a:custGeom>
              <a:avLst/>
              <a:gdLst/>
              <a:ahLst/>
              <a:cxnLst/>
              <a:rect l="l" t="t" r="r" b="b"/>
              <a:pathLst>
                <a:path w="23049" h="39964" extrusionOk="0">
                  <a:moveTo>
                    <a:pt x="22893" y="1"/>
                  </a:moveTo>
                  <a:lnTo>
                    <a:pt x="19870" y="3268"/>
                  </a:lnTo>
                  <a:lnTo>
                    <a:pt x="17692" y="5668"/>
                  </a:lnTo>
                  <a:lnTo>
                    <a:pt x="15403" y="8269"/>
                  </a:lnTo>
                  <a:lnTo>
                    <a:pt x="14247" y="9558"/>
                  </a:lnTo>
                  <a:lnTo>
                    <a:pt x="13180" y="10803"/>
                  </a:lnTo>
                  <a:lnTo>
                    <a:pt x="12180" y="12003"/>
                  </a:lnTo>
                  <a:lnTo>
                    <a:pt x="11291" y="13070"/>
                  </a:lnTo>
                  <a:lnTo>
                    <a:pt x="10535" y="14026"/>
                  </a:lnTo>
                  <a:lnTo>
                    <a:pt x="9958" y="14826"/>
                  </a:lnTo>
                  <a:lnTo>
                    <a:pt x="9735" y="15137"/>
                  </a:lnTo>
                  <a:lnTo>
                    <a:pt x="9580" y="15426"/>
                  </a:lnTo>
                  <a:lnTo>
                    <a:pt x="9469" y="15648"/>
                  </a:lnTo>
                  <a:lnTo>
                    <a:pt x="9424" y="15804"/>
                  </a:lnTo>
                  <a:lnTo>
                    <a:pt x="9357" y="16093"/>
                  </a:lnTo>
                  <a:lnTo>
                    <a:pt x="9246" y="16515"/>
                  </a:lnTo>
                  <a:lnTo>
                    <a:pt x="8891" y="17648"/>
                  </a:lnTo>
                  <a:lnTo>
                    <a:pt x="8379" y="19160"/>
                  </a:lnTo>
                  <a:lnTo>
                    <a:pt x="7779" y="20893"/>
                  </a:lnTo>
                  <a:lnTo>
                    <a:pt x="7135" y="22738"/>
                  </a:lnTo>
                  <a:lnTo>
                    <a:pt x="6512" y="24605"/>
                  </a:lnTo>
                  <a:lnTo>
                    <a:pt x="5935" y="26383"/>
                  </a:lnTo>
                  <a:lnTo>
                    <a:pt x="5668" y="27184"/>
                  </a:lnTo>
                  <a:lnTo>
                    <a:pt x="5468" y="27939"/>
                  </a:lnTo>
                  <a:lnTo>
                    <a:pt x="5246" y="28762"/>
                  </a:lnTo>
                  <a:lnTo>
                    <a:pt x="5112" y="29428"/>
                  </a:lnTo>
                  <a:lnTo>
                    <a:pt x="5046" y="29851"/>
                  </a:lnTo>
                  <a:lnTo>
                    <a:pt x="5046" y="30029"/>
                  </a:lnTo>
                  <a:lnTo>
                    <a:pt x="5068" y="30162"/>
                  </a:lnTo>
                  <a:lnTo>
                    <a:pt x="5090" y="30251"/>
                  </a:lnTo>
                  <a:lnTo>
                    <a:pt x="5157" y="30384"/>
                  </a:lnTo>
                  <a:lnTo>
                    <a:pt x="5268" y="30495"/>
                  </a:lnTo>
                  <a:lnTo>
                    <a:pt x="5379" y="30629"/>
                  </a:lnTo>
                  <a:lnTo>
                    <a:pt x="5512" y="30740"/>
                  </a:lnTo>
                  <a:lnTo>
                    <a:pt x="5801" y="30940"/>
                  </a:lnTo>
                  <a:lnTo>
                    <a:pt x="6157" y="31140"/>
                  </a:lnTo>
                  <a:lnTo>
                    <a:pt x="6624" y="31384"/>
                  </a:lnTo>
                  <a:lnTo>
                    <a:pt x="7135" y="31584"/>
                  </a:lnTo>
                  <a:lnTo>
                    <a:pt x="7624" y="31762"/>
                  </a:lnTo>
                  <a:lnTo>
                    <a:pt x="8046" y="31896"/>
                  </a:lnTo>
                  <a:lnTo>
                    <a:pt x="8646" y="32051"/>
                  </a:lnTo>
                  <a:lnTo>
                    <a:pt x="8735" y="32073"/>
                  </a:lnTo>
                  <a:lnTo>
                    <a:pt x="8735" y="32096"/>
                  </a:lnTo>
                  <a:lnTo>
                    <a:pt x="8691" y="32096"/>
                  </a:lnTo>
                  <a:lnTo>
                    <a:pt x="8602" y="32140"/>
                  </a:lnTo>
                  <a:lnTo>
                    <a:pt x="8424" y="32184"/>
                  </a:lnTo>
                  <a:lnTo>
                    <a:pt x="7579" y="32429"/>
                  </a:lnTo>
                  <a:lnTo>
                    <a:pt x="6379" y="32851"/>
                  </a:lnTo>
                  <a:lnTo>
                    <a:pt x="5690" y="33096"/>
                  </a:lnTo>
                  <a:lnTo>
                    <a:pt x="4957" y="33362"/>
                  </a:lnTo>
                  <a:lnTo>
                    <a:pt x="4201" y="33674"/>
                  </a:lnTo>
                  <a:lnTo>
                    <a:pt x="3467" y="34007"/>
                  </a:lnTo>
                  <a:lnTo>
                    <a:pt x="2756" y="34340"/>
                  </a:lnTo>
                  <a:lnTo>
                    <a:pt x="2067" y="34718"/>
                  </a:lnTo>
                  <a:lnTo>
                    <a:pt x="1467" y="35096"/>
                  </a:lnTo>
                  <a:lnTo>
                    <a:pt x="1178" y="35274"/>
                  </a:lnTo>
                  <a:lnTo>
                    <a:pt x="934" y="35474"/>
                  </a:lnTo>
                  <a:lnTo>
                    <a:pt x="711" y="35674"/>
                  </a:lnTo>
                  <a:lnTo>
                    <a:pt x="511" y="35874"/>
                  </a:lnTo>
                  <a:lnTo>
                    <a:pt x="334" y="36074"/>
                  </a:lnTo>
                  <a:lnTo>
                    <a:pt x="200" y="36274"/>
                  </a:lnTo>
                  <a:lnTo>
                    <a:pt x="89" y="36474"/>
                  </a:lnTo>
                  <a:lnTo>
                    <a:pt x="22" y="36674"/>
                  </a:lnTo>
                  <a:lnTo>
                    <a:pt x="0" y="36874"/>
                  </a:lnTo>
                  <a:lnTo>
                    <a:pt x="22" y="37096"/>
                  </a:lnTo>
                  <a:lnTo>
                    <a:pt x="67" y="37252"/>
                  </a:lnTo>
                  <a:lnTo>
                    <a:pt x="134" y="37408"/>
                  </a:lnTo>
                  <a:lnTo>
                    <a:pt x="200" y="37541"/>
                  </a:lnTo>
                  <a:lnTo>
                    <a:pt x="289" y="37674"/>
                  </a:lnTo>
                  <a:lnTo>
                    <a:pt x="400" y="37808"/>
                  </a:lnTo>
                  <a:lnTo>
                    <a:pt x="534" y="37919"/>
                  </a:lnTo>
                  <a:lnTo>
                    <a:pt x="667" y="38030"/>
                  </a:lnTo>
                  <a:lnTo>
                    <a:pt x="823" y="38119"/>
                  </a:lnTo>
                  <a:lnTo>
                    <a:pt x="1178" y="38319"/>
                  </a:lnTo>
                  <a:lnTo>
                    <a:pt x="1556" y="38475"/>
                  </a:lnTo>
                  <a:lnTo>
                    <a:pt x="1978" y="38608"/>
                  </a:lnTo>
                  <a:lnTo>
                    <a:pt x="2423" y="38697"/>
                  </a:lnTo>
                  <a:lnTo>
                    <a:pt x="2890" y="38786"/>
                  </a:lnTo>
                  <a:lnTo>
                    <a:pt x="3379" y="38852"/>
                  </a:lnTo>
                  <a:lnTo>
                    <a:pt x="3868" y="38919"/>
                  </a:lnTo>
                  <a:lnTo>
                    <a:pt x="4357" y="38941"/>
                  </a:lnTo>
                  <a:lnTo>
                    <a:pt x="5290" y="38986"/>
                  </a:lnTo>
                  <a:lnTo>
                    <a:pt x="6112" y="38964"/>
                  </a:lnTo>
                  <a:lnTo>
                    <a:pt x="6801" y="38964"/>
                  </a:lnTo>
                  <a:lnTo>
                    <a:pt x="7268" y="38919"/>
                  </a:lnTo>
                  <a:lnTo>
                    <a:pt x="7446" y="38919"/>
                  </a:lnTo>
                  <a:lnTo>
                    <a:pt x="7757" y="39030"/>
                  </a:lnTo>
                  <a:lnTo>
                    <a:pt x="8602" y="39319"/>
                  </a:lnTo>
                  <a:lnTo>
                    <a:pt x="9135" y="39497"/>
                  </a:lnTo>
                  <a:lnTo>
                    <a:pt x="9713" y="39675"/>
                  </a:lnTo>
                  <a:lnTo>
                    <a:pt x="10313" y="39808"/>
                  </a:lnTo>
                  <a:lnTo>
                    <a:pt x="10869" y="39919"/>
                  </a:lnTo>
                  <a:lnTo>
                    <a:pt x="11136" y="39941"/>
                  </a:lnTo>
                  <a:lnTo>
                    <a:pt x="11380" y="39964"/>
                  </a:lnTo>
                  <a:lnTo>
                    <a:pt x="11602" y="39964"/>
                  </a:lnTo>
                  <a:lnTo>
                    <a:pt x="11780" y="39919"/>
                  </a:lnTo>
                  <a:lnTo>
                    <a:pt x="12914" y="39630"/>
                  </a:lnTo>
                  <a:lnTo>
                    <a:pt x="14269" y="39252"/>
                  </a:lnTo>
                  <a:lnTo>
                    <a:pt x="15914" y="38786"/>
                  </a:lnTo>
                  <a:lnTo>
                    <a:pt x="16159" y="38830"/>
                  </a:lnTo>
                  <a:lnTo>
                    <a:pt x="16536" y="38875"/>
                  </a:lnTo>
                  <a:lnTo>
                    <a:pt x="17070" y="38941"/>
                  </a:lnTo>
                  <a:lnTo>
                    <a:pt x="17692" y="38986"/>
                  </a:lnTo>
                  <a:lnTo>
                    <a:pt x="18381" y="38986"/>
                  </a:lnTo>
                  <a:lnTo>
                    <a:pt x="18759" y="38964"/>
                  </a:lnTo>
                  <a:lnTo>
                    <a:pt x="19115" y="38941"/>
                  </a:lnTo>
                  <a:lnTo>
                    <a:pt x="19470" y="38875"/>
                  </a:lnTo>
                  <a:lnTo>
                    <a:pt x="19826" y="38808"/>
                  </a:lnTo>
                  <a:lnTo>
                    <a:pt x="20182" y="38697"/>
                  </a:lnTo>
                  <a:lnTo>
                    <a:pt x="20515" y="38586"/>
                  </a:lnTo>
                  <a:lnTo>
                    <a:pt x="20826" y="38430"/>
                  </a:lnTo>
                  <a:lnTo>
                    <a:pt x="21115" y="38230"/>
                  </a:lnTo>
                  <a:lnTo>
                    <a:pt x="21293" y="38097"/>
                  </a:lnTo>
                  <a:lnTo>
                    <a:pt x="21493" y="37919"/>
                  </a:lnTo>
                  <a:lnTo>
                    <a:pt x="21937" y="37474"/>
                  </a:lnTo>
                  <a:lnTo>
                    <a:pt x="22449" y="36919"/>
                  </a:lnTo>
                  <a:lnTo>
                    <a:pt x="23049" y="36252"/>
                  </a:lnTo>
                  <a:lnTo>
                    <a:pt x="23049" y="3290"/>
                  </a:lnTo>
                  <a:lnTo>
                    <a:pt x="23027" y="2535"/>
                  </a:lnTo>
                  <a:lnTo>
                    <a:pt x="23004" y="1757"/>
                  </a:lnTo>
                  <a:lnTo>
                    <a:pt x="22960" y="1001"/>
                  </a:lnTo>
                  <a:lnTo>
                    <a:pt x="22915" y="245"/>
                  </a:lnTo>
                  <a:lnTo>
                    <a:pt x="228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3"/>
            <p:cNvSpPr/>
            <p:nvPr/>
          </p:nvSpPr>
          <p:spPr>
            <a:xfrm>
              <a:off x="-1273422" y="-85338"/>
              <a:ext cx="336163" cy="603580"/>
            </a:xfrm>
            <a:custGeom>
              <a:avLst/>
              <a:gdLst/>
              <a:ahLst/>
              <a:cxnLst/>
              <a:rect l="l" t="t" r="r" b="b"/>
              <a:pathLst>
                <a:path w="18049" h="32407" extrusionOk="0">
                  <a:moveTo>
                    <a:pt x="18004" y="0"/>
                  </a:moveTo>
                  <a:lnTo>
                    <a:pt x="15159" y="3067"/>
                  </a:lnTo>
                  <a:lnTo>
                    <a:pt x="13048" y="5401"/>
                  </a:lnTo>
                  <a:lnTo>
                    <a:pt x="10758" y="7957"/>
                  </a:lnTo>
                  <a:lnTo>
                    <a:pt x="8513" y="10513"/>
                  </a:lnTo>
                  <a:lnTo>
                    <a:pt x="7491" y="11713"/>
                  </a:lnTo>
                  <a:lnTo>
                    <a:pt x="6580" y="12802"/>
                  </a:lnTo>
                  <a:lnTo>
                    <a:pt x="5802" y="13803"/>
                  </a:lnTo>
                  <a:lnTo>
                    <a:pt x="5157" y="14625"/>
                  </a:lnTo>
                  <a:lnTo>
                    <a:pt x="4913" y="14981"/>
                  </a:lnTo>
                  <a:lnTo>
                    <a:pt x="4713" y="15292"/>
                  </a:lnTo>
                  <a:lnTo>
                    <a:pt x="4579" y="15536"/>
                  </a:lnTo>
                  <a:lnTo>
                    <a:pt x="4490" y="15736"/>
                  </a:lnTo>
                  <a:lnTo>
                    <a:pt x="3779" y="17848"/>
                  </a:lnTo>
                  <a:lnTo>
                    <a:pt x="2668" y="21093"/>
                  </a:lnTo>
                  <a:lnTo>
                    <a:pt x="1712" y="23916"/>
                  </a:lnTo>
                  <a:lnTo>
                    <a:pt x="956" y="26294"/>
                  </a:lnTo>
                  <a:lnTo>
                    <a:pt x="667" y="27316"/>
                  </a:lnTo>
                  <a:lnTo>
                    <a:pt x="401" y="28205"/>
                  </a:lnTo>
                  <a:lnTo>
                    <a:pt x="201" y="28983"/>
                  </a:lnTo>
                  <a:lnTo>
                    <a:pt x="90" y="29628"/>
                  </a:lnTo>
                  <a:lnTo>
                    <a:pt x="1" y="30161"/>
                  </a:lnTo>
                  <a:lnTo>
                    <a:pt x="1" y="30361"/>
                  </a:lnTo>
                  <a:lnTo>
                    <a:pt x="23" y="30495"/>
                  </a:lnTo>
                  <a:lnTo>
                    <a:pt x="45" y="30628"/>
                  </a:lnTo>
                  <a:lnTo>
                    <a:pt x="112" y="30717"/>
                  </a:lnTo>
                  <a:lnTo>
                    <a:pt x="201" y="30828"/>
                  </a:lnTo>
                  <a:lnTo>
                    <a:pt x="423" y="31028"/>
                  </a:lnTo>
                  <a:lnTo>
                    <a:pt x="690" y="31228"/>
                  </a:lnTo>
                  <a:lnTo>
                    <a:pt x="1001" y="31406"/>
                  </a:lnTo>
                  <a:lnTo>
                    <a:pt x="1512" y="31673"/>
                  </a:lnTo>
                  <a:lnTo>
                    <a:pt x="2023" y="31895"/>
                  </a:lnTo>
                  <a:lnTo>
                    <a:pt x="2535" y="32073"/>
                  </a:lnTo>
                  <a:lnTo>
                    <a:pt x="2979" y="32228"/>
                  </a:lnTo>
                  <a:lnTo>
                    <a:pt x="3557" y="32406"/>
                  </a:lnTo>
                  <a:lnTo>
                    <a:pt x="3601" y="32406"/>
                  </a:lnTo>
                  <a:lnTo>
                    <a:pt x="3690" y="32384"/>
                  </a:lnTo>
                  <a:lnTo>
                    <a:pt x="3779" y="32317"/>
                  </a:lnTo>
                  <a:lnTo>
                    <a:pt x="3801" y="32273"/>
                  </a:lnTo>
                  <a:lnTo>
                    <a:pt x="3801" y="32184"/>
                  </a:lnTo>
                  <a:lnTo>
                    <a:pt x="3779" y="32117"/>
                  </a:lnTo>
                  <a:lnTo>
                    <a:pt x="3735" y="32073"/>
                  </a:lnTo>
                  <a:lnTo>
                    <a:pt x="3668" y="32028"/>
                  </a:lnTo>
                  <a:lnTo>
                    <a:pt x="3624" y="32006"/>
                  </a:lnTo>
                  <a:lnTo>
                    <a:pt x="2868" y="31784"/>
                  </a:lnTo>
                  <a:lnTo>
                    <a:pt x="2401" y="31606"/>
                  </a:lnTo>
                  <a:lnTo>
                    <a:pt x="1912" y="31406"/>
                  </a:lnTo>
                  <a:lnTo>
                    <a:pt x="1401" y="31184"/>
                  </a:lnTo>
                  <a:lnTo>
                    <a:pt x="956" y="30939"/>
                  </a:lnTo>
                  <a:lnTo>
                    <a:pt x="779" y="30806"/>
                  </a:lnTo>
                  <a:lnTo>
                    <a:pt x="623" y="30695"/>
                  </a:lnTo>
                  <a:lnTo>
                    <a:pt x="490" y="30561"/>
                  </a:lnTo>
                  <a:lnTo>
                    <a:pt x="401" y="30428"/>
                  </a:lnTo>
                  <a:lnTo>
                    <a:pt x="379" y="30339"/>
                  </a:lnTo>
                  <a:lnTo>
                    <a:pt x="379" y="30117"/>
                  </a:lnTo>
                  <a:lnTo>
                    <a:pt x="423" y="29806"/>
                  </a:lnTo>
                  <a:lnTo>
                    <a:pt x="579" y="29117"/>
                  </a:lnTo>
                  <a:lnTo>
                    <a:pt x="801" y="28227"/>
                  </a:lnTo>
                  <a:lnTo>
                    <a:pt x="1156" y="27049"/>
                  </a:lnTo>
                  <a:lnTo>
                    <a:pt x="1557" y="25716"/>
                  </a:lnTo>
                  <a:lnTo>
                    <a:pt x="2490" y="22871"/>
                  </a:lnTo>
                  <a:lnTo>
                    <a:pt x="3401" y="20137"/>
                  </a:lnTo>
                  <a:lnTo>
                    <a:pt x="4157" y="17981"/>
                  </a:lnTo>
                  <a:lnTo>
                    <a:pt x="4868" y="15847"/>
                  </a:lnTo>
                  <a:lnTo>
                    <a:pt x="4935" y="15692"/>
                  </a:lnTo>
                  <a:lnTo>
                    <a:pt x="5046" y="15514"/>
                  </a:lnTo>
                  <a:lnTo>
                    <a:pt x="5379" y="15003"/>
                  </a:lnTo>
                  <a:lnTo>
                    <a:pt x="5868" y="14336"/>
                  </a:lnTo>
                  <a:lnTo>
                    <a:pt x="6469" y="13558"/>
                  </a:lnTo>
                  <a:lnTo>
                    <a:pt x="7202" y="12669"/>
                  </a:lnTo>
                  <a:lnTo>
                    <a:pt x="8024" y="11691"/>
                  </a:lnTo>
                  <a:lnTo>
                    <a:pt x="9891" y="9535"/>
                  </a:lnTo>
                  <a:lnTo>
                    <a:pt x="11958" y="7179"/>
                  </a:lnTo>
                  <a:lnTo>
                    <a:pt x="14092" y="4823"/>
                  </a:lnTo>
                  <a:lnTo>
                    <a:pt x="16159" y="2556"/>
                  </a:lnTo>
                  <a:lnTo>
                    <a:pt x="18048" y="511"/>
                  </a:lnTo>
                  <a:lnTo>
                    <a:pt x="18026" y="267"/>
                  </a:lnTo>
                  <a:lnTo>
                    <a:pt x="1800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3"/>
            <p:cNvSpPr/>
            <p:nvPr/>
          </p:nvSpPr>
          <p:spPr>
            <a:xfrm>
              <a:off x="-1367795" y="250378"/>
              <a:ext cx="419360" cy="397849"/>
            </a:xfrm>
            <a:custGeom>
              <a:avLst/>
              <a:gdLst/>
              <a:ahLst/>
              <a:cxnLst/>
              <a:rect l="l" t="t" r="r" b="b"/>
              <a:pathLst>
                <a:path w="22516" h="21361" extrusionOk="0">
                  <a:moveTo>
                    <a:pt x="16581" y="1"/>
                  </a:moveTo>
                  <a:lnTo>
                    <a:pt x="16492" y="23"/>
                  </a:lnTo>
                  <a:lnTo>
                    <a:pt x="16448" y="67"/>
                  </a:lnTo>
                  <a:lnTo>
                    <a:pt x="16403" y="134"/>
                  </a:lnTo>
                  <a:lnTo>
                    <a:pt x="15003" y="3512"/>
                  </a:lnTo>
                  <a:lnTo>
                    <a:pt x="14114" y="5579"/>
                  </a:lnTo>
                  <a:lnTo>
                    <a:pt x="13203" y="7691"/>
                  </a:lnTo>
                  <a:lnTo>
                    <a:pt x="12336" y="9691"/>
                  </a:lnTo>
                  <a:lnTo>
                    <a:pt x="11536" y="11380"/>
                  </a:lnTo>
                  <a:lnTo>
                    <a:pt x="11202" y="12069"/>
                  </a:lnTo>
                  <a:lnTo>
                    <a:pt x="10913" y="12603"/>
                  </a:lnTo>
                  <a:lnTo>
                    <a:pt x="10669" y="13003"/>
                  </a:lnTo>
                  <a:lnTo>
                    <a:pt x="10580" y="13136"/>
                  </a:lnTo>
                  <a:lnTo>
                    <a:pt x="10491" y="13225"/>
                  </a:lnTo>
                  <a:lnTo>
                    <a:pt x="10358" y="13336"/>
                  </a:lnTo>
                  <a:lnTo>
                    <a:pt x="10158" y="13425"/>
                  </a:lnTo>
                  <a:lnTo>
                    <a:pt x="9580" y="13670"/>
                  </a:lnTo>
                  <a:lnTo>
                    <a:pt x="8802" y="13959"/>
                  </a:lnTo>
                  <a:lnTo>
                    <a:pt x="7890" y="14270"/>
                  </a:lnTo>
                  <a:lnTo>
                    <a:pt x="6535" y="14737"/>
                  </a:lnTo>
                  <a:lnTo>
                    <a:pt x="5134" y="15226"/>
                  </a:lnTo>
                  <a:lnTo>
                    <a:pt x="4445" y="15492"/>
                  </a:lnTo>
                  <a:lnTo>
                    <a:pt x="3779" y="15781"/>
                  </a:lnTo>
                  <a:lnTo>
                    <a:pt x="3134" y="16070"/>
                  </a:lnTo>
                  <a:lnTo>
                    <a:pt x="2512" y="16381"/>
                  </a:lnTo>
                  <a:lnTo>
                    <a:pt x="1956" y="16715"/>
                  </a:lnTo>
                  <a:lnTo>
                    <a:pt x="1445" y="17048"/>
                  </a:lnTo>
                  <a:lnTo>
                    <a:pt x="1200" y="17226"/>
                  </a:lnTo>
                  <a:lnTo>
                    <a:pt x="1000" y="17382"/>
                  </a:lnTo>
                  <a:lnTo>
                    <a:pt x="800" y="17582"/>
                  </a:lnTo>
                  <a:lnTo>
                    <a:pt x="622" y="17759"/>
                  </a:lnTo>
                  <a:lnTo>
                    <a:pt x="467" y="17937"/>
                  </a:lnTo>
                  <a:lnTo>
                    <a:pt x="311" y="18137"/>
                  </a:lnTo>
                  <a:lnTo>
                    <a:pt x="200" y="18337"/>
                  </a:lnTo>
                  <a:lnTo>
                    <a:pt x="111" y="18515"/>
                  </a:lnTo>
                  <a:lnTo>
                    <a:pt x="45" y="18737"/>
                  </a:lnTo>
                  <a:lnTo>
                    <a:pt x="22" y="18937"/>
                  </a:lnTo>
                  <a:lnTo>
                    <a:pt x="0" y="19137"/>
                  </a:lnTo>
                  <a:lnTo>
                    <a:pt x="22" y="19360"/>
                  </a:lnTo>
                  <a:lnTo>
                    <a:pt x="67" y="19560"/>
                  </a:lnTo>
                  <a:lnTo>
                    <a:pt x="156" y="19760"/>
                  </a:lnTo>
                  <a:lnTo>
                    <a:pt x="245" y="19938"/>
                  </a:lnTo>
                  <a:lnTo>
                    <a:pt x="378" y="20093"/>
                  </a:lnTo>
                  <a:lnTo>
                    <a:pt x="534" y="20271"/>
                  </a:lnTo>
                  <a:lnTo>
                    <a:pt x="734" y="20404"/>
                  </a:lnTo>
                  <a:lnTo>
                    <a:pt x="956" y="20560"/>
                  </a:lnTo>
                  <a:lnTo>
                    <a:pt x="1200" y="20671"/>
                  </a:lnTo>
                  <a:lnTo>
                    <a:pt x="1623" y="20849"/>
                  </a:lnTo>
                  <a:lnTo>
                    <a:pt x="2089" y="21004"/>
                  </a:lnTo>
                  <a:lnTo>
                    <a:pt x="2601" y="21116"/>
                  </a:lnTo>
                  <a:lnTo>
                    <a:pt x="3156" y="21205"/>
                  </a:lnTo>
                  <a:lnTo>
                    <a:pt x="3734" y="21271"/>
                  </a:lnTo>
                  <a:lnTo>
                    <a:pt x="4356" y="21316"/>
                  </a:lnTo>
                  <a:lnTo>
                    <a:pt x="5001" y="21360"/>
                  </a:lnTo>
                  <a:lnTo>
                    <a:pt x="6290" y="21360"/>
                  </a:lnTo>
                  <a:lnTo>
                    <a:pt x="6935" y="21338"/>
                  </a:lnTo>
                  <a:lnTo>
                    <a:pt x="8224" y="21249"/>
                  </a:lnTo>
                  <a:lnTo>
                    <a:pt x="9469" y="21116"/>
                  </a:lnTo>
                  <a:lnTo>
                    <a:pt x="10647" y="20960"/>
                  </a:lnTo>
                  <a:lnTo>
                    <a:pt x="11691" y="20760"/>
                  </a:lnTo>
                  <a:lnTo>
                    <a:pt x="12580" y="20560"/>
                  </a:lnTo>
                  <a:lnTo>
                    <a:pt x="12958" y="20471"/>
                  </a:lnTo>
                  <a:lnTo>
                    <a:pt x="13269" y="20360"/>
                  </a:lnTo>
                  <a:lnTo>
                    <a:pt x="13514" y="20271"/>
                  </a:lnTo>
                  <a:lnTo>
                    <a:pt x="13714" y="20182"/>
                  </a:lnTo>
                  <a:lnTo>
                    <a:pt x="13869" y="20071"/>
                  </a:lnTo>
                  <a:lnTo>
                    <a:pt x="14047" y="19915"/>
                  </a:lnTo>
                  <a:lnTo>
                    <a:pt x="14514" y="19471"/>
                  </a:lnTo>
                  <a:lnTo>
                    <a:pt x="15047" y="18871"/>
                  </a:lnTo>
                  <a:lnTo>
                    <a:pt x="15670" y="18160"/>
                  </a:lnTo>
                  <a:lnTo>
                    <a:pt x="16359" y="17337"/>
                  </a:lnTo>
                  <a:lnTo>
                    <a:pt x="17070" y="16426"/>
                  </a:lnTo>
                  <a:lnTo>
                    <a:pt x="18559" y="14537"/>
                  </a:lnTo>
                  <a:lnTo>
                    <a:pt x="19982" y="12647"/>
                  </a:lnTo>
                  <a:lnTo>
                    <a:pt x="21204" y="11003"/>
                  </a:lnTo>
                  <a:lnTo>
                    <a:pt x="22493" y="9247"/>
                  </a:lnTo>
                  <a:lnTo>
                    <a:pt x="22515" y="9158"/>
                  </a:lnTo>
                  <a:lnTo>
                    <a:pt x="22515" y="9091"/>
                  </a:lnTo>
                  <a:lnTo>
                    <a:pt x="22493" y="9024"/>
                  </a:lnTo>
                  <a:lnTo>
                    <a:pt x="22449" y="8958"/>
                  </a:lnTo>
                  <a:lnTo>
                    <a:pt x="22360" y="8936"/>
                  </a:lnTo>
                  <a:lnTo>
                    <a:pt x="22293" y="8936"/>
                  </a:lnTo>
                  <a:lnTo>
                    <a:pt x="22226" y="8958"/>
                  </a:lnTo>
                  <a:lnTo>
                    <a:pt x="22160" y="9002"/>
                  </a:lnTo>
                  <a:lnTo>
                    <a:pt x="21115" y="10425"/>
                  </a:lnTo>
                  <a:lnTo>
                    <a:pt x="19915" y="12047"/>
                  </a:lnTo>
                  <a:lnTo>
                    <a:pt x="18626" y="13759"/>
                  </a:lnTo>
                  <a:lnTo>
                    <a:pt x="17337" y="15470"/>
                  </a:lnTo>
                  <a:lnTo>
                    <a:pt x="16092" y="17026"/>
                  </a:lnTo>
                  <a:lnTo>
                    <a:pt x="15514" y="17715"/>
                  </a:lnTo>
                  <a:lnTo>
                    <a:pt x="14981" y="18337"/>
                  </a:lnTo>
                  <a:lnTo>
                    <a:pt x="14514" y="18871"/>
                  </a:lnTo>
                  <a:lnTo>
                    <a:pt x="14114" y="19315"/>
                  </a:lnTo>
                  <a:lnTo>
                    <a:pt x="13758" y="19649"/>
                  </a:lnTo>
                  <a:lnTo>
                    <a:pt x="13625" y="19760"/>
                  </a:lnTo>
                  <a:lnTo>
                    <a:pt x="13514" y="19826"/>
                  </a:lnTo>
                  <a:lnTo>
                    <a:pt x="13380" y="19893"/>
                  </a:lnTo>
                  <a:lnTo>
                    <a:pt x="13203" y="19960"/>
                  </a:lnTo>
                  <a:lnTo>
                    <a:pt x="12758" y="20115"/>
                  </a:lnTo>
                  <a:lnTo>
                    <a:pt x="12202" y="20249"/>
                  </a:lnTo>
                  <a:lnTo>
                    <a:pt x="11536" y="20404"/>
                  </a:lnTo>
                  <a:lnTo>
                    <a:pt x="10758" y="20538"/>
                  </a:lnTo>
                  <a:lnTo>
                    <a:pt x="9913" y="20649"/>
                  </a:lnTo>
                  <a:lnTo>
                    <a:pt x="9024" y="20760"/>
                  </a:lnTo>
                  <a:lnTo>
                    <a:pt x="8090" y="20849"/>
                  </a:lnTo>
                  <a:lnTo>
                    <a:pt x="7135" y="20916"/>
                  </a:lnTo>
                  <a:lnTo>
                    <a:pt x="6179" y="20960"/>
                  </a:lnTo>
                  <a:lnTo>
                    <a:pt x="5246" y="20960"/>
                  </a:lnTo>
                  <a:lnTo>
                    <a:pt x="4334" y="20916"/>
                  </a:lnTo>
                  <a:lnTo>
                    <a:pt x="3467" y="20849"/>
                  </a:lnTo>
                  <a:lnTo>
                    <a:pt x="3067" y="20782"/>
                  </a:lnTo>
                  <a:lnTo>
                    <a:pt x="2667" y="20716"/>
                  </a:lnTo>
                  <a:lnTo>
                    <a:pt x="2312" y="20649"/>
                  </a:lnTo>
                  <a:lnTo>
                    <a:pt x="1978" y="20538"/>
                  </a:lnTo>
                  <a:lnTo>
                    <a:pt x="1645" y="20449"/>
                  </a:lnTo>
                  <a:lnTo>
                    <a:pt x="1356" y="20315"/>
                  </a:lnTo>
                  <a:lnTo>
                    <a:pt x="1156" y="20204"/>
                  </a:lnTo>
                  <a:lnTo>
                    <a:pt x="978" y="20115"/>
                  </a:lnTo>
                  <a:lnTo>
                    <a:pt x="822" y="19982"/>
                  </a:lnTo>
                  <a:lnTo>
                    <a:pt x="711" y="19871"/>
                  </a:lnTo>
                  <a:lnTo>
                    <a:pt x="600" y="19738"/>
                  </a:lnTo>
                  <a:lnTo>
                    <a:pt x="511" y="19604"/>
                  </a:lnTo>
                  <a:lnTo>
                    <a:pt x="445" y="19449"/>
                  </a:lnTo>
                  <a:lnTo>
                    <a:pt x="422" y="19293"/>
                  </a:lnTo>
                  <a:lnTo>
                    <a:pt x="400" y="19115"/>
                  </a:lnTo>
                  <a:lnTo>
                    <a:pt x="422" y="18937"/>
                  </a:lnTo>
                  <a:lnTo>
                    <a:pt x="467" y="18760"/>
                  </a:lnTo>
                  <a:lnTo>
                    <a:pt x="534" y="18582"/>
                  </a:lnTo>
                  <a:lnTo>
                    <a:pt x="622" y="18404"/>
                  </a:lnTo>
                  <a:lnTo>
                    <a:pt x="756" y="18226"/>
                  </a:lnTo>
                  <a:lnTo>
                    <a:pt x="889" y="18048"/>
                  </a:lnTo>
                  <a:lnTo>
                    <a:pt x="1067" y="17871"/>
                  </a:lnTo>
                  <a:lnTo>
                    <a:pt x="1245" y="17715"/>
                  </a:lnTo>
                  <a:lnTo>
                    <a:pt x="1445" y="17537"/>
                  </a:lnTo>
                  <a:lnTo>
                    <a:pt x="1912" y="17226"/>
                  </a:lnTo>
                  <a:lnTo>
                    <a:pt x="2423" y="16915"/>
                  </a:lnTo>
                  <a:lnTo>
                    <a:pt x="3001" y="16604"/>
                  </a:lnTo>
                  <a:lnTo>
                    <a:pt x="3601" y="16315"/>
                  </a:lnTo>
                  <a:lnTo>
                    <a:pt x="4223" y="16026"/>
                  </a:lnTo>
                  <a:lnTo>
                    <a:pt x="4890" y="15759"/>
                  </a:lnTo>
                  <a:lnTo>
                    <a:pt x="5534" y="15515"/>
                  </a:lnTo>
                  <a:lnTo>
                    <a:pt x="6824" y="15048"/>
                  </a:lnTo>
                  <a:lnTo>
                    <a:pt x="8024" y="14648"/>
                  </a:lnTo>
                  <a:lnTo>
                    <a:pt x="9068" y="14292"/>
                  </a:lnTo>
                  <a:lnTo>
                    <a:pt x="9869" y="13981"/>
                  </a:lnTo>
                  <a:lnTo>
                    <a:pt x="10180" y="13870"/>
                  </a:lnTo>
                  <a:lnTo>
                    <a:pt x="10424" y="13736"/>
                  </a:lnTo>
                  <a:lnTo>
                    <a:pt x="10624" y="13625"/>
                  </a:lnTo>
                  <a:lnTo>
                    <a:pt x="10758" y="13536"/>
                  </a:lnTo>
                  <a:lnTo>
                    <a:pt x="10869" y="13425"/>
                  </a:lnTo>
                  <a:lnTo>
                    <a:pt x="10980" y="13247"/>
                  </a:lnTo>
                  <a:lnTo>
                    <a:pt x="11269" y="12758"/>
                  </a:lnTo>
                  <a:lnTo>
                    <a:pt x="11624" y="12092"/>
                  </a:lnTo>
                  <a:lnTo>
                    <a:pt x="12025" y="11269"/>
                  </a:lnTo>
                  <a:lnTo>
                    <a:pt x="12469" y="10314"/>
                  </a:lnTo>
                  <a:lnTo>
                    <a:pt x="12936" y="9269"/>
                  </a:lnTo>
                  <a:lnTo>
                    <a:pt x="13936" y="7046"/>
                  </a:lnTo>
                  <a:lnTo>
                    <a:pt x="14892" y="4801"/>
                  </a:lnTo>
                  <a:lnTo>
                    <a:pt x="15736" y="2757"/>
                  </a:lnTo>
                  <a:lnTo>
                    <a:pt x="16759" y="267"/>
                  </a:lnTo>
                  <a:lnTo>
                    <a:pt x="16781" y="201"/>
                  </a:lnTo>
                  <a:lnTo>
                    <a:pt x="16759" y="134"/>
                  </a:lnTo>
                  <a:lnTo>
                    <a:pt x="16714" y="67"/>
                  </a:lnTo>
                  <a:lnTo>
                    <a:pt x="16648" y="23"/>
                  </a:lnTo>
                  <a:lnTo>
                    <a:pt x="1658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3"/>
            <p:cNvSpPr/>
            <p:nvPr/>
          </p:nvSpPr>
          <p:spPr>
            <a:xfrm>
              <a:off x="-1228704" y="487176"/>
              <a:ext cx="293921" cy="180905"/>
            </a:xfrm>
            <a:custGeom>
              <a:avLst/>
              <a:gdLst/>
              <a:ahLst/>
              <a:cxnLst/>
              <a:rect l="l" t="t" r="r" b="b"/>
              <a:pathLst>
                <a:path w="15781" h="9713" extrusionOk="0">
                  <a:moveTo>
                    <a:pt x="15781" y="0"/>
                  </a:moveTo>
                  <a:lnTo>
                    <a:pt x="14514" y="1734"/>
                  </a:lnTo>
                  <a:lnTo>
                    <a:pt x="13180" y="3512"/>
                  </a:lnTo>
                  <a:lnTo>
                    <a:pt x="11913" y="5134"/>
                  </a:lnTo>
                  <a:lnTo>
                    <a:pt x="11380" y="5801"/>
                  </a:lnTo>
                  <a:lnTo>
                    <a:pt x="10913" y="6357"/>
                  </a:lnTo>
                  <a:lnTo>
                    <a:pt x="10580" y="6712"/>
                  </a:lnTo>
                  <a:lnTo>
                    <a:pt x="10224" y="7024"/>
                  </a:lnTo>
                  <a:lnTo>
                    <a:pt x="9846" y="7313"/>
                  </a:lnTo>
                  <a:lnTo>
                    <a:pt x="9469" y="7579"/>
                  </a:lnTo>
                  <a:lnTo>
                    <a:pt x="9046" y="7824"/>
                  </a:lnTo>
                  <a:lnTo>
                    <a:pt x="8624" y="8046"/>
                  </a:lnTo>
                  <a:lnTo>
                    <a:pt x="8202" y="8224"/>
                  </a:lnTo>
                  <a:lnTo>
                    <a:pt x="7779" y="8402"/>
                  </a:lnTo>
                  <a:lnTo>
                    <a:pt x="7357" y="8557"/>
                  </a:lnTo>
                  <a:lnTo>
                    <a:pt x="6935" y="8691"/>
                  </a:lnTo>
                  <a:lnTo>
                    <a:pt x="6112" y="8913"/>
                  </a:lnTo>
                  <a:lnTo>
                    <a:pt x="5357" y="9091"/>
                  </a:lnTo>
                  <a:lnTo>
                    <a:pt x="4668" y="9224"/>
                  </a:lnTo>
                  <a:lnTo>
                    <a:pt x="4468" y="9268"/>
                  </a:lnTo>
                  <a:lnTo>
                    <a:pt x="4245" y="9291"/>
                  </a:lnTo>
                  <a:lnTo>
                    <a:pt x="4023" y="9313"/>
                  </a:lnTo>
                  <a:lnTo>
                    <a:pt x="3779" y="9313"/>
                  </a:lnTo>
                  <a:lnTo>
                    <a:pt x="3534" y="9291"/>
                  </a:lnTo>
                  <a:lnTo>
                    <a:pt x="3045" y="9224"/>
                  </a:lnTo>
                  <a:lnTo>
                    <a:pt x="2556" y="9113"/>
                  </a:lnTo>
                  <a:lnTo>
                    <a:pt x="2067" y="8979"/>
                  </a:lnTo>
                  <a:lnTo>
                    <a:pt x="1600" y="8824"/>
                  </a:lnTo>
                  <a:lnTo>
                    <a:pt x="1200" y="8668"/>
                  </a:lnTo>
                  <a:lnTo>
                    <a:pt x="845" y="8513"/>
                  </a:lnTo>
                  <a:lnTo>
                    <a:pt x="400" y="8313"/>
                  </a:lnTo>
                  <a:lnTo>
                    <a:pt x="378" y="8313"/>
                  </a:lnTo>
                  <a:lnTo>
                    <a:pt x="289" y="8268"/>
                  </a:lnTo>
                  <a:lnTo>
                    <a:pt x="200" y="8246"/>
                  </a:lnTo>
                  <a:lnTo>
                    <a:pt x="134" y="8246"/>
                  </a:lnTo>
                  <a:lnTo>
                    <a:pt x="67" y="8290"/>
                  </a:lnTo>
                  <a:lnTo>
                    <a:pt x="22" y="8357"/>
                  </a:lnTo>
                  <a:lnTo>
                    <a:pt x="0" y="8379"/>
                  </a:lnTo>
                  <a:lnTo>
                    <a:pt x="0" y="8446"/>
                  </a:lnTo>
                  <a:lnTo>
                    <a:pt x="0" y="8535"/>
                  </a:lnTo>
                  <a:lnTo>
                    <a:pt x="45" y="8579"/>
                  </a:lnTo>
                  <a:lnTo>
                    <a:pt x="111" y="8624"/>
                  </a:lnTo>
                  <a:lnTo>
                    <a:pt x="511" y="8802"/>
                  </a:lnTo>
                  <a:lnTo>
                    <a:pt x="911" y="8979"/>
                  </a:lnTo>
                  <a:lnTo>
                    <a:pt x="1423" y="9180"/>
                  </a:lnTo>
                  <a:lnTo>
                    <a:pt x="2001" y="9380"/>
                  </a:lnTo>
                  <a:lnTo>
                    <a:pt x="2623" y="9535"/>
                  </a:lnTo>
                  <a:lnTo>
                    <a:pt x="2956" y="9602"/>
                  </a:lnTo>
                  <a:lnTo>
                    <a:pt x="3290" y="9669"/>
                  </a:lnTo>
                  <a:lnTo>
                    <a:pt x="3601" y="9691"/>
                  </a:lnTo>
                  <a:lnTo>
                    <a:pt x="3912" y="9713"/>
                  </a:lnTo>
                  <a:lnTo>
                    <a:pt x="4245" y="9691"/>
                  </a:lnTo>
                  <a:lnTo>
                    <a:pt x="4557" y="9646"/>
                  </a:lnTo>
                  <a:lnTo>
                    <a:pt x="4734" y="9602"/>
                  </a:lnTo>
                  <a:lnTo>
                    <a:pt x="5646" y="9424"/>
                  </a:lnTo>
                  <a:lnTo>
                    <a:pt x="6157" y="9313"/>
                  </a:lnTo>
                  <a:lnTo>
                    <a:pt x="6668" y="9180"/>
                  </a:lnTo>
                  <a:lnTo>
                    <a:pt x="7224" y="9024"/>
                  </a:lnTo>
                  <a:lnTo>
                    <a:pt x="7779" y="8824"/>
                  </a:lnTo>
                  <a:lnTo>
                    <a:pt x="8335" y="8602"/>
                  </a:lnTo>
                  <a:lnTo>
                    <a:pt x="8891" y="8357"/>
                  </a:lnTo>
                  <a:lnTo>
                    <a:pt x="9202" y="8179"/>
                  </a:lnTo>
                  <a:lnTo>
                    <a:pt x="9513" y="8002"/>
                  </a:lnTo>
                  <a:lnTo>
                    <a:pt x="9824" y="7824"/>
                  </a:lnTo>
                  <a:lnTo>
                    <a:pt x="10135" y="7601"/>
                  </a:lnTo>
                  <a:lnTo>
                    <a:pt x="10424" y="7379"/>
                  </a:lnTo>
                  <a:lnTo>
                    <a:pt x="10691" y="7135"/>
                  </a:lnTo>
                  <a:lnTo>
                    <a:pt x="10958" y="6890"/>
                  </a:lnTo>
                  <a:lnTo>
                    <a:pt x="11224" y="6601"/>
                  </a:lnTo>
                  <a:lnTo>
                    <a:pt x="11647" y="6112"/>
                  </a:lnTo>
                  <a:lnTo>
                    <a:pt x="12158" y="5490"/>
                  </a:lnTo>
                  <a:lnTo>
                    <a:pt x="13314" y="3979"/>
                  </a:lnTo>
                  <a:lnTo>
                    <a:pt x="14558" y="2312"/>
                  </a:lnTo>
                  <a:lnTo>
                    <a:pt x="15781" y="667"/>
                  </a:lnTo>
                  <a:lnTo>
                    <a:pt x="1578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3"/>
            <p:cNvSpPr/>
            <p:nvPr/>
          </p:nvSpPr>
          <p:spPr>
            <a:xfrm>
              <a:off x="-2234230" y="-593279"/>
              <a:ext cx="341955" cy="348157"/>
            </a:xfrm>
            <a:custGeom>
              <a:avLst/>
              <a:gdLst/>
              <a:ahLst/>
              <a:cxnLst/>
              <a:rect l="l" t="t" r="r" b="b"/>
              <a:pathLst>
                <a:path w="18360" h="18693" extrusionOk="0">
                  <a:moveTo>
                    <a:pt x="12003" y="0"/>
                  </a:moveTo>
                  <a:lnTo>
                    <a:pt x="11069" y="645"/>
                  </a:lnTo>
                  <a:lnTo>
                    <a:pt x="10158" y="1312"/>
                  </a:lnTo>
                  <a:lnTo>
                    <a:pt x="9291" y="2001"/>
                  </a:lnTo>
                  <a:lnTo>
                    <a:pt x="8424" y="2734"/>
                  </a:lnTo>
                  <a:lnTo>
                    <a:pt x="7580" y="3468"/>
                  </a:lnTo>
                  <a:lnTo>
                    <a:pt x="6780" y="4246"/>
                  </a:lnTo>
                  <a:lnTo>
                    <a:pt x="5979" y="5023"/>
                  </a:lnTo>
                  <a:lnTo>
                    <a:pt x="5201" y="5846"/>
                  </a:lnTo>
                  <a:lnTo>
                    <a:pt x="4468" y="6690"/>
                  </a:lnTo>
                  <a:lnTo>
                    <a:pt x="3757" y="7557"/>
                  </a:lnTo>
                  <a:lnTo>
                    <a:pt x="3068" y="8446"/>
                  </a:lnTo>
                  <a:lnTo>
                    <a:pt x="2401" y="9335"/>
                  </a:lnTo>
                  <a:lnTo>
                    <a:pt x="1756" y="10269"/>
                  </a:lnTo>
                  <a:lnTo>
                    <a:pt x="1134" y="11225"/>
                  </a:lnTo>
                  <a:lnTo>
                    <a:pt x="556" y="12180"/>
                  </a:lnTo>
                  <a:lnTo>
                    <a:pt x="1" y="13158"/>
                  </a:lnTo>
                  <a:lnTo>
                    <a:pt x="1" y="13181"/>
                  </a:lnTo>
                  <a:lnTo>
                    <a:pt x="312" y="13781"/>
                  </a:lnTo>
                  <a:lnTo>
                    <a:pt x="667" y="14336"/>
                  </a:lnTo>
                  <a:lnTo>
                    <a:pt x="1045" y="14892"/>
                  </a:lnTo>
                  <a:lnTo>
                    <a:pt x="1467" y="15403"/>
                  </a:lnTo>
                  <a:lnTo>
                    <a:pt x="1934" y="15892"/>
                  </a:lnTo>
                  <a:lnTo>
                    <a:pt x="2423" y="16359"/>
                  </a:lnTo>
                  <a:lnTo>
                    <a:pt x="2957" y="16781"/>
                  </a:lnTo>
                  <a:lnTo>
                    <a:pt x="3490" y="17159"/>
                  </a:lnTo>
                  <a:lnTo>
                    <a:pt x="4068" y="17515"/>
                  </a:lnTo>
                  <a:lnTo>
                    <a:pt x="4690" y="17804"/>
                  </a:lnTo>
                  <a:lnTo>
                    <a:pt x="5313" y="18070"/>
                  </a:lnTo>
                  <a:lnTo>
                    <a:pt x="5957" y="18293"/>
                  </a:lnTo>
                  <a:lnTo>
                    <a:pt x="6624" y="18470"/>
                  </a:lnTo>
                  <a:lnTo>
                    <a:pt x="7313" y="18604"/>
                  </a:lnTo>
                  <a:lnTo>
                    <a:pt x="8002" y="18670"/>
                  </a:lnTo>
                  <a:lnTo>
                    <a:pt x="8735" y="18693"/>
                  </a:lnTo>
                  <a:lnTo>
                    <a:pt x="9224" y="18693"/>
                  </a:lnTo>
                  <a:lnTo>
                    <a:pt x="9713" y="18648"/>
                  </a:lnTo>
                  <a:lnTo>
                    <a:pt x="10202" y="18582"/>
                  </a:lnTo>
                  <a:lnTo>
                    <a:pt x="10669" y="18493"/>
                  </a:lnTo>
                  <a:lnTo>
                    <a:pt x="11136" y="18404"/>
                  </a:lnTo>
                  <a:lnTo>
                    <a:pt x="11580" y="18270"/>
                  </a:lnTo>
                  <a:lnTo>
                    <a:pt x="12047" y="18115"/>
                  </a:lnTo>
                  <a:lnTo>
                    <a:pt x="12469" y="17937"/>
                  </a:lnTo>
                  <a:lnTo>
                    <a:pt x="12892" y="17737"/>
                  </a:lnTo>
                  <a:lnTo>
                    <a:pt x="13314" y="17537"/>
                  </a:lnTo>
                  <a:lnTo>
                    <a:pt x="13714" y="17292"/>
                  </a:lnTo>
                  <a:lnTo>
                    <a:pt x="14114" y="17048"/>
                  </a:lnTo>
                  <a:lnTo>
                    <a:pt x="14492" y="16781"/>
                  </a:lnTo>
                  <a:lnTo>
                    <a:pt x="14848" y="16492"/>
                  </a:lnTo>
                  <a:lnTo>
                    <a:pt x="15203" y="16203"/>
                  </a:lnTo>
                  <a:lnTo>
                    <a:pt x="15537" y="15870"/>
                  </a:lnTo>
                  <a:lnTo>
                    <a:pt x="15848" y="15536"/>
                  </a:lnTo>
                  <a:lnTo>
                    <a:pt x="16159" y="15203"/>
                  </a:lnTo>
                  <a:lnTo>
                    <a:pt x="16448" y="14825"/>
                  </a:lnTo>
                  <a:lnTo>
                    <a:pt x="16715" y="14447"/>
                  </a:lnTo>
                  <a:lnTo>
                    <a:pt x="16959" y="14070"/>
                  </a:lnTo>
                  <a:lnTo>
                    <a:pt x="17204" y="13647"/>
                  </a:lnTo>
                  <a:lnTo>
                    <a:pt x="17404" y="13247"/>
                  </a:lnTo>
                  <a:lnTo>
                    <a:pt x="17604" y="12825"/>
                  </a:lnTo>
                  <a:lnTo>
                    <a:pt x="17782" y="12380"/>
                  </a:lnTo>
                  <a:lnTo>
                    <a:pt x="17915" y="11936"/>
                  </a:lnTo>
                  <a:lnTo>
                    <a:pt x="18048" y="11469"/>
                  </a:lnTo>
                  <a:lnTo>
                    <a:pt x="18159" y="11002"/>
                  </a:lnTo>
                  <a:lnTo>
                    <a:pt x="18248" y="10536"/>
                  </a:lnTo>
                  <a:lnTo>
                    <a:pt x="18315" y="10047"/>
                  </a:lnTo>
                  <a:lnTo>
                    <a:pt x="18337" y="9558"/>
                  </a:lnTo>
                  <a:lnTo>
                    <a:pt x="18359" y="9069"/>
                  </a:lnTo>
                  <a:lnTo>
                    <a:pt x="18337" y="8669"/>
                  </a:lnTo>
                  <a:lnTo>
                    <a:pt x="18315" y="8291"/>
                  </a:lnTo>
                  <a:lnTo>
                    <a:pt x="18293" y="7913"/>
                  </a:lnTo>
                  <a:lnTo>
                    <a:pt x="18226" y="7535"/>
                  </a:lnTo>
                  <a:lnTo>
                    <a:pt x="18159" y="7157"/>
                  </a:lnTo>
                  <a:lnTo>
                    <a:pt x="18093" y="6802"/>
                  </a:lnTo>
                  <a:lnTo>
                    <a:pt x="17982" y="6446"/>
                  </a:lnTo>
                  <a:lnTo>
                    <a:pt x="17893" y="6090"/>
                  </a:lnTo>
                  <a:lnTo>
                    <a:pt x="17759" y="5735"/>
                  </a:lnTo>
                  <a:lnTo>
                    <a:pt x="17626" y="5379"/>
                  </a:lnTo>
                  <a:lnTo>
                    <a:pt x="17470" y="5046"/>
                  </a:lnTo>
                  <a:lnTo>
                    <a:pt x="17315" y="4712"/>
                  </a:lnTo>
                  <a:lnTo>
                    <a:pt x="17159" y="4401"/>
                  </a:lnTo>
                  <a:lnTo>
                    <a:pt x="16959" y="4090"/>
                  </a:lnTo>
                  <a:lnTo>
                    <a:pt x="16781" y="3779"/>
                  </a:lnTo>
                  <a:lnTo>
                    <a:pt x="16559" y="3468"/>
                  </a:lnTo>
                  <a:lnTo>
                    <a:pt x="16359" y="3179"/>
                  </a:lnTo>
                  <a:lnTo>
                    <a:pt x="16115" y="2890"/>
                  </a:lnTo>
                  <a:lnTo>
                    <a:pt x="15892" y="2623"/>
                  </a:lnTo>
                  <a:lnTo>
                    <a:pt x="15626" y="2356"/>
                  </a:lnTo>
                  <a:lnTo>
                    <a:pt x="15381" y="2112"/>
                  </a:lnTo>
                  <a:lnTo>
                    <a:pt x="15114" y="1867"/>
                  </a:lnTo>
                  <a:lnTo>
                    <a:pt x="14848" y="1623"/>
                  </a:lnTo>
                  <a:lnTo>
                    <a:pt x="14559" y="1401"/>
                  </a:lnTo>
                  <a:lnTo>
                    <a:pt x="14270" y="1178"/>
                  </a:lnTo>
                  <a:lnTo>
                    <a:pt x="13959" y="978"/>
                  </a:lnTo>
                  <a:lnTo>
                    <a:pt x="13647" y="778"/>
                  </a:lnTo>
                  <a:lnTo>
                    <a:pt x="13336" y="600"/>
                  </a:lnTo>
                  <a:lnTo>
                    <a:pt x="13003" y="445"/>
                  </a:lnTo>
                  <a:lnTo>
                    <a:pt x="12670" y="289"/>
                  </a:lnTo>
                  <a:lnTo>
                    <a:pt x="12336" y="134"/>
                  </a:lnTo>
                  <a:lnTo>
                    <a:pt x="12003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3"/>
            <p:cNvSpPr/>
            <p:nvPr/>
          </p:nvSpPr>
          <p:spPr>
            <a:xfrm>
              <a:off x="-1310262" y="-420253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5" y="1"/>
                  </a:moveTo>
                  <a:lnTo>
                    <a:pt x="4646" y="23"/>
                  </a:lnTo>
                  <a:lnTo>
                    <a:pt x="4379" y="68"/>
                  </a:lnTo>
                  <a:lnTo>
                    <a:pt x="4090" y="112"/>
                  </a:lnTo>
                  <a:lnTo>
                    <a:pt x="3823" y="201"/>
                  </a:lnTo>
                  <a:lnTo>
                    <a:pt x="3535" y="290"/>
                  </a:lnTo>
                  <a:lnTo>
                    <a:pt x="3268" y="401"/>
                  </a:lnTo>
                  <a:lnTo>
                    <a:pt x="3001" y="534"/>
                  </a:lnTo>
                  <a:lnTo>
                    <a:pt x="2757" y="668"/>
                  </a:lnTo>
                  <a:lnTo>
                    <a:pt x="2490" y="845"/>
                  </a:lnTo>
                  <a:lnTo>
                    <a:pt x="2245" y="1001"/>
                  </a:lnTo>
                  <a:lnTo>
                    <a:pt x="2023" y="1201"/>
                  </a:lnTo>
                  <a:lnTo>
                    <a:pt x="1801" y="1401"/>
                  </a:lnTo>
                  <a:lnTo>
                    <a:pt x="1579" y="1601"/>
                  </a:lnTo>
                  <a:lnTo>
                    <a:pt x="1356" y="1823"/>
                  </a:lnTo>
                  <a:lnTo>
                    <a:pt x="1179" y="2046"/>
                  </a:lnTo>
                  <a:lnTo>
                    <a:pt x="979" y="2290"/>
                  </a:lnTo>
                  <a:lnTo>
                    <a:pt x="823" y="2535"/>
                  </a:lnTo>
                  <a:lnTo>
                    <a:pt x="667" y="2801"/>
                  </a:lnTo>
                  <a:lnTo>
                    <a:pt x="512" y="3046"/>
                  </a:lnTo>
                  <a:lnTo>
                    <a:pt x="401" y="3313"/>
                  </a:lnTo>
                  <a:lnTo>
                    <a:pt x="290" y="3602"/>
                  </a:lnTo>
                  <a:lnTo>
                    <a:pt x="178" y="3868"/>
                  </a:lnTo>
                  <a:lnTo>
                    <a:pt x="112" y="4135"/>
                  </a:lnTo>
                  <a:lnTo>
                    <a:pt x="45" y="4424"/>
                  </a:lnTo>
                  <a:lnTo>
                    <a:pt x="23" y="4713"/>
                  </a:lnTo>
                  <a:lnTo>
                    <a:pt x="1" y="5002"/>
                  </a:lnTo>
                  <a:lnTo>
                    <a:pt x="1" y="5269"/>
                  </a:lnTo>
                  <a:lnTo>
                    <a:pt x="23" y="5557"/>
                  </a:lnTo>
                  <a:lnTo>
                    <a:pt x="89" y="5846"/>
                  </a:lnTo>
                  <a:lnTo>
                    <a:pt x="156" y="6113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4" y="6980"/>
                  </a:lnTo>
                  <a:lnTo>
                    <a:pt x="667" y="7269"/>
                  </a:lnTo>
                  <a:lnTo>
                    <a:pt x="1023" y="7780"/>
                  </a:lnTo>
                  <a:lnTo>
                    <a:pt x="1401" y="8291"/>
                  </a:lnTo>
                  <a:lnTo>
                    <a:pt x="2179" y="9314"/>
                  </a:lnTo>
                  <a:lnTo>
                    <a:pt x="2557" y="9825"/>
                  </a:lnTo>
                  <a:lnTo>
                    <a:pt x="2734" y="10092"/>
                  </a:lnTo>
                  <a:lnTo>
                    <a:pt x="2890" y="10358"/>
                  </a:lnTo>
                  <a:lnTo>
                    <a:pt x="3134" y="10825"/>
                  </a:lnTo>
                  <a:lnTo>
                    <a:pt x="3335" y="11314"/>
                  </a:lnTo>
                  <a:lnTo>
                    <a:pt x="3512" y="11803"/>
                  </a:lnTo>
                  <a:lnTo>
                    <a:pt x="3690" y="12292"/>
                  </a:lnTo>
                  <a:lnTo>
                    <a:pt x="3957" y="13292"/>
                  </a:lnTo>
                  <a:lnTo>
                    <a:pt x="4201" y="14315"/>
                  </a:lnTo>
                  <a:lnTo>
                    <a:pt x="4357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46" y="16315"/>
                  </a:lnTo>
                  <a:lnTo>
                    <a:pt x="5068" y="16782"/>
                  </a:lnTo>
                  <a:lnTo>
                    <a:pt x="5335" y="17249"/>
                  </a:lnTo>
                  <a:lnTo>
                    <a:pt x="5624" y="17671"/>
                  </a:lnTo>
                  <a:lnTo>
                    <a:pt x="5779" y="17871"/>
                  </a:lnTo>
                  <a:lnTo>
                    <a:pt x="5935" y="18071"/>
                  </a:lnTo>
                  <a:lnTo>
                    <a:pt x="6113" y="18271"/>
                  </a:lnTo>
                  <a:lnTo>
                    <a:pt x="6313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80" y="18893"/>
                  </a:lnTo>
                  <a:lnTo>
                    <a:pt x="7202" y="19027"/>
                  </a:lnTo>
                  <a:lnTo>
                    <a:pt x="7446" y="19116"/>
                  </a:lnTo>
                  <a:lnTo>
                    <a:pt x="7691" y="19204"/>
                  </a:lnTo>
                  <a:lnTo>
                    <a:pt x="7935" y="19271"/>
                  </a:lnTo>
                  <a:lnTo>
                    <a:pt x="8202" y="19338"/>
                  </a:lnTo>
                  <a:lnTo>
                    <a:pt x="8447" y="19360"/>
                  </a:lnTo>
                  <a:lnTo>
                    <a:pt x="8713" y="19382"/>
                  </a:lnTo>
                  <a:lnTo>
                    <a:pt x="8958" y="19360"/>
                  </a:lnTo>
                  <a:lnTo>
                    <a:pt x="9202" y="19316"/>
                  </a:lnTo>
                  <a:lnTo>
                    <a:pt x="9469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7" y="18871"/>
                  </a:lnTo>
                  <a:lnTo>
                    <a:pt x="10491" y="18693"/>
                  </a:lnTo>
                  <a:lnTo>
                    <a:pt x="10714" y="18493"/>
                  </a:lnTo>
                  <a:lnTo>
                    <a:pt x="10936" y="18271"/>
                  </a:lnTo>
                  <a:lnTo>
                    <a:pt x="11136" y="18026"/>
                  </a:lnTo>
                  <a:lnTo>
                    <a:pt x="11514" y="17537"/>
                  </a:lnTo>
                  <a:lnTo>
                    <a:pt x="11914" y="16915"/>
                  </a:lnTo>
                  <a:lnTo>
                    <a:pt x="12269" y="16293"/>
                  </a:lnTo>
                  <a:lnTo>
                    <a:pt x="12603" y="15626"/>
                  </a:lnTo>
                  <a:lnTo>
                    <a:pt x="12914" y="14959"/>
                  </a:lnTo>
                  <a:lnTo>
                    <a:pt x="13159" y="14270"/>
                  </a:lnTo>
                  <a:lnTo>
                    <a:pt x="13381" y="13559"/>
                  </a:lnTo>
                  <a:lnTo>
                    <a:pt x="13559" y="12848"/>
                  </a:lnTo>
                  <a:lnTo>
                    <a:pt x="13714" y="12136"/>
                  </a:lnTo>
                  <a:lnTo>
                    <a:pt x="13803" y="11403"/>
                  </a:lnTo>
                  <a:lnTo>
                    <a:pt x="13848" y="10692"/>
                  </a:lnTo>
                  <a:lnTo>
                    <a:pt x="13870" y="9958"/>
                  </a:lnTo>
                  <a:lnTo>
                    <a:pt x="13825" y="9225"/>
                  </a:lnTo>
                  <a:lnTo>
                    <a:pt x="13736" y="8514"/>
                  </a:lnTo>
                  <a:lnTo>
                    <a:pt x="13603" y="7802"/>
                  </a:lnTo>
                  <a:lnTo>
                    <a:pt x="13425" y="7091"/>
                  </a:lnTo>
                  <a:lnTo>
                    <a:pt x="13203" y="6402"/>
                  </a:lnTo>
                  <a:lnTo>
                    <a:pt x="12958" y="5802"/>
                  </a:lnTo>
                  <a:lnTo>
                    <a:pt x="12670" y="5224"/>
                  </a:lnTo>
                  <a:lnTo>
                    <a:pt x="12336" y="4646"/>
                  </a:lnTo>
                  <a:lnTo>
                    <a:pt x="11981" y="4113"/>
                  </a:lnTo>
                  <a:lnTo>
                    <a:pt x="11580" y="3579"/>
                  </a:lnTo>
                  <a:lnTo>
                    <a:pt x="11136" y="3090"/>
                  </a:lnTo>
                  <a:lnTo>
                    <a:pt x="10691" y="2624"/>
                  </a:lnTo>
                  <a:lnTo>
                    <a:pt x="10180" y="2179"/>
                  </a:lnTo>
                  <a:lnTo>
                    <a:pt x="9669" y="1757"/>
                  </a:lnTo>
                  <a:lnTo>
                    <a:pt x="9136" y="1379"/>
                  </a:lnTo>
                  <a:lnTo>
                    <a:pt x="8558" y="1046"/>
                  </a:lnTo>
                  <a:lnTo>
                    <a:pt x="7980" y="757"/>
                  </a:lnTo>
                  <a:lnTo>
                    <a:pt x="7380" y="512"/>
                  </a:lnTo>
                  <a:lnTo>
                    <a:pt x="6757" y="290"/>
                  </a:lnTo>
                  <a:lnTo>
                    <a:pt x="6135" y="134"/>
                  </a:lnTo>
                  <a:lnTo>
                    <a:pt x="5802" y="68"/>
                  </a:lnTo>
                  <a:lnTo>
                    <a:pt x="5490" y="23"/>
                  </a:lnTo>
                  <a:lnTo>
                    <a:pt x="520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3"/>
            <p:cNvSpPr/>
            <p:nvPr/>
          </p:nvSpPr>
          <p:spPr>
            <a:xfrm>
              <a:off x="-2317428" y="544708"/>
              <a:ext cx="400735" cy="233073"/>
            </a:xfrm>
            <a:custGeom>
              <a:avLst/>
              <a:gdLst/>
              <a:ahLst/>
              <a:cxnLst/>
              <a:rect l="l" t="t" r="r" b="b"/>
              <a:pathLst>
                <a:path w="21516" h="12514" extrusionOk="0">
                  <a:moveTo>
                    <a:pt x="5623" y="1"/>
                  </a:moveTo>
                  <a:lnTo>
                    <a:pt x="5112" y="45"/>
                  </a:lnTo>
                  <a:lnTo>
                    <a:pt x="4579" y="112"/>
                  </a:lnTo>
                  <a:lnTo>
                    <a:pt x="4045" y="223"/>
                  </a:lnTo>
                  <a:lnTo>
                    <a:pt x="3512" y="378"/>
                  </a:lnTo>
                  <a:lnTo>
                    <a:pt x="2978" y="534"/>
                  </a:lnTo>
                  <a:lnTo>
                    <a:pt x="2467" y="712"/>
                  </a:lnTo>
                  <a:lnTo>
                    <a:pt x="1934" y="934"/>
                  </a:lnTo>
                  <a:lnTo>
                    <a:pt x="1423" y="1156"/>
                  </a:lnTo>
                  <a:lnTo>
                    <a:pt x="934" y="1401"/>
                  </a:lnTo>
                  <a:lnTo>
                    <a:pt x="467" y="1667"/>
                  </a:lnTo>
                  <a:lnTo>
                    <a:pt x="0" y="1956"/>
                  </a:lnTo>
                  <a:lnTo>
                    <a:pt x="0" y="12514"/>
                  </a:lnTo>
                  <a:lnTo>
                    <a:pt x="21515" y="12514"/>
                  </a:lnTo>
                  <a:lnTo>
                    <a:pt x="21426" y="12158"/>
                  </a:lnTo>
                  <a:lnTo>
                    <a:pt x="21337" y="11825"/>
                  </a:lnTo>
                  <a:lnTo>
                    <a:pt x="21226" y="11492"/>
                  </a:lnTo>
                  <a:lnTo>
                    <a:pt x="21071" y="11158"/>
                  </a:lnTo>
                  <a:lnTo>
                    <a:pt x="20915" y="10847"/>
                  </a:lnTo>
                  <a:lnTo>
                    <a:pt x="20715" y="10536"/>
                  </a:lnTo>
                  <a:lnTo>
                    <a:pt x="20515" y="10247"/>
                  </a:lnTo>
                  <a:lnTo>
                    <a:pt x="20293" y="9980"/>
                  </a:lnTo>
                  <a:lnTo>
                    <a:pt x="20048" y="9713"/>
                  </a:lnTo>
                  <a:lnTo>
                    <a:pt x="19804" y="9469"/>
                  </a:lnTo>
                  <a:lnTo>
                    <a:pt x="19537" y="9247"/>
                  </a:lnTo>
                  <a:lnTo>
                    <a:pt x="19248" y="9047"/>
                  </a:lnTo>
                  <a:lnTo>
                    <a:pt x="18937" y="8869"/>
                  </a:lnTo>
                  <a:lnTo>
                    <a:pt x="18626" y="8713"/>
                  </a:lnTo>
                  <a:lnTo>
                    <a:pt x="18292" y="8580"/>
                  </a:lnTo>
                  <a:lnTo>
                    <a:pt x="17937" y="8491"/>
                  </a:lnTo>
                  <a:lnTo>
                    <a:pt x="17470" y="8380"/>
                  </a:lnTo>
                  <a:lnTo>
                    <a:pt x="16981" y="8335"/>
                  </a:lnTo>
                  <a:lnTo>
                    <a:pt x="16003" y="8246"/>
                  </a:lnTo>
                  <a:lnTo>
                    <a:pt x="15514" y="8202"/>
                  </a:lnTo>
                  <a:lnTo>
                    <a:pt x="15025" y="8135"/>
                  </a:lnTo>
                  <a:lnTo>
                    <a:pt x="14558" y="8024"/>
                  </a:lnTo>
                  <a:lnTo>
                    <a:pt x="14336" y="7958"/>
                  </a:lnTo>
                  <a:lnTo>
                    <a:pt x="14114" y="7869"/>
                  </a:lnTo>
                  <a:lnTo>
                    <a:pt x="13825" y="7735"/>
                  </a:lnTo>
                  <a:lnTo>
                    <a:pt x="13558" y="7602"/>
                  </a:lnTo>
                  <a:lnTo>
                    <a:pt x="13314" y="7424"/>
                  </a:lnTo>
                  <a:lnTo>
                    <a:pt x="13091" y="7246"/>
                  </a:lnTo>
                  <a:lnTo>
                    <a:pt x="12869" y="7046"/>
                  </a:lnTo>
                  <a:lnTo>
                    <a:pt x="12647" y="6824"/>
                  </a:lnTo>
                  <a:lnTo>
                    <a:pt x="12447" y="6602"/>
                  </a:lnTo>
                  <a:lnTo>
                    <a:pt x="12269" y="6357"/>
                  </a:lnTo>
                  <a:lnTo>
                    <a:pt x="11913" y="5846"/>
                  </a:lnTo>
                  <a:lnTo>
                    <a:pt x="11580" y="5313"/>
                  </a:lnTo>
                  <a:lnTo>
                    <a:pt x="11291" y="4735"/>
                  </a:lnTo>
                  <a:lnTo>
                    <a:pt x="10980" y="4157"/>
                  </a:lnTo>
                  <a:lnTo>
                    <a:pt x="10691" y="3579"/>
                  </a:lnTo>
                  <a:lnTo>
                    <a:pt x="10380" y="3023"/>
                  </a:lnTo>
                  <a:lnTo>
                    <a:pt x="10046" y="2468"/>
                  </a:lnTo>
                  <a:lnTo>
                    <a:pt x="9713" y="1956"/>
                  </a:lnTo>
                  <a:lnTo>
                    <a:pt x="9513" y="1690"/>
                  </a:lnTo>
                  <a:lnTo>
                    <a:pt x="9335" y="1467"/>
                  </a:lnTo>
                  <a:lnTo>
                    <a:pt x="9113" y="1245"/>
                  </a:lnTo>
                  <a:lnTo>
                    <a:pt x="8913" y="1023"/>
                  </a:lnTo>
                  <a:lnTo>
                    <a:pt x="8668" y="845"/>
                  </a:lnTo>
                  <a:lnTo>
                    <a:pt x="8424" y="667"/>
                  </a:lnTo>
                  <a:lnTo>
                    <a:pt x="8179" y="512"/>
                  </a:lnTo>
                  <a:lnTo>
                    <a:pt x="7890" y="356"/>
                  </a:lnTo>
                  <a:lnTo>
                    <a:pt x="7713" y="267"/>
                  </a:lnTo>
                  <a:lnTo>
                    <a:pt x="7490" y="201"/>
                  </a:lnTo>
                  <a:lnTo>
                    <a:pt x="7068" y="89"/>
                  </a:lnTo>
                  <a:lnTo>
                    <a:pt x="6601" y="23"/>
                  </a:lnTo>
                  <a:lnTo>
                    <a:pt x="6135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3"/>
            <p:cNvSpPr/>
            <p:nvPr/>
          </p:nvSpPr>
          <p:spPr>
            <a:xfrm>
              <a:off x="-1593418" y="-628890"/>
              <a:ext cx="82397" cy="127116"/>
            </a:xfrm>
            <a:custGeom>
              <a:avLst/>
              <a:gdLst/>
              <a:ahLst/>
              <a:cxnLst/>
              <a:rect l="l" t="t" r="r" b="b"/>
              <a:pathLst>
                <a:path w="4424" h="6825" extrusionOk="0">
                  <a:moveTo>
                    <a:pt x="734" y="1"/>
                  </a:moveTo>
                  <a:lnTo>
                    <a:pt x="556" y="45"/>
                  </a:lnTo>
                  <a:lnTo>
                    <a:pt x="379" y="134"/>
                  </a:lnTo>
                  <a:lnTo>
                    <a:pt x="223" y="268"/>
                  </a:lnTo>
                  <a:lnTo>
                    <a:pt x="90" y="423"/>
                  </a:lnTo>
                  <a:lnTo>
                    <a:pt x="23" y="601"/>
                  </a:lnTo>
                  <a:lnTo>
                    <a:pt x="1" y="779"/>
                  </a:lnTo>
                  <a:lnTo>
                    <a:pt x="1" y="1001"/>
                  </a:lnTo>
                  <a:lnTo>
                    <a:pt x="23" y="1223"/>
                  </a:lnTo>
                  <a:lnTo>
                    <a:pt x="90" y="1468"/>
                  </a:lnTo>
                  <a:lnTo>
                    <a:pt x="201" y="1712"/>
                  </a:lnTo>
                  <a:lnTo>
                    <a:pt x="312" y="1979"/>
                  </a:lnTo>
                  <a:lnTo>
                    <a:pt x="468" y="2246"/>
                  </a:lnTo>
                  <a:lnTo>
                    <a:pt x="801" y="2824"/>
                  </a:lnTo>
                  <a:lnTo>
                    <a:pt x="1223" y="3379"/>
                  </a:lnTo>
                  <a:lnTo>
                    <a:pt x="1668" y="3957"/>
                  </a:lnTo>
                  <a:lnTo>
                    <a:pt x="2157" y="4513"/>
                  </a:lnTo>
                  <a:lnTo>
                    <a:pt x="2624" y="5046"/>
                  </a:lnTo>
                  <a:lnTo>
                    <a:pt x="3090" y="5535"/>
                  </a:lnTo>
                  <a:lnTo>
                    <a:pt x="3513" y="5957"/>
                  </a:lnTo>
                  <a:lnTo>
                    <a:pt x="4157" y="6602"/>
                  </a:lnTo>
                  <a:lnTo>
                    <a:pt x="4424" y="6824"/>
                  </a:lnTo>
                  <a:lnTo>
                    <a:pt x="4313" y="6491"/>
                  </a:lnTo>
                  <a:lnTo>
                    <a:pt x="4046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379" y="3690"/>
                  </a:lnTo>
                  <a:lnTo>
                    <a:pt x="3112" y="3001"/>
                  </a:lnTo>
                  <a:lnTo>
                    <a:pt x="2801" y="2312"/>
                  </a:lnTo>
                  <a:lnTo>
                    <a:pt x="2490" y="1690"/>
                  </a:lnTo>
                  <a:lnTo>
                    <a:pt x="2157" y="1112"/>
                  </a:lnTo>
                  <a:lnTo>
                    <a:pt x="1979" y="868"/>
                  </a:lnTo>
                  <a:lnTo>
                    <a:pt x="1801" y="645"/>
                  </a:lnTo>
                  <a:lnTo>
                    <a:pt x="1623" y="445"/>
                  </a:lnTo>
                  <a:lnTo>
                    <a:pt x="1446" y="268"/>
                  </a:lnTo>
                  <a:lnTo>
                    <a:pt x="1268" y="134"/>
                  </a:lnTo>
                  <a:lnTo>
                    <a:pt x="1090" y="45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3"/>
            <p:cNvSpPr/>
            <p:nvPr/>
          </p:nvSpPr>
          <p:spPr>
            <a:xfrm>
              <a:off x="-1655086" y="-506356"/>
              <a:ext cx="142407" cy="46805"/>
            </a:xfrm>
            <a:custGeom>
              <a:avLst/>
              <a:gdLst/>
              <a:ahLst/>
              <a:cxnLst/>
              <a:rect l="l" t="t" r="r" b="b"/>
              <a:pathLst>
                <a:path w="7646" h="2513" extrusionOk="0">
                  <a:moveTo>
                    <a:pt x="5734" y="1"/>
                  </a:moveTo>
                  <a:lnTo>
                    <a:pt x="5068" y="23"/>
                  </a:lnTo>
                  <a:lnTo>
                    <a:pt x="4334" y="45"/>
                  </a:lnTo>
                  <a:lnTo>
                    <a:pt x="3601" y="112"/>
                  </a:lnTo>
                  <a:lnTo>
                    <a:pt x="2867" y="179"/>
                  </a:lnTo>
                  <a:lnTo>
                    <a:pt x="2156" y="312"/>
                  </a:lnTo>
                  <a:lnTo>
                    <a:pt x="1511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1" y="734"/>
                  </a:lnTo>
                  <a:lnTo>
                    <a:pt x="489" y="868"/>
                  </a:lnTo>
                  <a:lnTo>
                    <a:pt x="311" y="1001"/>
                  </a:lnTo>
                  <a:lnTo>
                    <a:pt x="178" y="1134"/>
                  </a:lnTo>
                  <a:lnTo>
                    <a:pt x="67" y="1290"/>
                  </a:lnTo>
                  <a:lnTo>
                    <a:pt x="22" y="1468"/>
                  </a:lnTo>
                  <a:lnTo>
                    <a:pt x="0" y="1646"/>
                  </a:lnTo>
                  <a:lnTo>
                    <a:pt x="45" y="1846"/>
                  </a:lnTo>
                  <a:lnTo>
                    <a:pt x="111" y="2046"/>
                  </a:lnTo>
                  <a:lnTo>
                    <a:pt x="222" y="2201"/>
                  </a:lnTo>
                  <a:lnTo>
                    <a:pt x="378" y="2312"/>
                  </a:lnTo>
                  <a:lnTo>
                    <a:pt x="556" y="2401"/>
                  </a:lnTo>
                  <a:lnTo>
                    <a:pt x="756" y="2468"/>
                  </a:lnTo>
                  <a:lnTo>
                    <a:pt x="978" y="2512"/>
                  </a:lnTo>
                  <a:lnTo>
                    <a:pt x="1223" y="2512"/>
                  </a:lnTo>
                  <a:lnTo>
                    <a:pt x="1489" y="2490"/>
                  </a:lnTo>
                  <a:lnTo>
                    <a:pt x="1778" y="2468"/>
                  </a:lnTo>
                  <a:lnTo>
                    <a:pt x="2089" y="2401"/>
                  </a:lnTo>
                  <a:lnTo>
                    <a:pt x="2734" y="2246"/>
                  </a:lnTo>
                  <a:lnTo>
                    <a:pt x="3401" y="2023"/>
                  </a:lnTo>
                  <a:lnTo>
                    <a:pt x="4090" y="1757"/>
                  </a:lnTo>
                  <a:lnTo>
                    <a:pt x="4757" y="1490"/>
                  </a:lnTo>
                  <a:lnTo>
                    <a:pt x="5401" y="1179"/>
                  </a:lnTo>
                  <a:lnTo>
                    <a:pt x="6001" y="890"/>
                  </a:lnTo>
                  <a:lnTo>
                    <a:pt x="6535" y="623"/>
                  </a:lnTo>
                  <a:lnTo>
                    <a:pt x="7335" y="201"/>
                  </a:lnTo>
                  <a:lnTo>
                    <a:pt x="7646" y="23"/>
                  </a:lnTo>
                  <a:lnTo>
                    <a:pt x="729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3"/>
            <p:cNvSpPr/>
            <p:nvPr/>
          </p:nvSpPr>
          <p:spPr>
            <a:xfrm>
              <a:off x="-1511450" y="-640065"/>
              <a:ext cx="58799" cy="137881"/>
            </a:xfrm>
            <a:custGeom>
              <a:avLst/>
              <a:gdLst/>
              <a:ahLst/>
              <a:cxnLst/>
              <a:rect l="l" t="t" r="r" b="b"/>
              <a:pathLst>
                <a:path w="3157" h="7403" extrusionOk="0">
                  <a:moveTo>
                    <a:pt x="2201" y="1"/>
                  </a:moveTo>
                  <a:lnTo>
                    <a:pt x="2001" y="67"/>
                  </a:lnTo>
                  <a:lnTo>
                    <a:pt x="1845" y="156"/>
                  </a:lnTo>
                  <a:lnTo>
                    <a:pt x="1668" y="290"/>
                  </a:lnTo>
                  <a:lnTo>
                    <a:pt x="1534" y="467"/>
                  </a:lnTo>
                  <a:lnTo>
                    <a:pt x="1379" y="667"/>
                  </a:lnTo>
                  <a:lnTo>
                    <a:pt x="1245" y="912"/>
                  </a:lnTo>
                  <a:lnTo>
                    <a:pt x="1112" y="1179"/>
                  </a:lnTo>
                  <a:lnTo>
                    <a:pt x="1001" y="1445"/>
                  </a:lnTo>
                  <a:lnTo>
                    <a:pt x="801" y="2068"/>
                  </a:lnTo>
                  <a:lnTo>
                    <a:pt x="623" y="2757"/>
                  </a:lnTo>
                  <a:lnTo>
                    <a:pt x="467" y="3468"/>
                  </a:lnTo>
                  <a:lnTo>
                    <a:pt x="334" y="4201"/>
                  </a:lnTo>
                  <a:lnTo>
                    <a:pt x="223" y="4913"/>
                  </a:lnTo>
                  <a:lnTo>
                    <a:pt x="156" y="5557"/>
                  </a:lnTo>
                  <a:lnTo>
                    <a:pt x="90" y="6157"/>
                  </a:lnTo>
                  <a:lnTo>
                    <a:pt x="23" y="7069"/>
                  </a:lnTo>
                  <a:lnTo>
                    <a:pt x="1" y="7402"/>
                  </a:lnTo>
                  <a:lnTo>
                    <a:pt x="201" y="7113"/>
                  </a:lnTo>
                  <a:lnTo>
                    <a:pt x="712" y="6357"/>
                  </a:lnTo>
                  <a:lnTo>
                    <a:pt x="1401" y="5246"/>
                  </a:lnTo>
                  <a:lnTo>
                    <a:pt x="1756" y="4624"/>
                  </a:lnTo>
                  <a:lnTo>
                    <a:pt x="2112" y="3957"/>
                  </a:lnTo>
                  <a:lnTo>
                    <a:pt x="2445" y="3312"/>
                  </a:lnTo>
                  <a:lnTo>
                    <a:pt x="2734" y="2646"/>
                  </a:lnTo>
                  <a:lnTo>
                    <a:pt x="2957" y="2046"/>
                  </a:lnTo>
                  <a:lnTo>
                    <a:pt x="3046" y="1734"/>
                  </a:lnTo>
                  <a:lnTo>
                    <a:pt x="3112" y="1468"/>
                  </a:lnTo>
                  <a:lnTo>
                    <a:pt x="3157" y="1201"/>
                  </a:lnTo>
                  <a:lnTo>
                    <a:pt x="3157" y="956"/>
                  </a:lnTo>
                  <a:lnTo>
                    <a:pt x="3157" y="734"/>
                  </a:lnTo>
                  <a:lnTo>
                    <a:pt x="3112" y="534"/>
                  </a:lnTo>
                  <a:lnTo>
                    <a:pt x="3023" y="356"/>
                  </a:lnTo>
                  <a:lnTo>
                    <a:pt x="2912" y="223"/>
                  </a:lnTo>
                  <a:lnTo>
                    <a:pt x="2779" y="112"/>
                  </a:lnTo>
                  <a:lnTo>
                    <a:pt x="2579" y="23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3"/>
            <p:cNvSpPr/>
            <p:nvPr/>
          </p:nvSpPr>
          <p:spPr>
            <a:xfrm>
              <a:off x="-1515994" y="-508014"/>
              <a:ext cx="97707" cy="116350"/>
            </a:xfrm>
            <a:custGeom>
              <a:avLst/>
              <a:gdLst/>
              <a:ahLst/>
              <a:cxnLst/>
              <a:rect l="l" t="t" r="r" b="b"/>
              <a:pathLst>
                <a:path w="5246" h="6247" extrusionOk="0">
                  <a:moveTo>
                    <a:pt x="0" y="1"/>
                  </a:moveTo>
                  <a:lnTo>
                    <a:pt x="156" y="312"/>
                  </a:lnTo>
                  <a:lnTo>
                    <a:pt x="534" y="1157"/>
                  </a:lnTo>
                  <a:lnTo>
                    <a:pt x="1134" y="2312"/>
                  </a:lnTo>
                  <a:lnTo>
                    <a:pt x="1467" y="2957"/>
                  </a:lnTo>
                  <a:lnTo>
                    <a:pt x="1845" y="3602"/>
                  </a:lnTo>
                  <a:lnTo>
                    <a:pt x="2245" y="4224"/>
                  </a:lnTo>
                  <a:lnTo>
                    <a:pt x="2645" y="4802"/>
                  </a:lnTo>
                  <a:lnTo>
                    <a:pt x="3045" y="5335"/>
                  </a:lnTo>
                  <a:lnTo>
                    <a:pt x="3267" y="5557"/>
                  </a:lnTo>
                  <a:lnTo>
                    <a:pt x="3467" y="5758"/>
                  </a:lnTo>
                  <a:lnTo>
                    <a:pt x="3667" y="5913"/>
                  </a:lnTo>
                  <a:lnTo>
                    <a:pt x="3867" y="6069"/>
                  </a:lnTo>
                  <a:lnTo>
                    <a:pt x="4068" y="6158"/>
                  </a:lnTo>
                  <a:lnTo>
                    <a:pt x="4268" y="6224"/>
                  </a:lnTo>
                  <a:lnTo>
                    <a:pt x="4445" y="6247"/>
                  </a:lnTo>
                  <a:lnTo>
                    <a:pt x="4623" y="6224"/>
                  </a:lnTo>
                  <a:lnTo>
                    <a:pt x="4801" y="6158"/>
                  </a:lnTo>
                  <a:lnTo>
                    <a:pt x="4957" y="6046"/>
                  </a:lnTo>
                  <a:lnTo>
                    <a:pt x="5090" y="5891"/>
                  </a:lnTo>
                  <a:lnTo>
                    <a:pt x="5179" y="5713"/>
                  </a:lnTo>
                  <a:lnTo>
                    <a:pt x="5223" y="5535"/>
                  </a:lnTo>
                  <a:lnTo>
                    <a:pt x="5246" y="5335"/>
                  </a:lnTo>
                  <a:lnTo>
                    <a:pt x="5201" y="5135"/>
                  </a:lnTo>
                  <a:lnTo>
                    <a:pt x="5134" y="4913"/>
                  </a:lnTo>
                  <a:lnTo>
                    <a:pt x="5045" y="4691"/>
                  </a:lnTo>
                  <a:lnTo>
                    <a:pt x="4912" y="4446"/>
                  </a:lnTo>
                  <a:lnTo>
                    <a:pt x="4757" y="4202"/>
                  </a:lnTo>
                  <a:lnTo>
                    <a:pt x="4579" y="3957"/>
                  </a:lnTo>
                  <a:lnTo>
                    <a:pt x="4134" y="3446"/>
                  </a:lnTo>
                  <a:lnTo>
                    <a:pt x="3645" y="2935"/>
                  </a:lnTo>
                  <a:lnTo>
                    <a:pt x="3134" y="2446"/>
                  </a:lnTo>
                  <a:lnTo>
                    <a:pt x="2578" y="1957"/>
                  </a:lnTo>
                  <a:lnTo>
                    <a:pt x="2023" y="1490"/>
                  </a:lnTo>
                  <a:lnTo>
                    <a:pt x="1489" y="1090"/>
                  </a:lnTo>
                  <a:lnTo>
                    <a:pt x="1023" y="712"/>
                  </a:lnTo>
                  <a:lnTo>
                    <a:pt x="289" y="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3"/>
            <p:cNvSpPr/>
            <p:nvPr/>
          </p:nvSpPr>
          <p:spPr>
            <a:xfrm>
              <a:off x="-1562370" y="-506356"/>
              <a:ext cx="50120" cy="141178"/>
            </a:xfrm>
            <a:custGeom>
              <a:avLst/>
              <a:gdLst/>
              <a:ahLst/>
              <a:cxnLst/>
              <a:rect l="l" t="t" r="r" b="b"/>
              <a:pathLst>
                <a:path w="2691" h="7580" extrusionOk="0">
                  <a:moveTo>
                    <a:pt x="2690" y="1"/>
                  </a:moveTo>
                  <a:lnTo>
                    <a:pt x="2512" y="312"/>
                  </a:lnTo>
                  <a:lnTo>
                    <a:pt x="2046" y="1112"/>
                  </a:lnTo>
                  <a:lnTo>
                    <a:pt x="1757" y="1646"/>
                  </a:lnTo>
                  <a:lnTo>
                    <a:pt x="1445" y="2268"/>
                  </a:lnTo>
                  <a:lnTo>
                    <a:pt x="1134" y="2912"/>
                  </a:lnTo>
                  <a:lnTo>
                    <a:pt x="823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580"/>
                  </a:lnTo>
                  <a:lnTo>
                    <a:pt x="67" y="5891"/>
                  </a:lnTo>
                  <a:lnTo>
                    <a:pt x="23" y="6180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90" y="7091"/>
                  </a:lnTo>
                  <a:lnTo>
                    <a:pt x="179" y="7247"/>
                  </a:lnTo>
                  <a:lnTo>
                    <a:pt x="312" y="7402"/>
                  </a:lnTo>
                  <a:lnTo>
                    <a:pt x="468" y="7491"/>
                  </a:lnTo>
                  <a:lnTo>
                    <a:pt x="645" y="7558"/>
                  </a:lnTo>
                  <a:lnTo>
                    <a:pt x="868" y="7580"/>
                  </a:lnTo>
                  <a:lnTo>
                    <a:pt x="1045" y="7558"/>
                  </a:lnTo>
                  <a:lnTo>
                    <a:pt x="1223" y="7491"/>
                  </a:lnTo>
                  <a:lnTo>
                    <a:pt x="1379" y="7380"/>
                  </a:lnTo>
                  <a:lnTo>
                    <a:pt x="1534" y="7224"/>
                  </a:lnTo>
                  <a:lnTo>
                    <a:pt x="1690" y="7047"/>
                  </a:lnTo>
                  <a:lnTo>
                    <a:pt x="1801" y="6824"/>
                  </a:lnTo>
                  <a:lnTo>
                    <a:pt x="1912" y="6580"/>
                  </a:lnTo>
                  <a:lnTo>
                    <a:pt x="2023" y="6313"/>
                  </a:lnTo>
                  <a:lnTo>
                    <a:pt x="2134" y="6024"/>
                  </a:lnTo>
                  <a:lnTo>
                    <a:pt x="2290" y="5380"/>
                  </a:lnTo>
                  <a:lnTo>
                    <a:pt x="2423" y="4691"/>
                  </a:lnTo>
                  <a:lnTo>
                    <a:pt x="2512" y="3957"/>
                  </a:lnTo>
                  <a:lnTo>
                    <a:pt x="2579" y="3224"/>
                  </a:lnTo>
                  <a:lnTo>
                    <a:pt x="2646" y="2512"/>
                  </a:lnTo>
                  <a:lnTo>
                    <a:pt x="2668" y="1846"/>
                  </a:lnTo>
                  <a:lnTo>
                    <a:pt x="2690" y="1245"/>
                  </a:lnTo>
                  <a:lnTo>
                    <a:pt x="2690" y="356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3"/>
            <p:cNvSpPr/>
            <p:nvPr/>
          </p:nvSpPr>
          <p:spPr>
            <a:xfrm>
              <a:off x="-1515994" y="-534089"/>
              <a:ext cx="145312" cy="38926"/>
            </a:xfrm>
            <a:custGeom>
              <a:avLst/>
              <a:gdLst/>
              <a:ahLst/>
              <a:cxnLst/>
              <a:rect l="l" t="t" r="r" b="b"/>
              <a:pathLst>
                <a:path w="7802" h="2090" extrusionOk="0">
                  <a:moveTo>
                    <a:pt x="5846" y="1"/>
                  </a:moveTo>
                  <a:lnTo>
                    <a:pt x="5179" y="67"/>
                  </a:lnTo>
                  <a:lnTo>
                    <a:pt x="4490" y="201"/>
                  </a:lnTo>
                  <a:lnTo>
                    <a:pt x="3779" y="356"/>
                  </a:lnTo>
                  <a:lnTo>
                    <a:pt x="3067" y="556"/>
                  </a:lnTo>
                  <a:lnTo>
                    <a:pt x="2378" y="756"/>
                  </a:lnTo>
                  <a:lnTo>
                    <a:pt x="1734" y="956"/>
                  </a:lnTo>
                  <a:lnTo>
                    <a:pt x="1178" y="1156"/>
                  </a:lnTo>
                  <a:lnTo>
                    <a:pt x="334" y="1468"/>
                  </a:lnTo>
                  <a:lnTo>
                    <a:pt x="0" y="1601"/>
                  </a:lnTo>
                  <a:lnTo>
                    <a:pt x="356" y="1645"/>
                  </a:lnTo>
                  <a:lnTo>
                    <a:pt x="1267" y="1801"/>
                  </a:lnTo>
                  <a:lnTo>
                    <a:pt x="1867" y="1868"/>
                  </a:lnTo>
                  <a:lnTo>
                    <a:pt x="2556" y="1957"/>
                  </a:lnTo>
                  <a:lnTo>
                    <a:pt x="3267" y="2023"/>
                  </a:lnTo>
                  <a:lnTo>
                    <a:pt x="4023" y="2068"/>
                  </a:lnTo>
                  <a:lnTo>
                    <a:pt x="4757" y="2090"/>
                  </a:lnTo>
                  <a:lnTo>
                    <a:pt x="5468" y="2090"/>
                  </a:lnTo>
                  <a:lnTo>
                    <a:pt x="6135" y="2023"/>
                  </a:lnTo>
                  <a:lnTo>
                    <a:pt x="6424" y="1979"/>
                  </a:lnTo>
                  <a:lnTo>
                    <a:pt x="6712" y="1912"/>
                  </a:lnTo>
                  <a:lnTo>
                    <a:pt x="6957" y="1845"/>
                  </a:lnTo>
                  <a:lnTo>
                    <a:pt x="7201" y="1757"/>
                  </a:lnTo>
                  <a:lnTo>
                    <a:pt x="7379" y="1645"/>
                  </a:lnTo>
                  <a:lnTo>
                    <a:pt x="7557" y="1534"/>
                  </a:lnTo>
                  <a:lnTo>
                    <a:pt x="7668" y="1379"/>
                  </a:lnTo>
                  <a:lnTo>
                    <a:pt x="7757" y="1223"/>
                  </a:lnTo>
                  <a:lnTo>
                    <a:pt x="7802" y="1045"/>
                  </a:lnTo>
                  <a:lnTo>
                    <a:pt x="7779" y="845"/>
                  </a:lnTo>
                  <a:lnTo>
                    <a:pt x="7735" y="645"/>
                  </a:lnTo>
                  <a:lnTo>
                    <a:pt x="7646" y="467"/>
                  </a:lnTo>
                  <a:lnTo>
                    <a:pt x="7513" y="334"/>
                  </a:lnTo>
                  <a:lnTo>
                    <a:pt x="7357" y="223"/>
                  </a:lnTo>
                  <a:lnTo>
                    <a:pt x="7157" y="134"/>
                  </a:lnTo>
                  <a:lnTo>
                    <a:pt x="6957" y="67"/>
                  </a:lnTo>
                  <a:lnTo>
                    <a:pt x="6712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3"/>
            <p:cNvSpPr/>
            <p:nvPr/>
          </p:nvSpPr>
          <p:spPr>
            <a:xfrm>
              <a:off x="-1535048" y="-523733"/>
              <a:ext cx="42242" cy="42651"/>
            </a:xfrm>
            <a:custGeom>
              <a:avLst/>
              <a:gdLst/>
              <a:ahLst/>
              <a:cxnLst/>
              <a:rect l="l" t="t" r="r" b="b"/>
              <a:pathLst>
                <a:path w="2268" h="2290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490" y="200"/>
                  </a:lnTo>
                  <a:lnTo>
                    <a:pt x="334" y="334"/>
                  </a:lnTo>
                  <a:lnTo>
                    <a:pt x="179" y="512"/>
                  </a:lnTo>
                  <a:lnTo>
                    <a:pt x="90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78"/>
                  </a:lnTo>
                  <a:lnTo>
                    <a:pt x="90" y="1578"/>
                  </a:lnTo>
                  <a:lnTo>
                    <a:pt x="179" y="1778"/>
                  </a:lnTo>
                  <a:lnTo>
                    <a:pt x="334" y="1956"/>
                  </a:lnTo>
                  <a:lnTo>
                    <a:pt x="490" y="2090"/>
                  </a:lnTo>
                  <a:lnTo>
                    <a:pt x="690" y="2201"/>
                  </a:lnTo>
                  <a:lnTo>
                    <a:pt x="912" y="2267"/>
                  </a:lnTo>
                  <a:lnTo>
                    <a:pt x="1134" y="2290"/>
                  </a:lnTo>
                  <a:lnTo>
                    <a:pt x="1357" y="2267"/>
                  </a:lnTo>
                  <a:lnTo>
                    <a:pt x="1579" y="2201"/>
                  </a:lnTo>
                  <a:lnTo>
                    <a:pt x="1779" y="2090"/>
                  </a:lnTo>
                  <a:lnTo>
                    <a:pt x="1934" y="1956"/>
                  </a:lnTo>
                  <a:lnTo>
                    <a:pt x="2090" y="1778"/>
                  </a:lnTo>
                  <a:lnTo>
                    <a:pt x="2179" y="1578"/>
                  </a:lnTo>
                  <a:lnTo>
                    <a:pt x="2246" y="1378"/>
                  </a:lnTo>
                  <a:lnTo>
                    <a:pt x="2268" y="1134"/>
                  </a:lnTo>
                  <a:lnTo>
                    <a:pt x="2246" y="912"/>
                  </a:lnTo>
                  <a:lnTo>
                    <a:pt x="2179" y="689"/>
                  </a:lnTo>
                  <a:lnTo>
                    <a:pt x="2090" y="512"/>
                  </a:lnTo>
                  <a:lnTo>
                    <a:pt x="1934" y="334"/>
                  </a:lnTo>
                  <a:lnTo>
                    <a:pt x="1779" y="200"/>
                  </a:lnTo>
                  <a:lnTo>
                    <a:pt x="1579" y="89"/>
                  </a:lnTo>
                  <a:lnTo>
                    <a:pt x="1357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3"/>
            <p:cNvSpPr/>
            <p:nvPr/>
          </p:nvSpPr>
          <p:spPr>
            <a:xfrm>
              <a:off x="-1245690" y="90165"/>
              <a:ext cx="82397" cy="127116"/>
            </a:xfrm>
            <a:custGeom>
              <a:avLst/>
              <a:gdLst/>
              <a:ahLst/>
              <a:cxnLst/>
              <a:rect l="l" t="t" r="r" b="b"/>
              <a:pathLst>
                <a:path w="4424" h="6825" extrusionOk="0">
                  <a:moveTo>
                    <a:pt x="734" y="1"/>
                  </a:moveTo>
                  <a:lnTo>
                    <a:pt x="557" y="45"/>
                  </a:lnTo>
                  <a:lnTo>
                    <a:pt x="379" y="134"/>
                  </a:lnTo>
                  <a:lnTo>
                    <a:pt x="223" y="268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01"/>
                  </a:lnTo>
                  <a:lnTo>
                    <a:pt x="23" y="1246"/>
                  </a:lnTo>
                  <a:lnTo>
                    <a:pt x="90" y="1468"/>
                  </a:lnTo>
                  <a:lnTo>
                    <a:pt x="201" y="1735"/>
                  </a:lnTo>
                  <a:lnTo>
                    <a:pt x="312" y="2001"/>
                  </a:lnTo>
                  <a:lnTo>
                    <a:pt x="468" y="2268"/>
                  </a:lnTo>
                  <a:lnTo>
                    <a:pt x="801" y="2824"/>
                  </a:lnTo>
                  <a:lnTo>
                    <a:pt x="1223" y="3402"/>
                  </a:lnTo>
                  <a:lnTo>
                    <a:pt x="1668" y="3979"/>
                  </a:lnTo>
                  <a:lnTo>
                    <a:pt x="2157" y="4535"/>
                  </a:lnTo>
                  <a:lnTo>
                    <a:pt x="2624" y="5046"/>
                  </a:lnTo>
                  <a:lnTo>
                    <a:pt x="3090" y="5535"/>
                  </a:lnTo>
                  <a:lnTo>
                    <a:pt x="3513" y="5980"/>
                  </a:lnTo>
                  <a:lnTo>
                    <a:pt x="4157" y="6602"/>
                  </a:lnTo>
                  <a:lnTo>
                    <a:pt x="4424" y="6824"/>
                  </a:lnTo>
                  <a:lnTo>
                    <a:pt x="4313" y="6491"/>
                  </a:lnTo>
                  <a:lnTo>
                    <a:pt x="4046" y="5602"/>
                  </a:lnTo>
                  <a:lnTo>
                    <a:pt x="3646" y="4380"/>
                  </a:lnTo>
                  <a:lnTo>
                    <a:pt x="3379" y="3691"/>
                  </a:lnTo>
                  <a:lnTo>
                    <a:pt x="3113" y="3002"/>
                  </a:lnTo>
                  <a:lnTo>
                    <a:pt x="2801" y="2335"/>
                  </a:lnTo>
                  <a:lnTo>
                    <a:pt x="2490" y="1690"/>
                  </a:lnTo>
                  <a:lnTo>
                    <a:pt x="2157" y="1112"/>
                  </a:lnTo>
                  <a:lnTo>
                    <a:pt x="1979" y="868"/>
                  </a:lnTo>
                  <a:lnTo>
                    <a:pt x="1801" y="646"/>
                  </a:lnTo>
                  <a:lnTo>
                    <a:pt x="1623" y="446"/>
                  </a:lnTo>
                  <a:lnTo>
                    <a:pt x="1446" y="290"/>
                  </a:lnTo>
                  <a:lnTo>
                    <a:pt x="1268" y="157"/>
                  </a:lnTo>
                  <a:lnTo>
                    <a:pt x="1090" y="6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3"/>
            <p:cNvSpPr/>
            <p:nvPr/>
          </p:nvSpPr>
          <p:spPr>
            <a:xfrm>
              <a:off x="-1307357" y="212699"/>
              <a:ext cx="142407" cy="47214"/>
            </a:xfrm>
            <a:custGeom>
              <a:avLst/>
              <a:gdLst/>
              <a:ahLst/>
              <a:cxnLst/>
              <a:rect l="l" t="t" r="r" b="b"/>
              <a:pathLst>
                <a:path w="7646" h="2535" extrusionOk="0">
                  <a:moveTo>
                    <a:pt x="5735" y="1"/>
                  </a:moveTo>
                  <a:lnTo>
                    <a:pt x="5068" y="23"/>
                  </a:lnTo>
                  <a:lnTo>
                    <a:pt x="4334" y="68"/>
                  </a:lnTo>
                  <a:lnTo>
                    <a:pt x="3601" y="112"/>
                  </a:lnTo>
                  <a:lnTo>
                    <a:pt x="2867" y="201"/>
                  </a:lnTo>
                  <a:lnTo>
                    <a:pt x="2156" y="312"/>
                  </a:lnTo>
                  <a:lnTo>
                    <a:pt x="1512" y="468"/>
                  </a:lnTo>
                  <a:lnTo>
                    <a:pt x="1223" y="534"/>
                  </a:lnTo>
                  <a:lnTo>
                    <a:pt x="956" y="646"/>
                  </a:lnTo>
                  <a:lnTo>
                    <a:pt x="711" y="757"/>
                  </a:lnTo>
                  <a:lnTo>
                    <a:pt x="489" y="868"/>
                  </a:lnTo>
                  <a:lnTo>
                    <a:pt x="311" y="1001"/>
                  </a:lnTo>
                  <a:lnTo>
                    <a:pt x="178" y="1157"/>
                  </a:lnTo>
                  <a:lnTo>
                    <a:pt x="67" y="1312"/>
                  </a:lnTo>
                  <a:lnTo>
                    <a:pt x="22" y="1468"/>
                  </a:lnTo>
                  <a:lnTo>
                    <a:pt x="0" y="1668"/>
                  </a:lnTo>
                  <a:lnTo>
                    <a:pt x="45" y="1868"/>
                  </a:lnTo>
                  <a:lnTo>
                    <a:pt x="111" y="2046"/>
                  </a:lnTo>
                  <a:lnTo>
                    <a:pt x="222" y="2201"/>
                  </a:lnTo>
                  <a:lnTo>
                    <a:pt x="378" y="2335"/>
                  </a:lnTo>
                  <a:lnTo>
                    <a:pt x="556" y="2424"/>
                  </a:lnTo>
                  <a:lnTo>
                    <a:pt x="756" y="2490"/>
                  </a:lnTo>
                  <a:lnTo>
                    <a:pt x="978" y="2513"/>
                  </a:lnTo>
                  <a:lnTo>
                    <a:pt x="1223" y="2535"/>
                  </a:lnTo>
                  <a:lnTo>
                    <a:pt x="1489" y="2513"/>
                  </a:lnTo>
                  <a:lnTo>
                    <a:pt x="1778" y="2468"/>
                  </a:lnTo>
                  <a:lnTo>
                    <a:pt x="2089" y="2424"/>
                  </a:lnTo>
                  <a:lnTo>
                    <a:pt x="2734" y="2246"/>
                  </a:lnTo>
                  <a:lnTo>
                    <a:pt x="3401" y="2046"/>
                  </a:lnTo>
                  <a:lnTo>
                    <a:pt x="4090" y="1779"/>
                  </a:lnTo>
                  <a:lnTo>
                    <a:pt x="4757" y="1490"/>
                  </a:lnTo>
                  <a:lnTo>
                    <a:pt x="5401" y="1201"/>
                  </a:lnTo>
                  <a:lnTo>
                    <a:pt x="6001" y="890"/>
                  </a:lnTo>
                  <a:lnTo>
                    <a:pt x="6535" y="623"/>
                  </a:lnTo>
                  <a:lnTo>
                    <a:pt x="7335" y="201"/>
                  </a:lnTo>
                  <a:lnTo>
                    <a:pt x="7646" y="23"/>
                  </a:lnTo>
                  <a:lnTo>
                    <a:pt x="7290" y="23"/>
                  </a:lnTo>
                  <a:lnTo>
                    <a:pt x="6357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3"/>
            <p:cNvSpPr/>
            <p:nvPr/>
          </p:nvSpPr>
          <p:spPr>
            <a:xfrm>
              <a:off x="-1163721" y="78990"/>
              <a:ext cx="58799" cy="138291"/>
            </a:xfrm>
            <a:custGeom>
              <a:avLst/>
              <a:gdLst/>
              <a:ahLst/>
              <a:cxnLst/>
              <a:rect l="l" t="t" r="r" b="b"/>
              <a:pathLst>
                <a:path w="3157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01" y="68"/>
                  </a:lnTo>
                  <a:lnTo>
                    <a:pt x="1845" y="179"/>
                  </a:lnTo>
                  <a:lnTo>
                    <a:pt x="1668" y="312"/>
                  </a:lnTo>
                  <a:lnTo>
                    <a:pt x="1534" y="468"/>
                  </a:lnTo>
                  <a:lnTo>
                    <a:pt x="1379" y="690"/>
                  </a:lnTo>
                  <a:lnTo>
                    <a:pt x="1245" y="912"/>
                  </a:lnTo>
                  <a:lnTo>
                    <a:pt x="1112" y="1179"/>
                  </a:lnTo>
                  <a:lnTo>
                    <a:pt x="1001" y="1468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2"/>
                  </a:lnTo>
                  <a:lnTo>
                    <a:pt x="223" y="4913"/>
                  </a:lnTo>
                  <a:lnTo>
                    <a:pt x="156" y="5580"/>
                  </a:lnTo>
                  <a:lnTo>
                    <a:pt x="90" y="6180"/>
                  </a:lnTo>
                  <a:lnTo>
                    <a:pt x="23" y="7069"/>
                  </a:lnTo>
                  <a:lnTo>
                    <a:pt x="1" y="7424"/>
                  </a:lnTo>
                  <a:lnTo>
                    <a:pt x="201" y="7136"/>
                  </a:lnTo>
                  <a:lnTo>
                    <a:pt x="712" y="6358"/>
                  </a:lnTo>
                  <a:lnTo>
                    <a:pt x="1401" y="5269"/>
                  </a:lnTo>
                  <a:lnTo>
                    <a:pt x="1757" y="4624"/>
                  </a:lnTo>
                  <a:lnTo>
                    <a:pt x="2112" y="3979"/>
                  </a:lnTo>
                  <a:lnTo>
                    <a:pt x="2446" y="3313"/>
                  </a:lnTo>
                  <a:lnTo>
                    <a:pt x="2735" y="2668"/>
                  </a:lnTo>
                  <a:lnTo>
                    <a:pt x="2957" y="2046"/>
                  </a:lnTo>
                  <a:lnTo>
                    <a:pt x="3046" y="1757"/>
                  </a:lnTo>
                  <a:lnTo>
                    <a:pt x="3112" y="1468"/>
                  </a:lnTo>
                  <a:lnTo>
                    <a:pt x="3157" y="1201"/>
                  </a:lnTo>
                  <a:lnTo>
                    <a:pt x="3157" y="957"/>
                  </a:lnTo>
                  <a:lnTo>
                    <a:pt x="3157" y="734"/>
                  </a:lnTo>
                  <a:lnTo>
                    <a:pt x="3112" y="557"/>
                  </a:lnTo>
                  <a:lnTo>
                    <a:pt x="3023" y="379"/>
                  </a:lnTo>
                  <a:lnTo>
                    <a:pt x="2912" y="223"/>
                  </a:lnTo>
                  <a:lnTo>
                    <a:pt x="2779" y="112"/>
                  </a:lnTo>
                  <a:lnTo>
                    <a:pt x="2579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3"/>
            <p:cNvSpPr/>
            <p:nvPr/>
          </p:nvSpPr>
          <p:spPr>
            <a:xfrm>
              <a:off x="-1168265" y="211060"/>
              <a:ext cx="97707" cy="116742"/>
            </a:xfrm>
            <a:custGeom>
              <a:avLst/>
              <a:gdLst/>
              <a:ahLst/>
              <a:cxnLst/>
              <a:rect l="l" t="t" r="r" b="b"/>
              <a:pathLst>
                <a:path w="5246" h="6268" extrusionOk="0">
                  <a:moveTo>
                    <a:pt x="0" y="0"/>
                  </a:moveTo>
                  <a:lnTo>
                    <a:pt x="156" y="333"/>
                  </a:lnTo>
                  <a:lnTo>
                    <a:pt x="534" y="1156"/>
                  </a:lnTo>
                  <a:lnTo>
                    <a:pt x="823" y="1711"/>
                  </a:lnTo>
                  <a:lnTo>
                    <a:pt x="1134" y="2312"/>
                  </a:lnTo>
                  <a:lnTo>
                    <a:pt x="1467" y="2956"/>
                  </a:lnTo>
                  <a:lnTo>
                    <a:pt x="1845" y="3601"/>
                  </a:lnTo>
                  <a:lnTo>
                    <a:pt x="2245" y="4223"/>
                  </a:lnTo>
                  <a:lnTo>
                    <a:pt x="2645" y="4823"/>
                  </a:lnTo>
                  <a:lnTo>
                    <a:pt x="3045" y="5334"/>
                  </a:lnTo>
                  <a:lnTo>
                    <a:pt x="3267" y="5557"/>
                  </a:lnTo>
                  <a:lnTo>
                    <a:pt x="3467" y="5757"/>
                  </a:lnTo>
                  <a:lnTo>
                    <a:pt x="3668" y="5935"/>
                  </a:lnTo>
                  <a:lnTo>
                    <a:pt x="3868" y="6068"/>
                  </a:lnTo>
                  <a:lnTo>
                    <a:pt x="4068" y="6179"/>
                  </a:lnTo>
                  <a:lnTo>
                    <a:pt x="4268" y="6246"/>
                  </a:lnTo>
                  <a:lnTo>
                    <a:pt x="4445" y="6268"/>
                  </a:lnTo>
                  <a:lnTo>
                    <a:pt x="4623" y="6246"/>
                  </a:lnTo>
                  <a:lnTo>
                    <a:pt x="4801" y="6179"/>
                  </a:lnTo>
                  <a:lnTo>
                    <a:pt x="4957" y="6046"/>
                  </a:lnTo>
                  <a:lnTo>
                    <a:pt x="5090" y="5890"/>
                  </a:lnTo>
                  <a:lnTo>
                    <a:pt x="5179" y="5734"/>
                  </a:lnTo>
                  <a:lnTo>
                    <a:pt x="5223" y="5534"/>
                  </a:lnTo>
                  <a:lnTo>
                    <a:pt x="5246" y="5357"/>
                  </a:lnTo>
                  <a:lnTo>
                    <a:pt x="5201" y="5134"/>
                  </a:lnTo>
                  <a:lnTo>
                    <a:pt x="5134" y="4912"/>
                  </a:lnTo>
                  <a:lnTo>
                    <a:pt x="5046" y="4690"/>
                  </a:lnTo>
                  <a:lnTo>
                    <a:pt x="4912" y="4445"/>
                  </a:lnTo>
                  <a:lnTo>
                    <a:pt x="4757" y="4201"/>
                  </a:lnTo>
                  <a:lnTo>
                    <a:pt x="4579" y="3956"/>
                  </a:lnTo>
                  <a:lnTo>
                    <a:pt x="4156" y="3467"/>
                  </a:lnTo>
                  <a:lnTo>
                    <a:pt x="3668" y="2956"/>
                  </a:lnTo>
                  <a:lnTo>
                    <a:pt x="3134" y="2445"/>
                  </a:lnTo>
                  <a:lnTo>
                    <a:pt x="2578" y="1956"/>
                  </a:lnTo>
                  <a:lnTo>
                    <a:pt x="2023" y="1511"/>
                  </a:lnTo>
                  <a:lnTo>
                    <a:pt x="1512" y="1089"/>
                  </a:lnTo>
                  <a:lnTo>
                    <a:pt x="1023" y="734"/>
                  </a:lnTo>
                  <a:lnTo>
                    <a:pt x="289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3"/>
            <p:cNvSpPr/>
            <p:nvPr/>
          </p:nvSpPr>
          <p:spPr>
            <a:xfrm>
              <a:off x="-1214642" y="212699"/>
              <a:ext cx="50120" cy="141196"/>
            </a:xfrm>
            <a:custGeom>
              <a:avLst/>
              <a:gdLst/>
              <a:ahLst/>
              <a:cxnLst/>
              <a:rect l="l" t="t" r="r" b="b"/>
              <a:pathLst>
                <a:path w="2691" h="7581" extrusionOk="0">
                  <a:moveTo>
                    <a:pt x="2690" y="1"/>
                  </a:moveTo>
                  <a:lnTo>
                    <a:pt x="2512" y="312"/>
                  </a:lnTo>
                  <a:lnTo>
                    <a:pt x="2046" y="1112"/>
                  </a:lnTo>
                  <a:lnTo>
                    <a:pt x="1757" y="1668"/>
                  </a:lnTo>
                  <a:lnTo>
                    <a:pt x="1446" y="2268"/>
                  </a:lnTo>
                  <a:lnTo>
                    <a:pt x="1134" y="2935"/>
                  </a:lnTo>
                  <a:lnTo>
                    <a:pt x="823" y="3602"/>
                  </a:lnTo>
                  <a:lnTo>
                    <a:pt x="556" y="4291"/>
                  </a:lnTo>
                  <a:lnTo>
                    <a:pt x="312" y="4957"/>
                  </a:lnTo>
                  <a:lnTo>
                    <a:pt x="134" y="5602"/>
                  </a:lnTo>
                  <a:lnTo>
                    <a:pt x="68" y="5891"/>
                  </a:lnTo>
                  <a:lnTo>
                    <a:pt x="23" y="6180"/>
                  </a:lnTo>
                  <a:lnTo>
                    <a:pt x="1" y="6447"/>
                  </a:lnTo>
                  <a:lnTo>
                    <a:pt x="1" y="6691"/>
                  </a:lnTo>
                  <a:lnTo>
                    <a:pt x="45" y="6913"/>
                  </a:lnTo>
                  <a:lnTo>
                    <a:pt x="90" y="7091"/>
                  </a:lnTo>
                  <a:lnTo>
                    <a:pt x="179" y="7269"/>
                  </a:lnTo>
                  <a:lnTo>
                    <a:pt x="312" y="7402"/>
                  </a:lnTo>
                  <a:lnTo>
                    <a:pt x="468" y="7491"/>
                  </a:lnTo>
                  <a:lnTo>
                    <a:pt x="645" y="7558"/>
                  </a:lnTo>
                  <a:lnTo>
                    <a:pt x="868" y="7580"/>
                  </a:lnTo>
                  <a:lnTo>
                    <a:pt x="1045" y="7558"/>
                  </a:lnTo>
                  <a:lnTo>
                    <a:pt x="1223" y="7491"/>
                  </a:lnTo>
                  <a:lnTo>
                    <a:pt x="1379" y="7380"/>
                  </a:lnTo>
                  <a:lnTo>
                    <a:pt x="1534" y="7225"/>
                  </a:lnTo>
                  <a:lnTo>
                    <a:pt x="1690" y="7047"/>
                  </a:lnTo>
                  <a:lnTo>
                    <a:pt x="1801" y="6824"/>
                  </a:lnTo>
                  <a:lnTo>
                    <a:pt x="1912" y="6602"/>
                  </a:lnTo>
                  <a:lnTo>
                    <a:pt x="2023" y="6313"/>
                  </a:lnTo>
                  <a:lnTo>
                    <a:pt x="2135" y="6024"/>
                  </a:lnTo>
                  <a:lnTo>
                    <a:pt x="2290" y="5380"/>
                  </a:lnTo>
                  <a:lnTo>
                    <a:pt x="2424" y="4691"/>
                  </a:lnTo>
                  <a:lnTo>
                    <a:pt x="2512" y="3979"/>
                  </a:lnTo>
                  <a:lnTo>
                    <a:pt x="2579" y="3246"/>
                  </a:lnTo>
                  <a:lnTo>
                    <a:pt x="2646" y="2535"/>
                  </a:lnTo>
                  <a:lnTo>
                    <a:pt x="2668" y="1868"/>
                  </a:lnTo>
                  <a:lnTo>
                    <a:pt x="2690" y="1268"/>
                  </a:lnTo>
                  <a:lnTo>
                    <a:pt x="2690" y="357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3"/>
            <p:cNvSpPr/>
            <p:nvPr/>
          </p:nvSpPr>
          <p:spPr>
            <a:xfrm>
              <a:off x="-1168265" y="184967"/>
              <a:ext cx="145312" cy="39355"/>
            </a:xfrm>
            <a:custGeom>
              <a:avLst/>
              <a:gdLst/>
              <a:ahLst/>
              <a:cxnLst/>
              <a:rect l="l" t="t" r="r" b="b"/>
              <a:pathLst>
                <a:path w="7802" h="2113" extrusionOk="0">
                  <a:moveTo>
                    <a:pt x="6135" y="1"/>
                  </a:moveTo>
                  <a:lnTo>
                    <a:pt x="5846" y="23"/>
                  </a:lnTo>
                  <a:lnTo>
                    <a:pt x="5179" y="90"/>
                  </a:lnTo>
                  <a:lnTo>
                    <a:pt x="4490" y="201"/>
                  </a:lnTo>
                  <a:lnTo>
                    <a:pt x="3779" y="379"/>
                  </a:lnTo>
                  <a:lnTo>
                    <a:pt x="3067" y="556"/>
                  </a:lnTo>
                  <a:lnTo>
                    <a:pt x="2378" y="757"/>
                  </a:lnTo>
                  <a:lnTo>
                    <a:pt x="1734" y="957"/>
                  </a:lnTo>
                  <a:lnTo>
                    <a:pt x="1178" y="1157"/>
                  </a:lnTo>
                  <a:lnTo>
                    <a:pt x="334" y="1468"/>
                  </a:lnTo>
                  <a:lnTo>
                    <a:pt x="0" y="1601"/>
                  </a:lnTo>
                  <a:lnTo>
                    <a:pt x="356" y="1668"/>
                  </a:lnTo>
                  <a:lnTo>
                    <a:pt x="1267" y="1801"/>
                  </a:lnTo>
                  <a:lnTo>
                    <a:pt x="2556" y="1957"/>
                  </a:lnTo>
                  <a:lnTo>
                    <a:pt x="3267" y="2023"/>
                  </a:lnTo>
                  <a:lnTo>
                    <a:pt x="4023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35" y="2046"/>
                  </a:lnTo>
                  <a:lnTo>
                    <a:pt x="6424" y="2001"/>
                  </a:lnTo>
                  <a:lnTo>
                    <a:pt x="6713" y="1935"/>
                  </a:lnTo>
                  <a:lnTo>
                    <a:pt x="6957" y="1868"/>
                  </a:lnTo>
                  <a:lnTo>
                    <a:pt x="7201" y="1779"/>
                  </a:lnTo>
                  <a:lnTo>
                    <a:pt x="7379" y="1668"/>
                  </a:lnTo>
                  <a:lnTo>
                    <a:pt x="7557" y="1534"/>
                  </a:lnTo>
                  <a:lnTo>
                    <a:pt x="7668" y="1401"/>
                  </a:lnTo>
                  <a:lnTo>
                    <a:pt x="7757" y="1245"/>
                  </a:lnTo>
                  <a:lnTo>
                    <a:pt x="7802" y="1045"/>
                  </a:lnTo>
                  <a:lnTo>
                    <a:pt x="7779" y="845"/>
                  </a:lnTo>
                  <a:lnTo>
                    <a:pt x="7735" y="645"/>
                  </a:lnTo>
                  <a:lnTo>
                    <a:pt x="7646" y="490"/>
                  </a:lnTo>
                  <a:lnTo>
                    <a:pt x="7513" y="334"/>
                  </a:lnTo>
                  <a:lnTo>
                    <a:pt x="7357" y="223"/>
                  </a:lnTo>
                  <a:lnTo>
                    <a:pt x="7157" y="134"/>
                  </a:lnTo>
                  <a:lnTo>
                    <a:pt x="6957" y="67"/>
                  </a:lnTo>
                  <a:lnTo>
                    <a:pt x="6713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3"/>
            <p:cNvSpPr/>
            <p:nvPr/>
          </p:nvSpPr>
          <p:spPr>
            <a:xfrm>
              <a:off x="-1187319" y="195732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2268" h="2268" extrusionOk="0">
                  <a:moveTo>
                    <a:pt x="1134" y="1"/>
                  </a:moveTo>
                  <a:lnTo>
                    <a:pt x="912" y="23"/>
                  </a:lnTo>
                  <a:lnTo>
                    <a:pt x="690" y="90"/>
                  </a:lnTo>
                  <a:lnTo>
                    <a:pt x="490" y="179"/>
                  </a:lnTo>
                  <a:lnTo>
                    <a:pt x="334" y="334"/>
                  </a:lnTo>
                  <a:lnTo>
                    <a:pt x="201" y="490"/>
                  </a:lnTo>
                  <a:lnTo>
                    <a:pt x="90" y="690"/>
                  </a:lnTo>
                  <a:lnTo>
                    <a:pt x="23" y="890"/>
                  </a:lnTo>
                  <a:lnTo>
                    <a:pt x="1" y="1134"/>
                  </a:lnTo>
                  <a:lnTo>
                    <a:pt x="23" y="1357"/>
                  </a:lnTo>
                  <a:lnTo>
                    <a:pt x="90" y="1579"/>
                  </a:lnTo>
                  <a:lnTo>
                    <a:pt x="201" y="1757"/>
                  </a:lnTo>
                  <a:lnTo>
                    <a:pt x="334" y="1934"/>
                  </a:lnTo>
                  <a:lnTo>
                    <a:pt x="490" y="2068"/>
                  </a:lnTo>
                  <a:lnTo>
                    <a:pt x="690" y="2179"/>
                  </a:lnTo>
                  <a:lnTo>
                    <a:pt x="912" y="2246"/>
                  </a:lnTo>
                  <a:lnTo>
                    <a:pt x="1134" y="2268"/>
                  </a:lnTo>
                  <a:lnTo>
                    <a:pt x="1357" y="2246"/>
                  </a:lnTo>
                  <a:lnTo>
                    <a:pt x="1579" y="2179"/>
                  </a:lnTo>
                  <a:lnTo>
                    <a:pt x="1779" y="2068"/>
                  </a:lnTo>
                  <a:lnTo>
                    <a:pt x="1934" y="1934"/>
                  </a:lnTo>
                  <a:lnTo>
                    <a:pt x="2090" y="1757"/>
                  </a:lnTo>
                  <a:lnTo>
                    <a:pt x="2179" y="1579"/>
                  </a:lnTo>
                  <a:lnTo>
                    <a:pt x="2246" y="1357"/>
                  </a:lnTo>
                  <a:lnTo>
                    <a:pt x="2268" y="1134"/>
                  </a:lnTo>
                  <a:lnTo>
                    <a:pt x="2246" y="890"/>
                  </a:lnTo>
                  <a:lnTo>
                    <a:pt x="2179" y="690"/>
                  </a:lnTo>
                  <a:lnTo>
                    <a:pt x="2090" y="490"/>
                  </a:lnTo>
                  <a:lnTo>
                    <a:pt x="1934" y="334"/>
                  </a:lnTo>
                  <a:lnTo>
                    <a:pt x="1779" y="179"/>
                  </a:lnTo>
                  <a:lnTo>
                    <a:pt x="1579" y="90"/>
                  </a:lnTo>
                  <a:lnTo>
                    <a:pt x="1357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3"/>
            <p:cNvSpPr/>
            <p:nvPr/>
          </p:nvSpPr>
          <p:spPr>
            <a:xfrm>
              <a:off x="-2147289" y="503305"/>
              <a:ext cx="82397" cy="127116"/>
            </a:xfrm>
            <a:custGeom>
              <a:avLst/>
              <a:gdLst/>
              <a:ahLst/>
              <a:cxnLst/>
              <a:rect l="l" t="t" r="r" b="b"/>
              <a:pathLst>
                <a:path w="4424" h="6825" extrusionOk="0">
                  <a:moveTo>
                    <a:pt x="756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2" y="268"/>
                  </a:lnTo>
                  <a:lnTo>
                    <a:pt x="111" y="423"/>
                  </a:lnTo>
                  <a:lnTo>
                    <a:pt x="45" y="601"/>
                  </a:lnTo>
                  <a:lnTo>
                    <a:pt x="0" y="779"/>
                  </a:lnTo>
                  <a:lnTo>
                    <a:pt x="22" y="1001"/>
                  </a:lnTo>
                  <a:lnTo>
                    <a:pt x="45" y="1223"/>
                  </a:lnTo>
                  <a:lnTo>
                    <a:pt x="111" y="1468"/>
                  </a:lnTo>
                  <a:lnTo>
                    <a:pt x="200" y="1712"/>
                  </a:lnTo>
                  <a:lnTo>
                    <a:pt x="333" y="1979"/>
                  </a:lnTo>
                  <a:lnTo>
                    <a:pt x="467" y="2246"/>
                  </a:lnTo>
                  <a:lnTo>
                    <a:pt x="822" y="2801"/>
                  </a:lnTo>
                  <a:lnTo>
                    <a:pt x="1245" y="3379"/>
                  </a:lnTo>
                  <a:lnTo>
                    <a:pt x="1689" y="3957"/>
                  </a:lnTo>
                  <a:lnTo>
                    <a:pt x="2178" y="4513"/>
                  </a:lnTo>
                  <a:lnTo>
                    <a:pt x="2645" y="5046"/>
                  </a:lnTo>
                  <a:lnTo>
                    <a:pt x="3112" y="5535"/>
                  </a:lnTo>
                  <a:lnTo>
                    <a:pt x="3534" y="5958"/>
                  </a:lnTo>
                  <a:lnTo>
                    <a:pt x="4179" y="6580"/>
                  </a:lnTo>
                  <a:lnTo>
                    <a:pt x="4423" y="6824"/>
                  </a:lnTo>
                  <a:lnTo>
                    <a:pt x="4334" y="6491"/>
                  </a:lnTo>
                  <a:lnTo>
                    <a:pt x="4067" y="5602"/>
                  </a:lnTo>
                  <a:lnTo>
                    <a:pt x="3867" y="5002"/>
                  </a:lnTo>
                  <a:lnTo>
                    <a:pt x="3645" y="4357"/>
                  </a:lnTo>
                  <a:lnTo>
                    <a:pt x="3401" y="3690"/>
                  </a:lnTo>
                  <a:lnTo>
                    <a:pt x="3134" y="3001"/>
                  </a:lnTo>
                  <a:lnTo>
                    <a:pt x="2823" y="2312"/>
                  </a:lnTo>
                  <a:lnTo>
                    <a:pt x="2512" y="1690"/>
                  </a:lnTo>
                  <a:lnTo>
                    <a:pt x="2178" y="1112"/>
                  </a:lnTo>
                  <a:lnTo>
                    <a:pt x="2000" y="868"/>
                  </a:lnTo>
                  <a:lnTo>
                    <a:pt x="1823" y="623"/>
                  </a:lnTo>
                  <a:lnTo>
                    <a:pt x="1645" y="423"/>
                  </a:lnTo>
                  <a:lnTo>
                    <a:pt x="1467" y="268"/>
                  </a:lnTo>
                  <a:lnTo>
                    <a:pt x="1289" y="134"/>
                  </a:lnTo>
                  <a:lnTo>
                    <a:pt x="1111" y="45"/>
                  </a:lnTo>
                  <a:lnTo>
                    <a:pt x="934" y="1"/>
                  </a:lnTo>
                  <a:close/>
                  <a:moveTo>
                    <a:pt x="4423" y="6824"/>
                  </a:moveTo>
                  <a:lnTo>
                    <a:pt x="4423" y="6824"/>
                  </a:lnTo>
                  <a:lnTo>
                    <a:pt x="4423" y="6824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3"/>
            <p:cNvSpPr/>
            <p:nvPr/>
          </p:nvSpPr>
          <p:spPr>
            <a:xfrm>
              <a:off x="-2208565" y="625839"/>
              <a:ext cx="142016" cy="46805"/>
            </a:xfrm>
            <a:custGeom>
              <a:avLst/>
              <a:gdLst/>
              <a:ahLst/>
              <a:cxnLst/>
              <a:rect l="l" t="t" r="r" b="b"/>
              <a:pathLst>
                <a:path w="7625" h="2513" extrusionOk="0">
                  <a:moveTo>
                    <a:pt x="5735" y="1"/>
                  </a:moveTo>
                  <a:lnTo>
                    <a:pt x="5046" y="23"/>
                  </a:lnTo>
                  <a:lnTo>
                    <a:pt x="4335" y="45"/>
                  </a:lnTo>
                  <a:lnTo>
                    <a:pt x="3579" y="112"/>
                  </a:lnTo>
                  <a:lnTo>
                    <a:pt x="2846" y="179"/>
                  </a:lnTo>
                  <a:lnTo>
                    <a:pt x="2157" y="290"/>
                  </a:lnTo>
                  <a:lnTo>
                    <a:pt x="1512" y="445"/>
                  </a:lnTo>
                  <a:lnTo>
                    <a:pt x="1201" y="534"/>
                  </a:lnTo>
                  <a:lnTo>
                    <a:pt x="934" y="623"/>
                  </a:lnTo>
                  <a:lnTo>
                    <a:pt x="712" y="734"/>
                  </a:lnTo>
                  <a:lnTo>
                    <a:pt x="490" y="868"/>
                  </a:lnTo>
                  <a:lnTo>
                    <a:pt x="312" y="1001"/>
                  </a:lnTo>
                  <a:lnTo>
                    <a:pt x="178" y="1134"/>
                  </a:lnTo>
                  <a:lnTo>
                    <a:pt x="67" y="1290"/>
                  </a:lnTo>
                  <a:lnTo>
                    <a:pt x="1" y="1468"/>
                  </a:lnTo>
                  <a:lnTo>
                    <a:pt x="1" y="1646"/>
                  </a:lnTo>
                  <a:lnTo>
                    <a:pt x="23" y="1846"/>
                  </a:lnTo>
                  <a:lnTo>
                    <a:pt x="112" y="2046"/>
                  </a:lnTo>
                  <a:lnTo>
                    <a:pt x="223" y="2201"/>
                  </a:lnTo>
                  <a:lnTo>
                    <a:pt x="356" y="2312"/>
                  </a:lnTo>
                  <a:lnTo>
                    <a:pt x="534" y="2401"/>
                  </a:lnTo>
                  <a:lnTo>
                    <a:pt x="734" y="2468"/>
                  </a:lnTo>
                  <a:lnTo>
                    <a:pt x="979" y="2512"/>
                  </a:lnTo>
                  <a:lnTo>
                    <a:pt x="1223" y="2512"/>
                  </a:lnTo>
                  <a:lnTo>
                    <a:pt x="1490" y="2490"/>
                  </a:lnTo>
                  <a:lnTo>
                    <a:pt x="1779" y="2468"/>
                  </a:lnTo>
                  <a:lnTo>
                    <a:pt x="2090" y="2401"/>
                  </a:lnTo>
                  <a:lnTo>
                    <a:pt x="2712" y="2246"/>
                  </a:lnTo>
                  <a:lnTo>
                    <a:pt x="3401" y="2023"/>
                  </a:lnTo>
                  <a:lnTo>
                    <a:pt x="4068" y="1757"/>
                  </a:lnTo>
                  <a:lnTo>
                    <a:pt x="4757" y="1468"/>
                  </a:lnTo>
                  <a:lnTo>
                    <a:pt x="5402" y="1179"/>
                  </a:lnTo>
                  <a:lnTo>
                    <a:pt x="6002" y="890"/>
                  </a:lnTo>
                  <a:lnTo>
                    <a:pt x="6535" y="623"/>
                  </a:lnTo>
                  <a:lnTo>
                    <a:pt x="7335" y="179"/>
                  </a:lnTo>
                  <a:lnTo>
                    <a:pt x="7624" y="23"/>
                  </a:lnTo>
                  <a:lnTo>
                    <a:pt x="7269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3"/>
            <p:cNvSpPr/>
            <p:nvPr/>
          </p:nvSpPr>
          <p:spPr>
            <a:xfrm>
              <a:off x="-2065339" y="492130"/>
              <a:ext cx="59228" cy="137881"/>
            </a:xfrm>
            <a:custGeom>
              <a:avLst/>
              <a:gdLst/>
              <a:ahLst/>
              <a:cxnLst/>
              <a:rect l="l" t="t" r="r" b="b"/>
              <a:pathLst>
                <a:path w="3180" h="7403" extrusionOk="0">
                  <a:moveTo>
                    <a:pt x="2201" y="1"/>
                  </a:moveTo>
                  <a:lnTo>
                    <a:pt x="2023" y="67"/>
                  </a:lnTo>
                  <a:lnTo>
                    <a:pt x="1846" y="156"/>
                  </a:lnTo>
                  <a:lnTo>
                    <a:pt x="1690" y="290"/>
                  </a:lnTo>
                  <a:lnTo>
                    <a:pt x="1534" y="468"/>
                  </a:lnTo>
                  <a:lnTo>
                    <a:pt x="1401" y="668"/>
                  </a:lnTo>
                  <a:lnTo>
                    <a:pt x="1268" y="912"/>
                  </a:lnTo>
                  <a:lnTo>
                    <a:pt x="1134" y="1157"/>
                  </a:lnTo>
                  <a:lnTo>
                    <a:pt x="1023" y="1445"/>
                  </a:lnTo>
                  <a:lnTo>
                    <a:pt x="801" y="2068"/>
                  </a:lnTo>
                  <a:lnTo>
                    <a:pt x="623" y="2757"/>
                  </a:lnTo>
                  <a:lnTo>
                    <a:pt x="468" y="3468"/>
                  </a:lnTo>
                  <a:lnTo>
                    <a:pt x="356" y="4202"/>
                  </a:lnTo>
                  <a:lnTo>
                    <a:pt x="245" y="4891"/>
                  </a:lnTo>
                  <a:lnTo>
                    <a:pt x="156" y="5557"/>
                  </a:lnTo>
                  <a:lnTo>
                    <a:pt x="112" y="6157"/>
                  </a:lnTo>
                  <a:lnTo>
                    <a:pt x="23" y="7069"/>
                  </a:lnTo>
                  <a:lnTo>
                    <a:pt x="1" y="7402"/>
                  </a:lnTo>
                  <a:lnTo>
                    <a:pt x="201" y="7113"/>
                  </a:lnTo>
                  <a:lnTo>
                    <a:pt x="734" y="6357"/>
                  </a:lnTo>
                  <a:lnTo>
                    <a:pt x="1401" y="5246"/>
                  </a:lnTo>
                  <a:lnTo>
                    <a:pt x="1779" y="4624"/>
                  </a:lnTo>
                  <a:lnTo>
                    <a:pt x="2135" y="3957"/>
                  </a:lnTo>
                  <a:lnTo>
                    <a:pt x="2468" y="3312"/>
                  </a:lnTo>
                  <a:lnTo>
                    <a:pt x="2757" y="2646"/>
                  </a:lnTo>
                  <a:lnTo>
                    <a:pt x="2979" y="2023"/>
                  </a:lnTo>
                  <a:lnTo>
                    <a:pt x="3068" y="1734"/>
                  </a:lnTo>
                  <a:lnTo>
                    <a:pt x="3135" y="1468"/>
                  </a:lnTo>
                  <a:lnTo>
                    <a:pt x="3157" y="1201"/>
                  </a:lnTo>
                  <a:lnTo>
                    <a:pt x="3179" y="956"/>
                  </a:lnTo>
                  <a:lnTo>
                    <a:pt x="3179" y="734"/>
                  </a:lnTo>
                  <a:lnTo>
                    <a:pt x="3135" y="534"/>
                  </a:lnTo>
                  <a:lnTo>
                    <a:pt x="3046" y="356"/>
                  </a:lnTo>
                  <a:lnTo>
                    <a:pt x="2935" y="223"/>
                  </a:lnTo>
                  <a:lnTo>
                    <a:pt x="2779" y="112"/>
                  </a:lnTo>
                  <a:lnTo>
                    <a:pt x="2601" y="23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3"/>
            <p:cNvSpPr/>
            <p:nvPr/>
          </p:nvSpPr>
          <p:spPr>
            <a:xfrm>
              <a:off x="-2069473" y="623772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1" y="1"/>
                  </a:moveTo>
                  <a:lnTo>
                    <a:pt x="134" y="334"/>
                  </a:lnTo>
                  <a:lnTo>
                    <a:pt x="534" y="1179"/>
                  </a:lnTo>
                  <a:lnTo>
                    <a:pt x="1112" y="2335"/>
                  </a:lnTo>
                  <a:lnTo>
                    <a:pt x="1468" y="2979"/>
                  </a:lnTo>
                  <a:lnTo>
                    <a:pt x="1845" y="3624"/>
                  </a:lnTo>
                  <a:lnTo>
                    <a:pt x="2223" y="4246"/>
                  </a:lnTo>
                  <a:lnTo>
                    <a:pt x="2646" y="4824"/>
                  </a:lnTo>
                  <a:lnTo>
                    <a:pt x="3046" y="5335"/>
                  </a:lnTo>
                  <a:lnTo>
                    <a:pt x="3246" y="5580"/>
                  </a:lnTo>
                  <a:lnTo>
                    <a:pt x="3468" y="5780"/>
                  </a:lnTo>
                  <a:lnTo>
                    <a:pt x="3668" y="5935"/>
                  </a:lnTo>
                  <a:lnTo>
                    <a:pt x="3868" y="6069"/>
                  </a:lnTo>
                  <a:lnTo>
                    <a:pt x="4068" y="6180"/>
                  </a:lnTo>
                  <a:lnTo>
                    <a:pt x="4246" y="6246"/>
                  </a:lnTo>
                  <a:lnTo>
                    <a:pt x="4446" y="6269"/>
                  </a:lnTo>
                  <a:lnTo>
                    <a:pt x="4624" y="6246"/>
                  </a:lnTo>
                  <a:lnTo>
                    <a:pt x="4779" y="6180"/>
                  </a:lnTo>
                  <a:lnTo>
                    <a:pt x="4957" y="6069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4" y="5557"/>
                  </a:lnTo>
                  <a:lnTo>
                    <a:pt x="5224" y="5357"/>
                  </a:lnTo>
                  <a:lnTo>
                    <a:pt x="5202" y="5157"/>
                  </a:lnTo>
                  <a:lnTo>
                    <a:pt x="5135" y="4935"/>
                  </a:lnTo>
                  <a:lnTo>
                    <a:pt x="5024" y="4690"/>
                  </a:lnTo>
                  <a:lnTo>
                    <a:pt x="4913" y="4468"/>
                  </a:lnTo>
                  <a:lnTo>
                    <a:pt x="4735" y="4224"/>
                  </a:lnTo>
                  <a:lnTo>
                    <a:pt x="4557" y="3979"/>
                  </a:lnTo>
                  <a:lnTo>
                    <a:pt x="4135" y="3468"/>
                  </a:lnTo>
                  <a:lnTo>
                    <a:pt x="3646" y="2957"/>
                  </a:lnTo>
                  <a:lnTo>
                    <a:pt x="3112" y="2446"/>
                  </a:lnTo>
                  <a:lnTo>
                    <a:pt x="2557" y="1979"/>
                  </a:lnTo>
                  <a:lnTo>
                    <a:pt x="2023" y="1512"/>
                  </a:lnTo>
                  <a:lnTo>
                    <a:pt x="1490" y="1112"/>
                  </a:lnTo>
                  <a:lnTo>
                    <a:pt x="1023" y="734"/>
                  </a:lnTo>
                  <a:lnTo>
                    <a:pt x="290" y="2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3"/>
            <p:cNvSpPr/>
            <p:nvPr/>
          </p:nvSpPr>
          <p:spPr>
            <a:xfrm>
              <a:off x="-2115831" y="625839"/>
              <a:ext cx="50101" cy="141196"/>
            </a:xfrm>
            <a:custGeom>
              <a:avLst/>
              <a:gdLst/>
              <a:ahLst/>
              <a:cxnLst/>
              <a:rect l="l" t="t" r="r" b="b"/>
              <a:pathLst>
                <a:path w="2690" h="7581" extrusionOk="0">
                  <a:moveTo>
                    <a:pt x="2667" y="1"/>
                  </a:moveTo>
                  <a:lnTo>
                    <a:pt x="2490" y="312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68"/>
                  </a:lnTo>
                  <a:lnTo>
                    <a:pt x="1134" y="2913"/>
                  </a:lnTo>
                  <a:lnTo>
                    <a:pt x="823" y="3602"/>
                  </a:lnTo>
                  <a:lnTo>
                    <a:pt x="534" y="4268"/>
                  </a:lnTo>
                  <a:lnTo>
                    <a:pt x="289" y="4957"/>
                  </a:lnTo>
                  <a:lnTo>
                    <a:pt x="111" y="5580"/>
                  </a:lnTo>
                  <a:lnTo>
                    <a:pt x="67" y="5891"/>
                  </a:lnTo>
                  <a:lnTo>
                    <a:pt x="22" y="6158"/>
                  </a:lnTo>
                  <a:lnTo>
                    <a:pt x="0" y="6424"/>
                  </a:lnTo>
                  <a:lnTo>
                    <a:pt x="0" y="6669"/>
                  </a:lnTo>
                  <a:lnTo>
                    <a:pt x="22" y="6891"/>
                  </a:lnTo>
                  <a:lnTo>
                    <a:pt x="89" y="7091"/>
                  </a:lnTo>
                  <a:lnTo>
                    <a:pt x="178" y="7247"/>
                  </a:lnTo>
                  <a:lnTo>
                    <a:pt x="289" y="7380"/>
                  </a:lnTo>
                  <a:lnTo>
                    <a:pt x="445" y="7491"/>
                  </a:lnTo>
                  <a:lnTo>
                    <a:pt x="645" y="7558"/>
                  </a:lnTo>
                  <a:lnTo>
                    <a:pt x="845" y="7580"/>
                  </a:lnTo>
                  <a:lnTo>
                    <a:pt x="1045" y="7558"/>
                  </a:lnTo>
                  <a:lnTo>
                    <a:pt x="1223" y="7469"/>
                  </a:lnTo>
                  <a:lnTo>
                    <a:pt x="1378" y="7358"/>
                  </a:lnTo>
                  <a:lnTo>
                    <a:pt x="1534" y="7224"/>
                  </a:lnTo>
                  <a:lnTo>
                    <a:pt x="1667" y="7047"/>
                  </a:lnTo>
                  <a:lnTo>
                    <a:pt x="1801" y="6824"/>
                  </a:lnTo>
                  <a:lnTo>
                    <a:pt x="1912" y="6580"/>
                  </a:lnTo>
                  <a:lnTo>
                    <a:pt x="2023" y="6313"/>
                  </a:lnTo>
                  <a:lnTo>
                    <a:pt x="2112" y="6024"/>
                  </a:lnTo>
                  <a:lnTo>
                    <a:pt x="2290" y="5380"/>
                  </a:lnTo>
                  <a:lnTo>
                    <a:pt x="2401" y="4691"/>
                  </a:lnTo>
                  <a:lnTo>
                    <a:pt x="2512" y="3957"/>
                  </a:lnTo>
                  <a:lnTo>
                    <a:pt x="2578" y="3224"/>
                  </a:lnTo>
                  <a:lnTo>
                    <a:pt x="2623" y="2512"/>
                  </a:lnTo>
                  <a:lnTo>
                    <a:pt x="2667" y="1846"/>
                  </a:lnTo>
                  <a:lnTo>
                    <a:pt x="2667" y="1246"/>
                  </a:lnTo>
                  <a:lnTo>
                    <a:pt x="2690" y="334"/>
                  </a:lnTo>
                  <a:lnTo>
                    <a:pt x="2667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3"/>
            <p:cNvSpPr/>
            <p:nvPr/>
          </p:nvSpPr>
          <p:spPr>
            <a:xfrm>
              <a:off x="-2069473" y="597697"/>
              <a:ext cx="144903" cy="39336"/>
            </a:xfrm>
            <a:custGeom>
              <a:avLst/>
              <a:gdLst/>
              <a:ahLst/>
              <a:cxnLst/>
              <a:rect l="l" t="t" r="r" b="b"/>
              <a:pathLst>
                <a:path w="7780" h="2112" extrusionOk="0">
                  <a:moveTo>
                    <a:pt x="6135" y="0"/>
                  </a:moveTo>
                  <a:lnTo>
                    <a:pt x="5824" y="23"/>
                  </a:lnTo>
                  <a:lnTo>
                    <a:pt x="5179" y="89"/>
                  </a:lnTo>
                  <a:lnTo>
                    <a:pt x="4468" y="223"/>
                  </a:lnTo>
                  <a:lnTo>
                    <a:pt x="3757" y="378"/>
                  </a:lnTo>
                  <a:lnTo>
                    <a:pt x="3068" y="578"/>
                  </a:lnTo>
                  <a:lnTo>
                    <a:pt x="2379" y="778"/>
                  </a:lnTo>
                  <a:lnTo>
                    <a:pt x="1734" y="978"/>
                  </a:lnTo>
                  <a:lnTo>
                    <a:pt x="1156" y="1178"/>
                  </a:lnTo>
                  <a:lnTo>
                    <a:pt x="312" y="1490"/>
                  </a:lnTo>
                  <a:lnTo>
                    <a:pt x="1" y="1601"/>
                  </a:lnTo>
                  <a:lnTo>
                    <a:pt x="356" y="1667"/>
                  </a:lnTo>
                  <a:lnTo>
                    <a:pt x="1267" y="1823"/>
                  </a:lnTo>
                  <a:lnTo>
                    <a:pt x="1868" y="1890"/>
                  </a:lnTo>
                  <a:lnTo>
                    <a:pt x="2557" y="1979"/>
                  </a:lnTo>
                  <a:lnTo>
                    <a:pt x="3268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8" y="2090"/>
                  </a:lnTo>
                  <a:lnTo>
                    <a:pt x="6135" y="2045"/>
                  </a:lnTo>
                  <a:lnTo>
                    <a:pt x="6424" y="2001"/>
                  </a:lnTo>
                  <a:lnTo>
                    <a:pt x="6713" y="1934"/>
                  </a:lnTo>
                  <a:lnTo>
                    <a:pt x="6957" y="1867"/>
                  </a:lnTo>
                  <a:lnTo>
                    <a:pt x="7180" y="1779"/>
                  </a:lnTo>
                  <a:lnTo>
                    <a:pt x="7380" y="1667"/>
                  </a:lnTo>
                  <a:lnTo>
                    <a:pt x="7535" y="1556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780" y="1067"/>
                  </a:lnTo>
                  <a:lnTo>
                    <a:pt x="7780" y="867"/>
                  </a:lnTo>
                  <a:lnTo>
                    <a:pt x="7735" y="667"/>
                  </a:lnTo>
                  <a:lnTo>
                    <a:pt x="7646" y="489"/>
                  </a:lnTo>
                  <a:lnTo>
                    <a:pt x="7513" y="356"/>
                  </a:lnTo>
                  <a:lnTo>
                    <a:pt x="7357" y="245"/>
                  </a:lnTo>
                  <a:lnTo>
                    <a:pt x="7157" y="156"/>
                  </a:lnTo>
                  <a:lnTo>
                    <a:pt x="6935" y="89"/>
                  </a:lnTo>
                  <a:lnTo>
                    <a:pt x="6691" y="45"/>
                  </a:lnTo>
                  <a:lnTo>
                    <a:pt x="6424" y="23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3"/>
            <p:cNvSpPr/>
            <p:nvPr/>
          </p:nvSpPr>
          <p:spPr>
            <a:xfrm>
              <a:off x="-2088936" y="608462"/>
              <a:ext cx="42670" cy="42651"/>
            </a:xfrm>
            <a:custGeom>
              <a:avLst/>
              <a:gdLst/>
              <a:ahLst/>
              <a:cxnLst/>
              <a:rect l="l" t="t" r="r" b="b"/>
              <a:pathLst>
                <a:path w="2291" h="2290" extrusionOk="0">
                  <a:moveTo>
                    <a:pt x="1157" y="0"/>
                  </a:moveTo>
                  <a:lnTo>
                    <a:pt x="912" y="23"/>
                  </a:lnTo>
                  <a:lnTo>
                    <a:pt x="712" y="89"/>
                  </a:lnTo>
                  <a:lnTo>
                    <a:pt x="512" y="200"/>
                  </a:lnTo>
                  <a:lnTo>
                    <a:pt x="334" y="334"/>
                  </a:lnTo>
                  <a:lnTo>
                    <a:pt x="201" y="512"/>
                  </a:lnTo>
                  <a:lnTo>
                    <a:pt x="90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78"/>
                  </a:lnTo>
                  <a:lnTo>
                    <a:pt x="90" y="1578"/>
                  </a:lnTo>
                  <a:lnTo>
                    <a:pt x="201" y="1778"/>
                  </a:lnTo>
                  <a:lnTo>
                    <a:pt x="334" y="1956"/>
                  </a:lnTo>
                  <a:lnTo>
                    <a:pt x="512" y="2090"/>
                  </a:lnTo>
                  <a:lnTo>
                    <a:pt x="712" y="2201"/>
                  </a:lnTo>
                  <a:lnTo>
                    <a:pt x="912" y="2245"/>
                  </a:lnTo>
                  <a:lnTo>
                    <a:pt x="1157" y="2290"/>
                  </a:lnTo>
                  <a:lnTo>
                    <a:pt x="1379" y="2245"/>
                  </a:lnTo>
                  <a:lnTo>
                    <a:pt x="1601" y="2201"/>
                  </a:lnTo>
                  <a:lnTo>
                    <a:pt x="1779" y="2090"/>
                  </a:lnTo>
                  <a:lnTo>
                    <a:pt x="1957" y="1956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78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512"/>
                  </a:lnTo>
                  <a:lnTo>
                    <a:pt x="1957" y="334"/>
                  </a:lnTo>
                  <a:lnTo>
                    <a:pt x="1779" y="200"/>
                  </a:lnTo>
                  <a:lnTo>
                    <a:pt x="1601" y="89"/>
                  </a:lnTo>
                  <a:lnTo>
                    <a:pt x="1379" y="23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3"/>
            <p:cNvSpPr/>
            <p:nvPr/>
          </p:nvSpPr>
          <p:spPr>
            <a:xfrm>
              <a:off x="-1817365" y="-424388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379" y="1"/>
                  </a:moveTo>
                  <a:lnTo>
                    <a:pt x="3334" y="23"/>
                  </a:lnTo>
                  <a:lnTo>
                    <a:pt x="3245" y="112"/>
                  </a:lnTo>
                  <a:lnTo>
                    <a:pt x="3179" y="223"/>
                  </a:lnTo>
                  <a:lnTo>
                    <a:pt x="3134" y="401"/>
                  </a:lnTo>
                  <a:lnTo>
                    <a:pt x="3112" y="579"/>
                  </a:lnTo>
                  <a:lnTo>
                    <a:pt x="3090" y="801"/>
                  </a:lnTo>
                  <a:lnTo>
                    <a:pt x="3045" y="1268"/>
                  </a:lnTo>
                  <a:lnTo>
                    <a:pt x="3045" y="1779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56" y="2601"/>
                  </a:lnTo>
                  <a:lnTo>
                    <a:pt x="2890" y="2734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801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112" y="3246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23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112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801" y="3779"/>
                  </a:lnTo>
                  <a:lnTo>
                    <a:pt x="1267" y="3801"/>
                  </a:lnTo>
                  <a:lnTo>
                    <a:pt x="1756" y="3824"/>
                  </a:lnTo>
                  <a:lnTo>
                    <a:pt x="2223" y="3846"/>
                  </a:lnTo>
                  <a:lnTo>
                    <a:pt x="2423" y="3890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4"/>
                  </a:lnTo>
                  <a:lnTo>
                    <a:pt x="2890" y="4113"/>
                  </a:lnTo>
                  <a:lnTo>
                    <a:pt x="2956" y="4268"/>
                  </a:lnTo>
                  <a:lnTo>
                    <a:pt x="2979" y="4424"/>
                  </a:lnTo>
                  <a:lnTo>
                    <a:pt x="3001" y="4624"/>
                  </a:lnTo>
                  <a:lnTo>
                    <a:pt x="3045" y="5090"/>
                  </a:lnTo>
                  <a:lnTo>
                    <a:pt x="3045" y="5579"/>
                  </a:lnTo>
                  <a:lnTo>
                    <a:pt x="3090" y="6068"/>
                  </a:lnTo>
                  <a:lnTo>
                    <a:pt x="3112" y="6291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5" y="6757"/>
                  </a:lnTo>
                  <a:lnTo>
                    <a:pt x="3334" y="6824"/>
                  </a:lnTo>
                  <a:lnTo>
                    <a:pt x="3379" y="6846"/>
                  </a:lnTo>
                  <a:lnTo>
                    <a:pt x="3423" y="6869"/>
                  </a:lnTo>
                  <a:lnTo>
                    <a:pt x="3490" y="6846"/>
                  </a:lnTo>
                  <a:lnTo>
                    <a:pt x="3534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57" y="6291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3" y="5090"/>
                  </a:lnTo>
                  <a:lnTo>
                    <a:pt x="3846" y="4624"/>
                  </a:lnTo>
                  <a:lnTo>
                    <a:pt x="3868" y="4424"/>
                  </a:lnTo>
                  <a:lnTo>
                    <a:pt x="3912" y="4268"/>
                  </a:lnTo>
                  <a:lnTo>
                    <a:pt x="3957" y="4113"/>
                  </a:lnTo>
                  <a:lnTo>
                    <a:pt x="4023" y="4024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3" y="3890"/>
                  </a:lnTo>
                  <a:lnTo>
                    <a:pt x="4623" y="3846"/>
                  </a:lnTo>
                  <a:lnTo>
                    <a:pt x="5090" y="3824"/>
                  </a:lnTo>
                  <a:lnTo>
                    <a:pt x="5579" y="3801"/>
                  </a:lnTo>
                  <a:lnTo>
                    <a:pt x="6068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57" y="3601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57" y="3246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68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01"/>
                  </a:lnTo>
                  <a:lnTo>
                    <a:pt x="4423" y="2979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3" y="1779"/>
                  </a:lnTo>
                  <a:lnTo>
                    <a:pt x="3801" y="1268"/>
                  </a:lnTo>
                  <a:lnTo>
                    <a:pt x="3779" y="801"/>
                  </a:lnTo>
                  <a:lnTo>
                    <a:pt x="3757" y="579"/>
                  </a:lnTo>
                  <a:lnTo>
                    <a:pt x="3712" y="401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34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3"/>
            <p:cNvSpPr/>
            <p:nvPr/>
          </p:nvSpPr>
          <p:spPr>
            <a:xfrm>
              <a:off x="-1928314" y="303366"/>
              <a:ext cx="127935" cy="127525"/>
            </a:xfrm>
            <a:custGeom>
              <a:avLst/>
              <a:gdLst/>
              <a:ahLst/>
              <a:cxnLst/>
              <a:rect l="l" t="t" r="r" b="b"/>
              <a:pathLst>
                <a:path w="6869" h="6847" extrusionOk="0">
                  <a:moveTo>
                    <a:pt x="3379" y="1"/>
                  </a:moveTo>
                  <a:lnTo>
                    <a:pt x="3335" y="23"/>
                  </a:lnTo>
                  <a:lnTo>
                    <a:pt x="3268" y="112"/>
                  </a:lnTo>
                  <a:lnTo>
                    <a:pt x="3201" y="223"/>
                  </a:lnTo>
                  <a:lnTo>
                    <a:pt x="3157" y="378"/>
                  </a:lnTo>
                  <a:lnTo>
                    <a:pt x="3112" y="578"/>
                  </a:lnTo>
                  <a:lnTo>
                    <a:pt x="3090" y="801"/>
                  </a:lnTo>
                  <a:lnTo>
                    <a:pt x="3068" y="1267"/>
                  </a:lnTo>
                  <a:lnTo>
                    <a:pt x="3046" y="1756"/>
                  </a:lnTo>
                  <a:lnTo>
                    <a:pt x="3024" y="2223"/>
                  </a:lnTo>
                  <a:lnTo>
                    <a:pt x="3001" y="2423"/>
                  </a:lnTo>
                  <a:lnTo>
                    <a:pt x="2957" y="2601"/>
                  </a:lnTo>
                  <a:lnTo>
                    <a:pt x="2912" y="2734"/>
                  </a:lnTo>
                  <a:lnTo>
                    <a:pt x="2846" y="2823"/>
                  </a:lnTo>
                  <a:lnTo>
                    <a:pt x="2757" y="2890"/>
                  </a:lnTo>
                  <a:lnTo>
                    <a:pt x="2601" y="2934"/>
                  </a:lnTo>
                  <a:lnTo>
                    <a:pt x="2446" y="2979"/>
                  </a:lnTo>
                  <a:lnTo>
                    <a:pt x="2246" y="3001"/>
                  </a:lnTo>
                  <a:lnTo>
                    <a:pt x="1779" y="3023"/>
                  </a:lnTo>
                  <a:lnTo>
                    <a:pt x="1290" y="3046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401" y="3134"/>
                  </a:lnTo>
                  <a:lnTo>
                    <a:pt x="245" y="3179"/>
                  </a:lnTo>
                  <a:lnTo>
                    <a:pt x="112" y="3246"/>
                  </a:lnTo>
                  <a:lnTo>
                    <a:pt x="45" y="3334"/>
                  </a:lnTo>
                  <a:lnTo>
                    <a:pt x="23" y="3379"/>
                  </a:lnTo>
                  <a:lnTo>
                    <a:pt x="1" y="3423"/>
                  </a:lnTo>
                  <a:lnTo>
                    <a:pt x="23" y="3468"/>
                  </a:lnTo>
                  <a:lnTo>
                    <a:pt x="45" y="3535"/>
                  </a:lnTo>
                  <a:lnTo>
                    <a:pt x="112" y="3601"/>
                  </a:lnTo>
                  <a:lnTo>
                    <a:pt x="245" y="3668"/>
                  </a:lnTo>
                  <a:lnTo>
                    <a:pt x="401" y="3712"/>
                  </a:lnTo>
                  <a:lnTo>
                    <a:pt x="579" y="3757"/>
                  </a:lnTo>
                  <a:lnTo>
                    <a:pt x="801" y="3779"/>
                  </a:lnTo>
                  <a:lnTo>
                    <a:pt x="1290" y="3801"/>
                  </a:lnTo>
                  <a:lnTo>
                    <a:pt x="1779" y="3823"/>
                  </a:lnTo>
                  <a:lnTo>
                    <a:pt x="2246" y="3846"/>
                  </a:lnTo>
                  <a:lnTo>
                    <a:pt x="2446" y="3868"/>
                  </a:lnTo>
                  <a:lnTo>
                    <a:pt x="2601" y="3912"/>
                  </a:lnTo>
                  <a:lnTo>
                    <a:pt x="2757" y="3957"/>
                  </a:lnTo>
                  <a:lnTo>
                    <a:pt x="2846" y="4024"/>
                  </a:lnTo>
                  <a:lnTo>
                    <a:pt x="2912" y="4112"/>
                  </a:lnTo>
                  <a:lnTo>
                    <a:pt x="2957" y="4246"/>
                  </a:lnTo>
                  <a:lnTo>
                    <a:pt x="3001" y="4424"/>
                  </a:lnTo>
                  <a:lnTo>
                    <a:pt x="3024" y="4624"/>
                  </a:lnTo>
                  <a:lnTo>
                    <a:pt x="3046" y="5090"/>
                  </a:lnTo>
                  <a:lnTo>
                    <a:pt x="3068" y="5579"/>
                  </a:lnTo>
                  <a:lnTo>
                    <a:pt x="3090" y="6068"/>
                  </a:lnTo>
                  <a:lnTo>
                    <a:pt x="3112" y="6268"/>
                  </a:lnTo>
                  <a:lnTo>
                    <a:pt x="3157" y="6468"/>
                  </a:lnTo>
                  <a:lnTo>
                    <a:pt x="3201" y="6624"/>
                  </a:lnTo>
                  <a:lnTo>
                    <a:pt x="3268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90" y="6846"/>
                  </a:lnTo>
                  <a:lnTo>
                    <a:pt x="3535" y="6824"/>
                  </a:lnTo>
                  <a:lnTo>
                    <a:pt x="3624" y="6757"/>
                  </a:lnTo>
                  <a:lnTo>
                    <a:pt x="3668" y="6624"/>
                  </a:lnTo>
                  <a:lnTo>
                    <a:pt x="3735" y="6468"/>
                  </a:lnTo>
                  <a:lnTo>
                    <a:pt x="3757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68" y="4624"/>
                  </a:lnTo>
                  <a:lnTo>
                    <a:pt x="3890" y="4424"/>
                  </a:lnTo>
                  <a:lnTo>
                    <a:pt x="3913" y="4246"/>
                  </a:lnTo>
                  <a:lnTo>
                    <a:pt x="3957" y="4112"/>
                  </a:lnTo>
                  <a:lnTo>
                    <a:pt x="4024" y="4024"/>
                  </a:lnTo>
                  <a:lnTo>
                    <a:pt x="4135" y="3957"/>
                  </a:lnTo>
                  <a:lnTo>
                    <a:pt x="4268" y="3912"/>
                  </a:lnTo>
                  <a:lnTo>
                    <a:pt x="4446" y="3868"/>
                  </a:lnTo>
                  <a:lnTo>
                    <a:pt x="4646" y="3846"/>
                  </a:lnTo>
                  <a:lnTo>
                    <a:pt x="5091" y="3823"/>
                  </a:lnTo>
                  <a:lnTo>
                    <a:pt x="5602" y="3801"/>
                  </a:lnTo>
                  <a:lnTo>
                    <a:pt x="6069" y="3779"/>
                  </a:lnTo>
                  <a:lnTo>
                    <a:pt x="6291" y="3757"/>
                  </a:lnTo>
                  <a:lnTo>
                    <a:pt x="6469" y="3712"/>
                  </a:lnTo>
                  <a:lnTo>
                    <a:pt x="6646" y="3668"/>
                  </a:lnTo>
                  <a:lnTo>
                    <a:pt x="6758" y="3601"/>
                  </a:lnTo>
                  <a:lnTo>
                    <a:pt x="6846" y="3535"/>
                  </a:lnTo>
                  <a:lnTo>
                    <a:pt x="6869" y="3468"/>
                  </a:lnTo>
                  <a:lnTo>
                    <a:pt x="6869" y="3423"/>
                  </a:lnTo>
                  <a:lnTo>
                    <a:pt x="6869" y="3379"/>
                  </a:lnTo>
                  <a:lnTo>
                    <a:pt x="6846" y="3334"/>
                  </a:lnTo>
                  <a:lnTo>
                    <a:pt x="6758" y="3246"/>
                  </a:lnTo>
                  <a:lnTo>
                    <a:pt x="6646" y="3179"/>
                  </a:lnTo>
                  <a:lnTo>
                    <a:pt x="6469" y="3134"/>
                  </a:lnTo>
                  <a:lnTo>
                    <a:pt x="6291" y="3112"/>
                  </a:lnTo>
                  <a:lnTo>
                    <a:pt x="6069" y="3090"/>
                  </a:lnTo>
                  <a:lnTo>
                    <a:pt x="5602" y="3046"/>
                  </a:lnTo>
                  <a:lnTo>
                    <a:pt x="5091" y="3023"/>
                  </a:lnTo>
                  <a:lnTo>
                    <a:pt x="4646" y="3001"/>
                  </a:lnTo>
                  <a:lnTo>
                    <a:pt x="4446" y="2979"/>
                  </a:lnTo>
                  <a:lnTo>
                    <a:pt x="4268" y="2934"/>
                  </a:lnTo>
                  <a:lnTo>
                    <a:pt x="4135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3" y="2601"/>
                  </a:lnTo>
                  <a:lnTo>
                    <a:pt x="3890" y="2423"/>
                  </a:lnTo>
                  <a:lnTo>
                    <a:pt x="3868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57" y="578"/>
                  </a:lnTo>
                  <a:lnTo>
                    <a:pt x="3735" y="378"/>
                  </a:lnTo>
                  <a:lnTo>
                    <a:pt x="3668" y="223"/>
                  </a:lnTo>
                  <a:lnTo>
                    <a:pt x="3624" y="112"/>
                  </a:lnTo>
                  <a:lnTo>
                    <a:pt x="3535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3"/>
            <p:cNvSpPr/>
            <p:nvPr/>
          </p:nvSpPr>
          <p:spPr>
            <a:xfrm>
              <a:off x="-1410018" y="638672"/>
              <a:ext cx="127917" cy="127935"/>
            </a:xfrm>
            <a:custGeom>
              <a:avLst/>
              <a:gdLst/>
              <a:ahLst/>
              <a:cxnLst/>
              <a:rect l="l" t="t" r="r" b="b"/>
              <a:pathLst>
                <a:path w="6868" h="6869" extrusionOk="0">
                  <a:moveTo>
                    <a:pt x="3378" y="1"/>
                  </a:moveTo>
                  <a:lnTo>
                    <a:pt x="3334" y="23"/>
                  </a:lnTo>
                  <a:lnTo>
                    <a:pt x="3245" y="112"/>
                  </a:lnTo>
                  <a:lnTo>
                    <a:pt x="3178" y="223"/>
                  </a:lnTo>
                  <a:lnTo>
                    <a:pt x="3134" y="379"/>
                  </a:lnTo>
                  <a:lnTo>
                    <a:pt x="3112" y="579"/>
                  </a:lnTo>
                  <a:lnTo>
                    <a:pt x="3089" y="801"/>
                  </a:lnTo>
                  <a:lnTo>
                    <a:pt x="3045" y="1268"/>
                  </a:lnTo>
                  <a:lnTo>
                    <a:pt x="3045" y="1779"/>
                  </a:lnTo>
                  <a:lnTo>
                    <a:pt x="3001" y="2224"/>
                  </a:lnTo>
                  <a:lnTo>
                    <a:pt x="2978" y="2424"/>
                  </a:lnTo>
                  <a:lnTo>
                    <a:pt x="2956" y="2601"/>
                  </a:lnTo>
                  <a:lnTo>
                    <a:pt x="2889" y="2735"/>
                  </a:lnTo>
                  <a:lnTo>
                    <a:pt x="2845" y="2846"/>
                  </a:lnTo>
                  <a:lnTo>
                    <a:pt x="2734" y="2890"/>
                  </a:lnTo>
                  <a:lnTo>
                    <a:pt x="2601" y="2957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78" y="3046"/>
                  </a:lnTo>
                  <a:lnTo>
                    <a:pt x="1267" y="3046"/>
                  </a:lnTo>
                  <a:lnTo>
                    <a:pt x="800" y="3090"/>
                  </a:lnTo>
                  <a:lnTo>
                    <a:pt x="578" y="3113"/>
                  </a:lnTo>
                  <a:lnTo>
                    <a:pt x="378" y="3135"/>
                  </a:lnTo>
                  <a:lnTo>
                    <a:pt x="222" y="3179"/>
                  </a:lnTo>
                  <a:lnTo>
                    <a:pt x="111" y="3246"/>
                  </a:lnTo>
                  <a:lnTo>
                    <a:pt x="22" y="3335"/>
                  </a:lnTo>
                  <a:lnTo>
                    <a:pt x="0" y="3379"/>
                  </a:lnTo>
                  <a:lnTo>
                    <a:pt x="0" y="3424"/>
                  </a:lnTo>
                  <a:lnTo>
                    <a:pt x="0" y="3490"/>
                  </a:lnTo>
                  <a:lnTo>
                    <a:pt x="22" y="3535"/>
                  </a:lnTo>
                  <a:lnTo>
                    <a:pt x="111" y="3602"/>
                  </a:lnTo>
                  <a:lnTo>
                    <a:pt x="222" y="3668"/>
                  </a:lnTo>
                  <a:lnTo>
                    <a:pt x="378" y="3713"/>
                  </a:lnTo>
                  <a:lnTo>
                    <a:pt x="578" y="3757"/>
                  </a:lnTo>
                  <a:lnTo>
                    <a:pt x="800" y="3779"/>
                  </a:lnTo>
                  <a:lnTo>
                    <a:pt x="1267" y="3802"/>
                  </a:lnTo>
                  <a:lnTo>
                    <a:pt x="1778" y="3824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3"/>
                  </a:lnTo>
                  <a:lnTo>
                    <a:pt x="2734" y="3957"/>
                  </a:lnTo>
                  <a:lnTo>
                    <a:pt x="2845" y="4024"/>
                  </a:lnTo>
                  <a:lnTo>
                    <a:pt x="2889" y="4113"/>
                  </a:lnTo>
                  <a:lnTo>
                    <a:pt x="2956" y="4246"/>
                  </a:lnTo>
                  <a:lnTo>
                    <a:pt x="2978" y="4424"/>
                  </a:lnTo>
                  <a:lnTo>
                    <a:pt x="3001" y="4624"/>
                  </a:lnTo>
                  <a:lnTo>
                    <a:pt x="3045" y="5091"/>
                  </a:lnTo>
                  <a:lnTo>
                    <a:pt x="3045" y="5580"/>
                  </a:lnTo>
                  <a:lnTo>
                    <a:pt x="3089" y="6069"/>
                  </a:lnTo>
                  <a:lnTo>
                    <a:pt x="3112" y="6269"/>
                  </a:lnTo>
                  <a:lnTo>
                    <a:pt x="3134" y="6469"/>
                  </a:lnTo>
                  <a:lnTo>
                    <a:pt x="3178" y="6624"/>
                  </a:lnTo>
                  <a:lnTo>
                    <a:pt x="3245" y="6758"/>
                  </a:lnTo>
                  <a:lnTo>
                    <a:pt x="3334" y="6824"/>
                  </a:lnTo>
                  <a:lnTo>
                    <a:pt x="3378" y="6847"/>
                  </a:lnTo>
                  <a:lnTo>
                    <a:pt x="3423" y="6869"/>
                  </a:lnTo>
                  <a:lnTo>
                    <a:pt x="3490" y="6847"/>
                  </a:lnTo>
                  <a:lnTo>
                    <a:pt x="3534" y="6824"/>
                  </a:lnTo>
                  <a:lnTo>
                    <a:pt x="3601" y="6758"/>
                  </a:lnTo>
                  <a:lnTo>
                    <a:pt x="3667" y="6624"/>
                  </a:lnTo>
                  <a:lnTo>
                    <a:pt x="3712" y="6469"/>
                  </a:lnTo>
                  <a:lnTo>
                    <a:pt x="3756" y="6269"/>
                  </a:lnTo>
                  <a:lnTo>
                    <a:pt x="3779" y="6069"/>
                  </a:lnTo>
                  <a:lnTo>
                    <a:pt x="3801" y="5580"/>
                  </a:lnTo>
                  <a:lnTo>
                    <a:pt x="3823" y="5091"/>
                  </a:lnTo>
                  <a:lnTo>
                    <a:pt x="3845" y="4624"/>
                  </a:lnTo>
                  <a:lnTo>
                    <a:pt x="3867" y="4424"/>
                  </a:lnTo>
                  <a:lnTo>
                    <a:pt x="3912" y="4246"/>
                  </a:lnTo>
                  <a:lnTo>
                    <a:pt x="3956" y="4113"/>
                  </a:lnTo>
                  <a:lnTo>
                    <a:pt x="4023" y="4024"/>
                  </a:lnTo>
                  <a:lnTo>
                    <a:pt x="4112" y="3957"/>
                  </a:lnTo>
                  <a:lnTo>
                    <a:pt x="4245" y="3913"/>
                  </a:lnTo>
                  <a:lnTo>
                    <a:pt x="4423" y="3868"/>
                  </a:lnTo>
                  <a:lnTo>
                    <a:pt x="4623" y="3846"/>
                  </a:lnTo>
                  <a:lnTo>
                    <a:pt x="5090" y="3824"/>
                  </a:lnTo>
                  <a:lnTo>
                    <a:pt x="5579" y="3802"/>
                  </a:lnTo>
                  <a:lnTo>
                    <a:pt x="6068" y="3779"/>
                  </a:lnTo>
                  <a:lnTo>
                    <a:pt x="6268" y="3757"/>
                  </a:lnTo>
                  <a:lnTo>
                    <a:pt x="6468" y="3713"/>
                  </a:lnTo>
                  <a:lnTo>
                    <a:pt x="6623" y="3668"/>
                  </a:lnTo>
                  <a:lnTo>
                    <a:pt x="6757" y="3602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68" y="3424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57" y="3246"/>
                  </a:lnTo>
                  <a:lnTo>
                    <a:pt x="6623" y="3179"/>
                  </a:lnTo>
                  <a:lnTo>
                    <a:pt x="6468" y="3135"/>
                  </a:lnTo>
                  <a:lnTo>
                    <a:pt x="6268" y="3113"/>
                  </a:lnTo>
                  <a:lnTo>
                    <a:pt x="6068" y="3090"/>
                  </a:lnTo>
                  <a:lnTo>
                    <a:pt x="5579" y="3046"/>
                  </a:lnTo>
                  <a:lnTo>
                    <a:pt x="5090" y="3046"/>
                  </a:lnTo>
                  <a:lnTo>
                    <a:pt x="4623" y="3001"/>
                  </a:lnTo>
                  <a:lnTo>
                    <a:pt x="4423" y="2979"/>
                  </a:lnTo>
                  <a:lnTo>
                    <a:pt x="4245" y="2957"/>
                  </a:lnTo>
                  <a:lnTo>
                    <a:pt x="4112" y="2890"/>
                  </a:lnTo>
                  <a:lnTo>
                    <a:pt x="4023" y="2846"/>
                  </a:lnTo>
                  <a:lnTo>
                    <a:pt x="3956" y="2735"/>
                  </a:lnTo>
                  <a:lnTo>
                    <a:pt x="3912" y="2601"/>
                  </a:lnTo>
                  <a:lnTo>
                    <a:pt x="3867" y="2424"/>
                  </a:lnTo>
                  <a:lnTo>
                    <a:pt x="3845" y="2224"/>
                  </a:lnTo>
                  <a:lnTo>
                    <a:pt x="3823" y="1779"/>
                  </a:lnTo>
                  <a:lnTo>
                    <a:pt x="3801" y="1268"/>
                  </a:lnTo>
                  <a:lnTo>
                    <a:pt x="3779" y="801"/>
                  </a:lnTo>
                  <a:lnTo>
                    <a:pt x="3756" y="579"/>
                  </a:lnTo>
                  <a:lnTo>
                    <a:pt x="3712" y="379"/>
                  </a:lnTo>
                  <a:lnTo>
                    <a:pt x="3667" y="223"/>
                  </a:lnTo>
                  <a:lnTo>
                    <a:pt x="3601" y="112"/>
                  </a:lnTo>
                  <a:lnTo>
                    <a:pt x="3534" y="23"/>
                  </a:lnTo>
                  <a:lnTo>
                    <a:pt x="3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p31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31"/>
          <p:cNvSpPr/>
          <p:nvPr/>
        </p:nvSpPr>
        <p:spPr>
          <a:xfrm>
            <a:off x="5981451" y="0"/>
            <a:ext cx="3241758" cy="103289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31"/>
          <p:cNvSpPr/>
          <p:nvPr/>
        </p:nvSpPr>
        <p:spPr>
          <a:xfrm>
            <a:off x="9531425" y="-6504025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0" name="Google Shape;2560;p31"/>
          <p:cNvGrpSpPr/>
          <p:nvPr/>
        </p:nvGrpSpPr>
        <p:grpSpPr>
          <a:xfrm>
            <a:off x="7938684" y="1895849"/>
            <a:ext cx="984179" cy="862511"/>
            <a:chOff x="5748659" y="5679224"/>
            <a:chExt cx="984179" cy="862511"/>
          </a:xfrm>
        </p:grpSpPr>
        <p:sp>
          <p:nvSpPr>
            <p:cNvPr id="2561" name="Google Shape;2561;p31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1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1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0" name="Google Shape;2570;p31"/>
          <p:cNvSpPr/>
          <p:nvPr/>
        </p:nvSpPr>
        <p:spPr>
          <a:xfrm rot="294481">
            <a:off x="978352" y="41529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1" name="Google Shape;2571;p31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2572" name="Google Shape;2572;p31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fill="none" extrusionOk="0">
                  <a:moveTo>
                    <a:pt x="1448" y="48137"/>
                  </a:moveTo>
                  <a:lnTo>
                    <a:pt x="1448" y="48137"/>
                  </a:lnTo>
                  <a:lnTo>
                    <a:pt x="1294" y="48137"/>
                  </a:lnTo>
                  <a:lnTo>
                    <a:pt x="1159" y="48117"/>
                  </a:lnTo>
                  <a:lnTo>
                    <a:pt x="1005" y="48079"/>
                  </a:lnTo>
                  <a:lnTo>
                    <a:pt x="889" y="48021"/>
                  </a:lnTo>
                  <a:lnTo>
                    <a:pt x="754" y="47963"/>
                  </a:lnTo>
                  <a:lnTo>
                    <a:pt x="638" y="47886"/>
                  </a:lnTo>
                  <a:lnTo>
                    <a:pt x="522" y="47809"/>
                  </a:lnTo>
                  <a:lnTo>
                    <a:pt x="426" y="47712"/>
                  </a:lnTo>
                  <a:lnTo>
                    <a:pt x="329" y="47616"/>
                  </a:lnTo>
                  <a:lnTo>
                    <a:pt x="252" y="47500"/>
                  </a:lnTo>
                  <a:lnTo>
                    <a:pt x="175" y="47384"/>
                  </a:lnTo>
                  <a:lnTo>
                    <a:pt x="117" y="47268"/>
                  </a:lnTo>
                  <a:lnTo>
                    <a:pt x="59" y="47133"/>
                  </a:lnTo>
                  <a:lnTo>
                    <a:pt x="40" y="46998"/>
                  </a:lnTo>
                  <a:lnTo>
                    <a:pt x="1" y="46844"/>
                  </a:lnTo>
                  <a:lnTo>
                    <a:pt x="1" y="46709"/>
                  </a:lnTo>
                  <a:lnTo>
                    <a:pt x="1" y="19880"/>
                  </a:lnTo>
                  <a:lnTo>
                    <a:pt x="1" y="19880"/>
                  </a:lnTo>
                  <a:lnTo>
                    <a:pt x="1" y="19359"/>
                  </a:lnTo>
                  <a:lnTo>
                    <a:pt x="20" y="18857"/>
                  </a:lnTo>
                  <a:lnTo>
                    <a:pt x="59" y="18336"/>
                  </a:lnTo>
                  <a:lnTo>
                    <a:pt x="117" y="17834"/>
                  </a:lnTo>
                  <a:lnTo>
                    <a:pt x="175" y="17352"/>
                  </a:lnTo>
                  <a:lnTo>
                    <a:pt x="252" y="16850"/>
                  </a:lnTo>
                  <a:lnTo>
                    <a:pt x="329" y="16367"/>
                  </a:lnTo>
                  <a:lnTo>
                    <a:pt x="426" y="15866"/>
                  </a:lnTo>
                  <a:lnTo>
                    <a:pt x="541" y="15383"/>
                  </a:lnTo>
                  <a:lnTo>
                    <a:pt x="657" y="14920"/>
                  </a:lnTo>
                  <a:lnTo>
                    <a:pt x="792" y="14437"/>
                  </a:lnTo>
                  <a:lnTo>
                    <a:pt x="947" y="13974"/>
                  </a:lnTo>
                  <a:lnTo>
                    <a:pt x="1101" y="13511"/>
                  </a:lnTo>
                  <a:lnTo>
                    <a:pt x="1275" y="13048"/>
                  </a:lnTo>
                  <a:lnTo>
                    <a:pt x="1468" y="12585"/>
                  </a:lnTo>
                  <a:lnTo>
                    <a:pt x="1661" y="12141"/>
                  </a:lnTo>
                  <a:lnTo>
                    <a:pt x="1854" y="11697"/>
                  </a:lnTo>
                  <a:lnTo>
                    <a:pt x="2085" y="11272"/>
                  </a:lnTo>
                  <a:lnTo>
                    <a:pt x="2298" y="10828"/>
                  </a:lnTo>
                  <a:lnTo>
                    <a:pt x="2549" y="10404"/>
                  </a:lnTo>
                  <a:lnTo>
                    <a:pt x="2780" y="9979"/>
                  </a:lnTo>
                  <a:lnTo>
                    <a:pt x="3050" y="9574"/>
                  </a:lnTo>
                  <a:lnTo>
                    <a:pt x="3321" y="9168"/>
                  </a:lnTo>
                  <a:lnTo>
                    <a:pt x="3591" y="8763"/>
                  </a:lnTo>
                  <a:lnTo>
                    <a:pt x="3880" y="8377"/>
                  </a:lnTo>
                  <a:lnTo>
                    <a:pt x="4189" y="7991"/>
                  </a:lnTo>
                  <a:lnTo>
                    <a:pt x="4498" y="7605"/>
                  </a:lnTo>
                  <a:lnTo>
                    <a:pt x="4807" y="7238"/>
                  </a:lnTo>
                  <a:lnTo>
                    <a:pt x="5135" y="6871"/>
                  </a:lnTo>
                  <a:lnTo>
                    <a:pt x="5463" y="6524"/>
                  </a:lnTo>
                  <a:lnTo>
                    <a:pt x="5810" y="6177"/>
                  </a:lnTo>
                  <a:lnTo>
                    <a:pt x="6158" y="5829"/>
                  </a:lnTo>
                  <a:lnTo>
                    <a:pt x="6525" y="5501"/>
                  </a:lnTo>
                  <a:lnTo>
                    <a:pt x="6891" y="5173"/>
                  </a:lnTo>
                  <a:lnTo>
                    <a:pt x="7277" y="4845"/>
                  </a:lnTo>
                  <a:lnTo>
                    <a:pt x="7663" y="4536"/>
                  </a:lnTo>
                  <a:lnTo>
                    <a:pt x="8049" y="4247"/>
                  </a:lnTo>
                  <a:lnTo>
                    <a:pt x="8455" y="3957"/>
                  </a:lnTo>
                  <a:lnTo>
                    <a:pt x="8860" y="3667"/>
                  </a:lnTo>
                  <a:lnTo>
                    <a:pt x="9285" y="3397"/>
                  </a:lnTo>
                  <a:lnTo>
                    <a:pt x="9709" y="3127"/>
                  </a:lnTo>
                  <a:lnTo>
                    <a:pt x="10134" y="2876"/>
                  </a:lnTo>
                  <a:lnTo>
                    <a:pt x="10559" y="2645"/>
                  </a:lnTo>
                  <a:lnTo>
                    <a:pt x="11002" y="2394"/>
                  </a:lnTo>
                  <a:lnTo>
                    <a:pt x="11466" y="2181"/>
                  </a:lnTo>
                  <a:lnTo>
                    <a:pt x="11910" y="1969"/>
                  </a:lnTo>
                  <a:lnTo>
                    <a:pt x="12373" y="1757"/>
                  </a:lnTo>
                  <a:lnTo>
                    <a:pt x="12855" y="1564"/>
                  </a:lnTo>
                  <a:lnTo>
                    <a:pt x="13319" y="1390"/>
                  </a:lnTo>
                  <a:lnTo>
                    <a:pt x="13801" y="1216"/>
                  </a:lnTo>
                  <a:lnTo>
                    <a:pt x="14284" y="1043"/>
                  </a:lnTo>
                  <a:lnTo>
                    <a:pt x="14785" y="888"/>
                  </a:lnTo>
                  <a:lnTo>
                    <a:pt x="15268" y="753"/>
                  </a:lnTo>
                  <a:lnTo>
                    <a:pt x="15770" y="618"/>
                  </a:lnTo>
                  <a:lnTo>
                    <a:pt x="16272" y="502"/>
                  </a:lnTo>
                  <a:lnTo>
                    <a:pt x="16793" y="406"/>
                  </a:lnTo>
                  <a:lnTo>
                    <a:pt x="17314" y="309"/>
                  </a:lnTo>
                  <a:lnTo>
                    <a:pt x="17835" y="232"/>
                  </a:lnTo>
                  <a:lnTo>
                    <a:pt x="18356" y="155"/>
                  </a:lnTo>
                  <a:lnTo>
                    <a:pt x="18877" y="97"/>
                  </a:lnTo>
                  <a:lnTo>
                    <a:pt x="19418" y="58"/>
                  </a:lnTo>
                  <a:lnTo>
                    <a:pt x="19939" y="20"/>
                  </a:lnTo>
                  <a:lnTo>
                    <a:pt x="20479" y="0"/>
                  </a:lnTo>
                  <a:lnTo>
                    <a:pt x="21020" y="0"/>
                  </a:lnTo>
                  <a:lnTo>
                    <a:pt x="21020" y="0"/>
                  </a:lnTo>
                  <a:lnTo>
                    <a:pt x="22023" y="20"/>
                  </a:lnTo>
                  <a:lnTo>
                    <a:pt x="23008" y="97"/>
                  </a:lnTo>
                  <a:lnTo>
                    <a:pt x="23973" y="193"/>
                  </a:lnTo>
                  <a:lnTo>
                    <a:pt x="24938" y="348"/>
                  </a:lnTo>
                  <a:lnTo>
                    <a:pt x="25903" y="541"/>
                  </a:lnTo>
                  <a:lnTo>
                    <a:pt x="26848" y="772"/>
                  </a:lnTo>
                  <a:lnTo>
                    <a:pt x="27775" y="1043"/>
                  </a:lnTo>
                  <a:lnTo>
                    <a:pt x="28682" y="1371"/>
                  </a:lnTo>
                  <a:lnTo>
                    <a:pt x="29589" y="1718"/>
                  </a:lnTo>
                  <a:lnTo>
                    <a:pt x="30477" y="2104"/>
                  </a:lnTo>
                  <a:lnTo>
                    <a:pt x="31326" y="2548"/>
                  </a:lnTo>
                  <a:lnTo>
                    <a:pt x="32176" y="3011"/>
                  </a:lnTo>
                  <a:lnTo>
                    <a:pt x="32986" y="3532"/>
                  </a:lnTo>
                  <a:lnTo>
                    <a:pt x="33777" y="4073"/>
                  </a:lnTo>
                  <a:lnTo>
                    <a:pt x="34550" y="4652"/>
                  </a:lnTo>
                  <a:lnTo>
                    <a:pt x="35302" y="5269"/>
                  </a:lnTo>
                  <a:lnTo>
                    <a:pt x="35302" y="5269"/>
                  </a:lnTo>
                  <a:lnTo>
                    <a:pt x="35862" y="5791"/>
                  </a:lnTo>
                  <a:lnTo>
                    <a:pt x="35862" y="5791"/>
                  </a:lnTo>
                  <a:lnTo>
                    <a:pt x="36538" y="6466"/>
                  </a:lnTo>
                  <a:lnTo>
                    <a:pt x="37174" y="7161"/>
                  </a:lnTo>
                  <a:lnTo>
                    <a:pt x="37792" y="7894"/>
                  </a:lnTo>
                  <a:lnTo>
                    <a:pt x="38371" y="8647"/>
                  </a:lnTo>
                  <a:lnTo>
                    <a:pt x="38371" y="8647"/>
                  </a:lnTo>
                  <a:lnTo>
                    <a:pt x="38699" y="9110"/>
                  </a:lnTo>
                  <a:lnTo>
                    <a:pt x="38699" y="9110"/>
                  </a:lnTo>
                  <a:lnTo>
                    <a:pt x="39394" y="9284"/>
                  </a:lnTo>
                  <a:lnTo>
                    <a:pt x="40050" y="9477"/>
                  </a:lnTo>
                  <a:lnTo>
                    <a:pt x="40668" y="9689"/>
                  </a:lnTo>
                  <a:lnTo>
                    <a:pt x="41228" y="9902"/>
                  </a:lnTo>
                  <a:lnTo>
                    <a:pt x="41749" y="10133"/>
                  </a:lnTo>
                  <a:lnTo>
                    <a:pt x="42231" y="10365"/>
                  </a:lnTo>
                  <a:lnTo>
                    <a:pt x="42656" y="10616"/>
                  </a:lnTo>
                  <a:lnTo>
                    <a:pt x="43042" y="10867"/>
                  </a:lnTo>
                  <a:lnTo>
                    <a:pt x="43389" y="11137"/>
                  </a:lnTo>
                  <a:lnTo>
                    <a:pt x="43679" y="11426"/>
                  </a:lnTo>
                  <a:lnTo>
                    <a:pt x="43930" y="11716"/>
                  </a:lnTo>
                  <a:lnTo>
                    <a:pt x="44142" y="12025"/>
                  </a:lnTo>
                  <a:lnTo>
                    <a:pt x="44296" y="12334"/>
                  </a:lnTo>
                  <a:lnTo>
                    <a:pt x="44354" y="12488"/>
                  </a:lnTo>
                  <a:lnTo>
                    <a:pt x="44412" y="12662"/>
                  </a:lnTo>
                  <a:lnTo>
                    <a:pt x="44451" y="12835"/>
                  </a:lnTo>
                  <a:lnTo>
                    <a:pt x="44490" y="12990"/>
                  </a:lnTo>
                  <a:lnTo>
                    <a:pt x="44490" y="13164"/>
                  </a:lnTo>
                  <a:lnTo>
                    <a:pt x="44509" y="13337"/>
                  </a:lnTo>
                  <a:lnTo>
                    <a:pt x="44509" y="13337"/>
                  </a:lnTo>
                  <a:lnTo>
                    <a:pt x="44509" y="13434"/>
                  </a:lnTo>
                  <a:lnTo>
                    <a:pt x="44509" y="13434"/>
                  </a:lnTo>
                  <a:lnTo>
                    <a:pt x="44509" y="13685"/>
                  </a:lnTo>
                  <a:lnTo>
                    <a:pt x="44490" y="13916"/>
                  </a:lnTo>
                  <a:lnTo>
                    <a:pt x="44490" y="13916"/>
                  </a:lnTo>
                  <a:lnTo>
                    <a:pt x="44277" y="14804"/>
                  </a:lnTo>
                  <a:lnTo>
                    <a:pt x="44046" y="15750"/>
                  </a:lnTo>
                  <a:lnTo>
                    <a:pt x="43737" y="16947"/>
                  </a:lnTo>
                  <a:lnTo>
                    <a:pt x="43737" y="16947"/>
                  </a:lnTo>
                  <a:lnTo>
                    <a:pt x="43640" y="17294"/>
                  </a:lnTo>
                  <a:lnTo>
                    <a:pt x="43640" y="17294"/>
                  </a:lnTo>
                  <a:lnTo>
                    <a:pt x="43602" y="17448"/>
                  </a:lnTo>
                  <a:lnTo>
                    <a:pt x="43563" y="17564"/>
                  </a:lnTo>
                  <a:lnTo>
                    <a:pt x="43563" y="17564"/>
                  </a:lnTo>
                  <a:lnTo>
                    <a:pt x="43505" y="17815"/>
                  </a:lnTo>
                  <a:lnTo>
                    <a:pt x="43505" y="17815"/>
                  </a:lnTo>
                  <a:lnTo>
                    <a:pt x="43138" y="19031"/>
                  </a:lnTo>
                  <a:lnTo>
                    <a:pt x="42772" y="20170"/>
                  </a:lnTo>
                  <a:lnTo>
                    <a:pt x="42405" y="21231"/>
                  </a:lnTo>
                  <a:lnTo>
                    <a:pt x="42038" y="22216"/>
                  </a:lnTo>
                  <a:lnTo>
                    <a:pt x="42038" y="46709"/>
                  </a:lnTo>
                  <a:lnTo>
                    <a:pt x="42038" y="46709"/>
                  </a:lnTo>
                  <a:lnTo>
                    <a:pt x="42038" y="46844"/>
                  </a:lnTo>
                  <a:lnTo>
                    <a:pt x="42019" y="46998"/>
                  </a:lnTo>
                  <a:lnTo>
                    <a:pt x="41980" y="47133"/>
                  </a:lnTo>
                  <a:lnTo>
                    <a:pt x="41922" y="47268"/>
                  </a:lnTo>
                  <a:lnTo>
                    <a:pt x="41865" y="47384"/>
                  </a:lnTo>
                  <a:lnTo>
                    <a:pt x="41807" y="47500"/>
                  </a:lnTo>
                  <a:lnTo>
                    <a:pt x="41710" y="47616"/>
                  </a:lnTo>
                  <a:lnTo>
                    <a:pt x="41614" y="47712"/>
                  </a:lnTo>
                  <a:lnTo>
                    <a:pt x="41517" y="47809"/>
                  </a:lnTo>
                  <a:lnTo>
                    <a:pt x="41401" y="47886"/>
                  </a:lnTo>
                  <a:lnTo>
                    <a:pt x="41286" y="47963"/>
                  </a:lnTo>
                  <a:lnTo>
                    <a:pt x="41170" y="48021"/>
                  </a:lnTo>
                  <a:lnTo>
                    <a:pt x="41035" y="48079"/>
                  </a:lnTo>
                  <a:lnTo>
                    <a:pt x="40900" y="48117"/>
                  </a:lnTo>
                  <a:lnTo>
                    <a:pt x="40745" y="48137"/>
                  </a:lnTo>
                  <a:lnTo>
                    <a:pt x="40610" y="48137"/>
                  </a:lnTo>
                  <a:lnTo>
                    <a:pt x="1448" y="481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1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1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1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1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31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1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1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1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1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1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1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1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8" name="Google Shape;2708;p31"/>
          <p:cNvGrpSpPr/>
          <p:nvPr/>
        </p:nvGrpSpPr>
        <p:grpSpPr>
          <a:xfrm>
            <a:off x="8395864" y="176940"/>
            <a:ext cx="550935" cy="655025"/>
            <a:chOff x="1253664" y="3560053"/>
            <a:chExt cx="550935" cy="655025"/>
          </a:xfrm>
        </p:grpSpPr>
        <p:sp>
          <p:nvSpPr>
            <p:cNvPr id="2709" name="Google Shape;2709;p31"/>
            <p:cNvSpPr/>
            <p:nvPr/>
          </p:nvSpPr>
          <p:spPr>
            <a:xfrm rot="-698641">
              <a:off x="1307397" y="3598859"/>
              <a:ext cx="443468" cy="577414"/>
            </a:xfrm>
            <a:custGeom>
              <a:avLst/>
              <a:gdLst/>
              <a:ahLst/>
              <a:cxnLst/>
              <a:rect l="l" t="t" r="r" b="b"/>
              <a:pathLst>
                <a:path w="15287" h="19939" extrusionOk="0">
                  <a:moveTo>
                    <a:pt x="13280" y="1"/>
                  </a:moveTo>
                  <a:lnTo>
                    <a:pt x="12797" y="59"/>
                  </a:lnTo>
                  <a:lnTo>
                    <a:pt x="12334" y="136"/>
                  </a:lnTo>
                  <a:lnTo>
                    <a:pt x="11851" y="271"/>
                  </a:lnTo>
                  <a:lnTo>
                    <a:pt x="11407" y="426"/>
                  </a:lnTo>
                  <a:lnTo>
                    <a:pt x="10963" y="619"/>
                  </a:lnTo>
                  <a:lnTo>
                    <a:pt x="10539" y="850"/>
                  </a:lnTo>
                  <a:lnTo>
                    <a:pt x="10133" y="1120"/>
                  </a:lnTo>
                  <a:lnTo>
                    <a:pt x="10018" y="1198"/>
                  </a:lnTo>
                  <a:lnTo>
                    <a:pt x="9825" y="1352"/>
                  </a:lnTo>
                  <a:lnTo>
                    <a:pt x="9632" y="1506"/>
                  </a:lnTo>
                  <a:lnTo>
                    <a:pt x="9419" y="1699"/>
                  </a:lnTo>
                  <a:lnTo>
                    <a:pt x="9226" y="1892"/>
                  </a:lnTo>
                  <a:lnTo>
                    <a:pt x="9033" y="2085"/>
                  </a:lnTo>
                  <a:lnTo>
                    <a:pt x="8860" y="2298"/>
                  </a:lnTo>
                  <a:lnTo>
                    <a:pt x="8705" y="2529"/>
                  </a:lnTo>
                  <a:lnTo>
                    <a:pt x="8551" y="2761"/>
                  </a:lnTo>
                  <a:lnTo>
                    <a:pt x="8396" y="2993"/>
                  </a:lnTo>
                  <a:lnTo>
                    <a:pt x="8261" y="3224"/>
                  </a:lnTo>
                  <a:lnTo>
                    <a:pt x="8145" y="3475"/>
                  </a:lnTo>
                  <a:lnTo>
                    <a:pt x="8030" y="3726"/>
                  </a:lnTo>
                  <a:lnTo>
                    <a:pt x="7933" y="3996"/>
                  </a:lnTo>
                  <a:lnTo>
                    <a:pt x="7856" y="4247"/>
                  </a:lnTo>
                  <a:lnTo>
                    <a:pt x="7779" y="4517"/>
                  </a:lnTo>
                  <a:lnTo>
                    <a:pt x="7721" y="4788"/>
                  </a:lnTo>
                  <a:lnTo>
                    <a:pt x="7663" y="5058"/>
                  </a:lnTo>
                  <a:lnTo>
                    <a:pt x="7624" y="5328"/>
                  </a:lnTo>
                  <a:lnTo>
                    <a:pt x="7354" y="5309"/>
                  </a:lnTo>
                  <a:lnTo>
                    <a:pt x="7084" y="5289"/>
                  </a:lnTo>
                  <a:lnTo>
                    <a:pt x="6794" y="5270"/>
                  </a:lnTo>
                  <a:lnTo>
                    <a:pt x="6524" y="5289"/>
                  </a:lnTo>
                  <a:lnTo>
                    <a:pt x="6389" y="5289"/>
                  </a:lnTo>
                  <a:lnTo>
                    <a:pt x="6119" y="5328"/>
                  </a:lnTo>
                  <a:lnTo>
                    <a:pt x="5829" y="5367"/>
                  </a:lnTo>
                  <a:lnTo>
                    <a:pt x="5559" y="5424"/>
                  </a:lnTo>
                  <a:lnTo>
                    <a:pt x="5270" y="5502"/>
                  </a:lnTo>
                  <a:lnTo>
                    <a:pt x="5173" y="5540"/>
                  </a:lnTo>
                  <a:lnTo>
                    <a:pt x="5057" y="5579"/>
                  </a:lnTo>
                  <a:lnTo>
                    <a:pt x="4806" y="5695"/>
                  </a:lnTo>
                  <a:lnTo>
                    <a:pt x="4555" y="5810"/>
                  </a:lnTo>
                  <a:lnTo>
                    <a:pt x="4343" y="5946"/>
                  </a:lnTo>
                  <a:lnTo>
                    <a:pt x="4112" y="6100"/>
                  </a:lnTo>
                  <a:lnTo>
                    <a:pt x="3919" y="6274"/>
                  </a:lnTo>
                  <a:lnTo>
                    <a:pt x="3726" y="6467"/>
                  </a:lnTo>
                  <a:lnTo>
                    <a:pt x="3552" y="6679"/>
                  </a:lnTo>
                  <a:lnTo>
                    <a:pt x="3397" y="6891"/>
                  </a:lnTo>
                  <a:lnTo>
                    <a:pt x="3262" y="7142"/>
                  </a:lnTo>
                  <a:lnTo>
                    <a:pt x="3147" y="7393"/>
                  </a:lnTo>
                  <a:lnTo>
                    <a:pt x="3050" y="7663"/>
                  </a:lnTo>
                  <a:lnTo>
                    <a:pt x="2973" y="7934"/>
                  </a:lnTo>
                  <a:lnTo>
                    <a:pt x="2915" y="8223"/>
                  </a:lnTo>
                  <a:lnTo>
                    <a:pt x="2876" y="8493"/>
                  </a:lnTo>
                  <a:lnTo>
                    <a:pt x="2876" y="8783"/>
                  </a:lnTo>
                  <a:lnTo>
                    <a:pt x="2876" y="9072"/>
                  </a:lnTo>
                  <a:lnTo>
                    <a:pt x="2876" y="9343"/>
                  </a:lnTo>
                  <a:lnTo>
                    <a:pt x="2915" y="9632"/>
                  </a:lnTo>
                  <a:lnTo>
                    <a:pt x="2992" y="10192"/>
                  </a:lnTo>
                  <a:lnTo>
                    <a:pt x="3108" y="10752"/>
                  </a:lnTo>
                  <a:lnTo>
                    <a:pt x="3243" y="11292"/>
                  </a:lnTo>
                  <a:lnTo>
                    <a:pt x="2761" y="11427"/>
                  </a:lnTo>
                  <a:lnTo>
                    <a:pt x="2529" y="11504"/>
                  </a:lnTo>
                  <a:lnTo>
                    <a:pt x="2297" y="11601"/>
                  </a:lnTo>
                  <a:lnTo>
                    <a:pt x="2066" y="11717"/>
                  </a:lnTo>
                  <a:lnTo>
                    <a:pt x="1853" y="11832"/>
                  </a:lnTo>
                  <a:lnTo>
                    <a:pt x="1641" y="11967"/>
                  </a:lnTo>
                  <a:lnTo>
                    <a:pt x="1429" y="12103"/>
                  </a:lnTo>
                  <a:lnTo>
                    <a:pt x="1332" y="12180"/>
                  </a:lnTo>
                  <a:lnTo>
                    <a:pt x="1120" y="12334"/>
                  </a:lnTo>
                  <a:lnTo>
                    <a:pt x="946" y="12508"/>
                  </a:lnTo>
                  <a:lnTo>
                    <a:pt x="773" y="12701"/>
                  </a:lnTo>
                  <a:lnTo>
                    <a:pt x="618" y="12894"/>
                  </a:lnTo>
                  <a:lnTo>
                    <a:pt x="541" y="13010"/>
                  </a:lnTo>
                  <a:lnTo>
                    <a:pt x="483" y="13087"/>
                  </a:lnTo>
                  <a:lnTo>
                    <a:pt x="386" y="13261"/>
                  </a:lnTo>
                  <a:lnTo>
                    <a:pt x="290" y="13434"/>
                  </a:lnTo>
                  <a:lnTo>
                    <a:pt x="232" y="13627"/>
                  </a:lnTo>
                  <a:lnTo>
                    <a:pt x="174" y="13801"/>
                  </a:lnTo>
                  <a:lnTo>
                    <a:pt x="78" y="14187"/>
                  </a:lnTo>
                  <a:lnTo>
                    <a:pt x="20" y="14573"/>
                  </a:lnTo>
                  <a:lnTo>
                    <a:pt x="0" y="14959"/>
                  </a:lnTo>
                  <a:lnTo>
                    <a:pt x="20" y="15364"/>
                  </a:lnTo>
                  <a:lnTo>
                    <a:pt x="58" y="15770"/>
                  </a:lnTo>
                  <a:lnTo>
                    <a:pt x="116" y="16156"/>
                  </a:lnTo>
                  <a:lnTo>
                    <a:pt x="213" y="16619"/>
                  </a:lnTo>
                  <a:lnTo>
                    <a:pt x="309" y="17082"/>
                  </a:lnTo>
                  <a:lnTo>
                    <a:pt x="444" y="17545"/>
                  </a:lnTo>
                  <a:lnTo>
                    <a:pt x="580" y="17970"/>
                  </a:lnTo>
                  <a:lnTo>
                    <a:pt x="753" y="18414"/>
                  </a:lnTo>
                  <a:lnTo>
                    <a:pt x="927" y="18839"/>
                  </a:lnTo>
                  <a:lnTo>
                    <a:pt x="1139" y="19244"/>
                  </a:lnTo>
                  <a:lnTo>
                    <a:pt x="1371" y="19669"/>
                  </a:lnTo>
                  <a:lnTo>
                    <a:pt x="1429" y="19765"/>
                  </a:lnTo>
                  <a:lnTo>
                    <a:pt x="1467" y="19765"/>
                  </a:lnTo>
                  <a:lnTo>
                    <a:pt x="1815" y="19823"/>
                  </a:lnTo>
                  <a:lnTo>
                    <a:pt x="2162" y="19881"/>
                  </a:lnTo>
                  <a:lnTo>
                    <a:pt x="2529" y="19919"/>
                  </a:lnTo>
                  <a:lnTo>
                    <a:pt x="2896" y="19939"/>
                  </a:lnTo>
                  <a:lnTo>
                    <a:pt x="3610" y="19939"/>
                  </a:lnTo>
                  <a:lnTo>
                    <a:pt x="3957" y="19919"/>
                  </a:lnTo>
                  <a:lnTo>
                    <a:pt x="4324" y="19900"/>
                  </a:lnTo>
                  <a:lnTo>
                    <a:pt x="4671" y="19842"/>
                  </a:lnTo>
                  <a:lnTo>
                    <a:pt x="5038" y="19804"/>
                  </a:lnTo>
                  <a:lnTo>
                    <a:pt x="5385" y="19726"/>
                  </a:lnTo>
                  <a:lnTo>
                    <a:pt x="5733" y="19649"/>
                  </a:lnTo>
                  <a:lnTo>
                    <a:pt x="6080" y="19553"/>
                  </a:lnTo>
                  <a:lnTo>
                    <a:pt x="6428" y="19456"/>
                  </a:lnTo>
                  <a:lnTo>
                    <a:pt x="6756" y="19321"/>
                  </a:lnTo>
                  <a:lnTo>
                    <a:pt x="7103" y="19205"/>
                  </a:lnTo>
                  <a:lnTo>
                    <a:pt x="7393" y="19070"/>
                  </a:lnTo>
                  <a:lnTo>
                    <a:pt x="7663" y="18935"/>
                  </a:lnTo>
                  <a:lnTo>
                    <a:pt x="7933" y="18761"/>
                  </a:lnTo>
                  <a:lnTo>
                    <a:pt x="8165" y="18568"/>
                  </a:lnTo>
                  <a:lnTo>
                    <a:pt x="8319" y="18395"/>
                  </a:lnTo>
                  <a:lnTo>
                    <a:pt x="8474" y="18182"/>
                  </a:lnTo>
                  <a:lnTo>
                    <a:pt x="8589" y="17970"/>
                  </a:lnTo>
                  <a:lnTo>
                    <a:pt x="8686" y="17758"/>
                  </a:lnTo>
                  <a:lnTo>
                    <a:pt x="8763" y="17507"/>
                  </a:lnTo>
                  <a:lnTo>
                    <a:pt x="8821" y="17275"/>
                  </a:lnTo>
                  <a:lnTo>
                    <a:pt x="8879" y="17024"/>
                  </a:lnTo>
                  <a:lnTo>
                    <a:pt x="8898" y="16773"/>
                  </a:lnTo>
                  <a:lnTo>
                    <a:pt x="8898" y="16542"/>
                  </a:lnTo>
                  <a:lnTo>
                    <a:pt x="8898" y="16310"/>
                  </a:lnTo>
                  <a:lnTo>
                    <a:pt x="8860" y="15828"/>
                  </a:lnTo>
                  <a:lnTo>
                    <a:pt x="8782" y="15364"/>
                  </a:lnTo>
                  <a:lnTo>
                    <a:pt x="8686" y="14882"/>
                  </a:lnTo>
                  <a:lnTo>
                    <a:pt x="8686" y="14824"/>
                  </a:lnTo>
                  <a:lnTo>
                    <a:pt x="8802" y="14843"/>
                  </a:lnTo>
                  <a:lnTo>
                    <a:pt x="8995" y="14882"/>
                  </a:lnTo>
                  <a:lnTo>
                    <a:pt x="9188" y="14901"/>
                  </a:lnTo>
                  <a:lnTo>
                    <a:pt x="9381" y="14921"/>
                  </a:lnTo>
                  <a:lnTo>
                    <a:pt x="9554" y="14901"/>
                  </a:lnTo>
                  <a:lnTo>
                    <a:pt x="9940" y="14882"/>
                  </a:lnTo>
                  <a:lnTo>
                    <a:pt x="10307" y="14805"/>
                  </a:lnTo>
                  <a:lnTo>
                    <a:pt x="10674" y="14689"/>
                  </a:lnTo>
                  <a:lnTo>
                    <a:pt x="11021" y="14554"/>
                  </a:lnTo>
                  <a:lnTo>
                    <a:pt x="11388" y="14380"/>
                  </a:lnTo>
                  <a:lnTo>
                    <a:pt x="11735" y="14187"/>
                  </a:lnTo>
                  <a:lnTo>
                    <a:pt x="12064" y="13994"/>
                  </a:lnTo>
                  <a:lnTo>
                    <a:pt x="12372" y="13782"/>
                  </a:lnTo>
                  <a:lnTo>
                    <a:pt x="12662" y="13531"/>
                  </a:lnTo>
                  <a:lnTo>
                    <a:pt x="12797" y="13415"/>
                  </a:lnTo>
                  <a:lnTo>
                    <a:pt x="12932" y="13261"/>
                  </a:lnTo>
                  <a:lnTo>
                    <a:pt x="13106" y="13029"/>
                  </a:lnTo>
                  <a:lnTo>
                    <a:pt x="13241" y="12778"/>
                  </a:lnTo>
                  <a:lnTo>
                    <a:pt x="13376" y="12508"/>
                  </a:lnTo>
                  <a:lnTo>
                    <a:pt x="13473" y="12238"/>
                  </a:lnTo>
                  <a:lnTo>
                    <a:pt x="13550" y="11948"/>
                  </a:lnTo>
                  <a:lnTo>
                    <a:pt x="13588" y="11659"/>
                  </a:lnTo>
                  <a:lnTo>
                    <a:pt x="13608" y="11369"/>
                  </a:lnTo>
                  <a:lnTo>
                    <a:pt x="13608" y="11060"/>
                  </a:lnTo>
                  <a:lnTo>
                    <a:pt x="13588" y="10771"/>
                  </a:lnTo>
                  <a:lnTo>
                    <a:pt x="13550" y="10481"/>
                  </a:lnTo>
                  <a:lnTo>
                    <a:pt x="13492" y="10192"/>
                  </a:lnTo>
                  <a:lnTo>
                    <a:pt x="13415" y="9922"/>
                  </a:lnTo>
                  <a:lnTo>
                    <a:pt x="13318" y="9632"/>
                  </a:lnTo>
                  <a:lnTo>
                    <a:pt x="13222" y="9362"/>
                  </a:lnTo>
                  <a:lnTo>
                    <a:pt x="12971" y="8821"/>
                  </a:lnTo>
                  <a:lnTo>
                    <a:pt x="13125" y="8706"/>
                  </a:lnTo>
                  <a:lnTo>
                    <a:pt x="13376" y="8513"/>
                  </a:lnTo>
                  <a:lnTo>
                    <a:pt x="13608" y="8300"/>
                  </a:lnTo>
                  <a:lnTo>
                    <a:pt x="13820" y="8088"/>
                  </a:lnTo>
                  <a:lnTo>
                    <a:pt x="14032" y="7837"/>
                  </a:lnTo>
                  <a:lnTo>
                    <a:pt x="14148" y="7683"/>
                  </a:lnTo>
                  <a:lnTo>
                    <a:pt x="14380" y="7355"/>
                  </a:lnTo>
                  <a:lnTo>
                    <a:pt x="14592" y="6988"/>
                  </a:lnTo>
                  <a:lnTo>
                    <a:pt x="14766" y="6621"/>
                  </a:lnTo>
                  <a:lnTo>
                    <a:pt x="14920" y="6235"/>
                  </a:lnTo>
                  <a:lnTo>
                    <a:pt x="15055" y="5830"/>
                  </a:lnTo>
                  <a:lnTo>
                    <a:pt x="15152" y="5424"/>
                  </a:lnTo>
                  <a:lnTo>
                    <a:pt x="15229" y="5019"/>
                  </a:lnTo>
                  <a:lnTo>
                    <a:pt x="15267" y="4595"/>
                  </a:lnTo>
                  <a:lnTo>
                    <a:pt x="15267" y="4498"/>
                  </a:lnTo>
                  <a:lnTo>
                    <a:pt x="15287" y="4363"/>
                  </a:lnTo>
                  <a:lnTo>
                    <a:pt x="15287" y="4073"/>
                  </a:lnTo>
                  <a:lnTo>
                    <a:pt x="15267" y="3784"/>
                  </a:lnTo>
                  <a:lnTo>
                    <a:pt x="15248" y="3514"/>
                  </a:lnTo>
                  <a:lnTo>
                    <a:pt x="15210" y="3224"/>
                  </a:lnTo>
                  <a:lnTo>
                    <a:pt x="15171" y="2954"/>
                  </a:lnTo>
                  <a:lnTo>
                    <a:pt x="15113" y="2664"/>
                  </a:lnTo>
                  <a:lnTo>
                    <a:pt x="15036" y="2394"/>
                  </a:lnTo>
                  <a:lnTo>
                    <a:pt x="14939" y="2124"/>
                  </a:lnTo>
                  <a:lnTo>
                    <a:pt x="14843" y="1854"/>
                  </a:lnTo>
                  <a:lnTo>
                    <a:pt x="14746" y="1584"/>
                  </a:lnTo>
                  <a:lnTo>
                    <a:pt x="14611" y="1333"/>
                  </a:lnTo>
                  <a:lnTo>
                    <a:pt x="14476" y="1082"/>
                  </a:lnTo>
                  <a:lnTo>
                    <a:pt x="14341" y="831"/>
                  </a:lnTo>
                  <a:lnTo>
                    <a:pt x="14187" y="599"/>
                  </a:lnTo>
                  <a:lnTo>
                    <a:pt x="14032" y="368"/>
                  </a:lnTo>
                  <a:lnTo>
                    <a:pt x="13859" y="136"/>
                  </a:lnTo>
                  <a:lnTo>
                    <a:pt x="13762" y="20"/>
                  </a:lnTo>
                  <a:lnTo>
                    <a:pt x="13762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6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1"/>
            <p:cNvSpPr/>
            <p:nvPr/>
          </p:nvSpPr>
          <p:spPr>
            <a:xfrm rot="-698641">
              <a:off x="1343745" y="3599955"/>
              <a:ext cx="365636" cy="575155"/>
            </a:xfrm>
            <a:custGeom>
              <a:avLst/>
              <a:gdLst/>
              <a:ahLst/>
              <a:cxnLst/>
              <a:rect l="l" t="t" r="r" b="b"/>
              <a:pathLst>
                <a:path w="12604" h="19861" extrusionOk="0">
                  <a:moveTo>
                    <a:pt x="12507" y="0"/>
                  </a:moveTo>
                  <a:lnTo>
                    <a:pt x="11947" y="1332"/>
                  </a:lnTo>
                  <a:lnTo>
                    <a:pt x="11330" y="2760"/>
                  </a:lnTo>
                  <a:lnTo>
                    <a:pt x="10654" y="4246"/>
                  </a:lnTo>
                  <a:lnTo>
                    <a:pt x="9901" y="5771"/>
                  </a:lnTo>
                  <a:lnTo>
                    <a:pt x="9824" y="5945"/>
                  </a:lnTo>
                  <a:lnTo>
                    <a:pt x="9168" y="7219"/>
                  </a:lnTo>
                  <a:lnTo>
                    <a:pt x="8473" y="8512"/>
                  </a:lnTo>
                  <a:lnTo>
                    <a:pt x="7740" y="9805"/>
                  </a:lnTo>
                  <a:lnTo>
                    <a:pt x="6948" y="11118"/>
                  </a:lnTo>
                  <a:lnTo>
                    <a:pt x="6871" y="11253"/>
                  </a:lnTo>
                  <a:lnTo>
                    <a:pt x="6447" y="11928"/>
                  </a:lnTo>
                  <a:lnTo>
                    <a:pt x="6350" y="12044"/>
                  </a:lnTo>
                  <a:lnTo>
                    <a:pt x="5925" y="12700"/>
                  </a:lnTo>
                  <a:lnTo>
                    <a:pt x="5481" y="13337"/>
                  </a:lnTo>
                  <a:lnTo>
                    <a:pt x="5018" y="13993"/>
                  </a:lnTo>
                  <a:lnTo>
                    <a:pt x="4555" y="14630"/>
                  </a:lnTo>
                  <a:lnTo>
                    <a:pt x="4073" y="15267"/>
                  </a:lnTo>
                  <a:lnTo>
                    <a:pt x="3571" y="15885"/>
                  </a:lnTo>
                  <a:lnTo>
                    <a:pt x="3069" y="16502"/>
                  </a:lnTo>
                  <a:lnTo>
                    <a:pt x="2528" y="17120"/>
                  </a:lnTo>
                  <a:lnTo>
                    <a:pt x="2451" y="17217"/>
                  </a:lnTo>
                  <a:lnTo>
                    <a:pt x="1930" y="17815"/>
                  </a:lnTo>
                  <a:lnTo>
                    <a:pt x="1834" y="17911"/>
                  </a:lnTo>
                  <a:lnTo>
                    <a:pt x="1004" y="18799"/>
                  </a:lnTo>
                  <a:lnTo>
                    <a:pt x="116" y="19649"/>
                  </a:lnTo>
                  <a:lnTo>
                    <a:pt x="19" y="19745"/>
                  </a:lnTo>
                  <a:lnTo>
                    <a:pt x="0" y="19784"/>
                  </a:lnTo>
                  <a:lnTo>
                    <a:pt x="19" y="19842"/>
                  </a:lnTo>
                  <a:lnTo>
                    <a:pt x="39" y="19842"/>
                  </a:lnTo>
                  <a:lnTo>
                    <a:pt x="58" y="19861"/>
                  </a:lnTo>
                  <a:lnTo>
                    <a:pt x="116" y="19842"/>
                  </a:lnTo>
                  <a:lnTo>
                    <a:pt x="212" y="19745"/>
                  </a:lnTo>
                  <a:lnTo>
                    <a:pt x="811" y="19166"/>
                  </a:lnTo>
                  <a:lnTo>
                    <a:pt x="1390" y="18568"/>
                  </a:lnTo>
                  <a:lnTo>
                    <a:pt x="1949" y="17969"/>
                  </a:lnTo>
                  <a:lnTo>
                    <a:pt x="2509" y="17352"/>
                  </a:lnTo>
                  <a:lnTo>
                    <a:pt x="3050" y="16734"/>
                  </a:lnTo>
                  <a:lnTo>
                    <a:pt x="3571" y="16097"/>
                  </a:lnTo>
                  <a:lnTo>
                    <a:pt x="4073" y="15460"/>
                  </a:lnTo>
                  <a:lnTo>
                    <a:pt x="4574" y="14823"/>
                  </a:lnTo>
                  <a:lnTo>
                    <a:pt x="4671" y="14688"/>
                  </a:lnTo>
                  <a:lnTo>
                    <a:pt x="5269" y="13858"/>
                  </a:lnTo>
                  <a:lnTo>
                    <a:pt x="5848" y="13028"/>
                  </a:lnTo>
                  <a:lnTo>
                    <a:pt x="6427" y="12179"/>
                  </a:lnTo>
                  <a:lnTo>
                    <a:pt x="6968" y="11330"/>
                  </a:lnTo>
                  <a:lnTo>
                    <a:pt x="7006" y="11272"/>
                  </a:lnTo>
                  <a:lnTo>
                    <a:pt x="7605" y="10268"/>
                  </a:lnTo>
                  <a:lnTo>
                    <a:pt x="8184" y="9284"/>
                  </a:lnTo>
                  <a:lnTo>
                    <a:pt x="8261" y="9149"/>
                  </a:lnTo>
                  <a:lnTo>
                    <a:pt x="8666" y="8435"/>
                  </a:lnTo>
                  <a:lnTo>
                    <a:pt x="8724" y="8319"/>
                  </a:lnTo>
                  <a:lnTo>
                    <a:pt x="9361" y="7142"/>
                  </a:lnTo>
                  <a:lnTo>
                    <a:pt x="9959" y="5983"/>
                  </a:lnTo>
                  <a:lnTo>
                    <a:pt x="10037" y="5810"/>
                  </a:lnTo>
                  <a:lnTo>
                    <a:pt x="10770" y="4304"/>
                  </a:lnTo>
                  <a:lnTo>
                    <a:pt x="11426" y="2837"/>
                  </a:lnTo>
                  <a:lnTo>
                    <a:pt x="12044" y="1428"/>
                  </a:lnTo>
                  <a:lnTo>
                    <a:pt x="12604" y="116"/>
                  </a:lnTo>
                  <a:lnTo>
                    <a:pt x="1250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1"/>
            <p:cNvSpPr/>
            <p:nvPr/>
          </p:nvSpPr>
          <p:spPr>
            <a:xfrm rot="-698641">
              <a:off x="1557528" y="3605790"/>
              <a:ext cx="152880" cy="141436"/>
            </a:xfrm>
            <a:custGeom>
              <a:avLst/>
              <a:gdLst/>
              <a:ahLst/>
              <a:cxnLst/>
              <a:rect l="l" t="t" r="r" b="b"/>
              <a:pathLst>
                <a:path w="5270" h="4884" extrusionOk="0">
                  <a:moveTo>
                    <a:pt x="116" y="0"/>
                  </a:moveTo>
                  <a:lnTo>
                    <a:pt x="1" y="78"/>
                  </a:lnTo>
                  <a:lnTo>
                    <a:pt x="155" y="1023"/>
                  </a:lnTo>
                  <a:lnTo>
                    <a:pt x="348" y="1969"/>
                  </a:lnTo>
                  <a:lnTo>
                    <a:pt x="580" y="2896"/>
                  </a:lnTo>
                  <a:lnTo>
                    <a:pt x="811" y="3822"/>
                  </a:lnTo>
                  <a:lnTo>
                    <a:pt x="1062" y="4845"/>
                  </a:lnTo>
                  <a:lnTo>
                    <a:pt x="1082" y="4883"/>
                  </a:lnTo>
                  <a:lnTo>
                    <a:pt x="1197" y="4883"/>
                  </a:lnTo>
                  <a:lnTo>
                    <a:pt x="2201" y="4575"/>
                  </a:lnTo>
                  <a:lnTo>
                    <a:pt x="3185" y="4227"/>
                  </a:lnTo>
                  <a:lnTo>
                    <a:pt x="4189" y="3841"/>
                  </a:lnTo>
                  <a:lnTo>
                    <a:pt x="5250" y="3378"/>
                  </a:lnTo>
                  <a:lnTo>
                    <a:pt x="5270" y="3243"/>
                  </a:lnTo>
                  <a:lnTo>
                    <a:pt x="4228" y="3687"/>
                  </a:lnTo>
                  <a:lnTo>
                    <a:pt x="3224" y="4073"/>
                  </a:lnTo>
                  <a:lnTo>
                    <a:pt x="2259" y="4420"/>
                  </a:lnTo>
                  <a:lnTo>
                    <a:pt x="1275" y="4710"/>
                  </a:lnTo>
                  <a:lnTo>
                    <a:pt x="1159" y="4748"/>
                  </a:lnTo>
                  <a:lnTo>
                    <a:pt x="1139" y="4671"/>
                  </a:lnTo>
                  <a:lnTo>
                    <a:pt x="927" y="3783"/>
                  </a:lnTo>
                  <a:lnTo>
                    <a:pt x="695" y="2857"/>
                  </a:lnTo>
                  <a:lnTo>
                    <a:pt x="483" y="1930"/>
                  </a:lnTo>
                  <a:lnTo>
                    <a:pt x="271" y="965"/>
                  </a:lnTo>
                  <a:lnTo>
                    <a:pt x="116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1"/>
            <p:cNvSpPr/>
            <p:nvPr/>
          </p:nvSpPr>
          <p:spPr>
            <a:xfrm rot="-698641">
              <a:off x="1572228" y="3829786"/>
              <a:ext cx="108089" cy="17897"/>
            </a:xfrm>
            <a:custGeom>
              <a:avLst/>
              <a:gdLst/>
              <a:ahLst/>
              <a:cxnLst/>
              <a:rect l="l" t="t" r="r" b="b"/>
              <a:pathLst>
                <a:path w="3726" h="618" extrusionOk="0">
                  <a:moveTo>
                    <a:pt x="3667" y="0"/>
                  </a:moveTo>
                  <a:lnTo>
                    <a:pt x="1911" y="251"/>
                  </a:lnTo>
                  <a:lnTo>
                    <a:pt x="116" y="483"/>
                  </a:lnTo>
                  <a:lnTo>
                    <a:pt x="39" y="483"/>
                  </a:lnTo>
                  <a:lnTo>
                    <a:pt x="0" y="521"/>
                  </a:lnTo>
                  <a:lnTo>
                    <a:pt x="0" y="560"/>
                  </a:lnTo>
                  <a:lnTo>
                    <a:pt x="0" y="599"/>
                  </a:lnTo>
                  <a:lnTo>
                    <a:pt x="39" y="618"/>
                  </a:lnTo>
                  <a:lnTo>
                    <a:pt x="58" y="618"/>
                  </a:lnTo>
                  <a:lnTo>
                    <a:pt x="1853" y="386"/>
                  </a:lnTo>
                  <a:lnTo>
                    <a:pt x="2721" y="271"/>
                  </a:lnTo>
                  <a:lnTo>
                    <a:pt x="3571" y="135"/>
                  </a:lnTo>
                  <a:lnTo>
                    <a:pt x="3725" y="20"/>
                  </a:lnTo>
                  <a:lnTo>
                    <a:pt x="370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1"/>
            <p:cNvSpPr/>
            <p:nvPr/>
          </p:nvSpPr>
          <p:spPr>
            <a:xfrm rot="-698641">
              <a:off x="1580402" y="3796852"/>
              <a:ext cx="123784" cy="22965"/>
            </a:xfrm>
            <a:custGeom>
              <a:avLst/>
              <a:gdLst/>
              <a:ahLst/>
              <a:cxnLst/>
              <a:rect l="l" t="t" r="r" b="b"/>
              <a:pathLst>
                <a:path w="4267" h="793" extrusionOk="0">
                  <a:moveTo>
                    <a:pt x="4266" y="1"/>
                  </a:moveTo>
                  <a:lnTo>
                    <a:pt x="3147" y="232"/>
                  </a:lnTo>
                  <a:lnTo>
                    <a:pt x="2104" y="406"/>
                  </a:lnTo>
                  <a:lnTo>
                    <a:pt x="1101" y="541"/>
                  </a:lnTo>
                  <a:lnTo>
                    <a:pt x="97" y="657"/>
                  </a:lnTo>
                  <a:lnTo>
                    <a:pt x="58" y="657"/>
                  </a:lnTo>
                  <a:lnTo>
                    <a:pt x="1" y="676"/>
                  </a:lnTo>
                  <a:lnTo>
                    <a:pt x="1" y="734"/>
                  </a:lnTo>
                  <a:lnTo>
                    <a:pt x="1" y="753"/>
                  </a:lnTo>
                  <a:lnTo>
                    <a:pt x="39" y="773"/>
                  </a:lnTo>
                  <a:lnTo>
                    <a:pt x="58" y="792"/>
                  </a:lnTo>
                  <a:lnTo>
                    <a:pt x="1043" y="676"/>
                  </a:lnTo>
                  <a:lnTo>
                    <a:pt x="2027" y="541"/>
                  </a:lnTo>
                  <a:lnTo>
                    <a:pt x="3050" y="387"/>
                  </a:lnTo>
                  <a:lnTo>
                    <a:pt x="4150" y="155"/>
                  </a:lnTo>
                  <a:lnTo>
                    <a:pt x="426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1"/>
            <p:cNvSpPr/>
            <p:nvPr/>
          </p:nvSpPr>
          <p:spPr>
            <a:xfrm rot="-698641">
              <a:off x="1483339" y="3754863"/>
              <a:ext cx="54335" cy="176100"/>
            </a:xfrm>
            <a:custGeom>
              <a:avLst/>
              <a:gdLst/>
              <a:ahLst/>
              <a:cxnLst/>
              <a:rect l="l" t="t" r="r" b="b"/>
              <a:pathLst>
                <a:path w="1873" h="6081" extrusionOk="0">
                  <a:moveTo>
                    <a:pt x="0" y="0"/>
                  </a:moveTo>
                  <a:lnTo>
                    <a:pt x="154" y="772"/>
                  </a:lnTo>
                  <a:lnTo>
                    <a:pt x="328" y="1525"/>
                  </a:lnTo>
                  <a:lnTo>
                    <a:pt x="521" y="2278"/>
                  </a:lnTo>
                  <a:lnTo>
                    <a:pt x="734" y="3031"/>
                  </a:lnTo>
                  <a:lnTo>
                    <a:pt x="965" y="3783"/>
                  </a:lnTo>
                  <a:lnTo>
                    <a:pt x="1197" y="4517"/>
                  </a:lnTo>
                  <a:lnTo>
                    <a:pt x="1448" y="5250"/>
                  </a:lnTo>
                  <a:lnTo>
                    <a:pt x="1737" y="5984"/>
                  </a:lnTo>
                  <a:lnTo>
                    <a:pt x="1756" y="6022"/>
                  </a:lnTo>
                  <a:lnTo>
                    <a:pt x="1776" y="6061"/>
                  </a:lnTo>
                  <a:lnTo>
                    <a:pt x="1814" y="6080"/>
                  </a:lnTo>
                  <a:lnTo>
                    <a:pt x="1834" y="6061"/>
                  </a:lnTo>
                  <a:lnTo>
                    <a:pt x="1872" y="6042"/>
                  </a:lnTo>
                  <a:lnTo>
                    <a:pt x="1872" y="6003"/>
                  </a:lnTo>
                  <a:lnTo>
                    <a:pt x="1872" y="5984"/>
                  </a:lnTo>
                  <a:lnTo>
                    <a:pt x="1814" y="5849"/>
                  </a:lnTo>
                  <a:lnTo>
                    <a:pt x="1544" y="5134"/>
                  </a:lnTo>
                  <a:lnTo>
                    <a:pt x="1293" y="4401"/>
                  </a:lnTo>
                  <a:lnTo>
                    <a:pt x="1062" y="3687"/>
                  </a:lnTo>
                  <a:lnTo>
                    <a:pt x="849" y="2953"/>
                  </a:lnTo>
                  <a:lnTo>
                    <a:pt x="637" y="2220"/>
                  </a:lnTo>
                  <a:lnTo>
                    <a:pt x="463" y="1487"/>
                  </a:lnTo>
                  <a:lnTo>
                    <a:pt x="290" y="7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1"/>
            <p:cNvSpPr/>
            <p:nvPr/>
          </p:nvSpPr>
          <p:spPr>
            <a:xfrm rot="-698641">
              <a:off x="1448184" y="3767257"/>
              <a:ext cx="77862" cy="190608"/>
            </a:xfrm>
            <a:custGeom>
              <a:avLst/>
              <a:gdLst/>
              <a:ahLst/>
              <a:cxnLst/>
              <a:rect l="l" t="t" r="r" b="b"/>
              <a:pathLst>
                <a:path w="2684" h="6582" extrusionOk="0">
                  <a:moveTo>
                    <a:pt x="116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71" y="888"/>
                  </a:lnTo>
                  <a:lnTo>
                    <a:pt x="541" y="1718"/>
                  </a:lnTo>
                  <a:lnTo>
                    <a:pt x="830" y="2529"/>
                  </a:lnTo>
                  <a:lnTo>
                    <a:pt x="1158" y="3339"/>
                  </a:lnTo>
                  <a:lnTo>
                    <a:pt x="1486" y="4150"/>
                  </a:lnTo>
                  <a:lnTo>
                    <a:pt x="1815" y="4941"/>
                  </a:lnTo>
                  <a:lnTo>
                    <a:pt x="2181" y="5752"/>
                  </a:lnTo>
                  <a:lnTo>
                    <a:pt x="2548" y="6524"/>
                  </a:lnTo>
                  <a:lnTo>
                    <a:pt x="2567" y="6543"/>
                  </a:lnTo>
                  <a:lnTo>
                    <a:pt x="2587" y="6582"/>
                  </a:lnTo>
                  <a:lnTo>
                    <a:pt x="2645" y="6582"/>
                  </a:lnTo>
                  <a:lnTo>
                    <a:pt x="2683" y="6543"/>
                  </a:lnTo>
                  <a:lnTo>
                    <a:pt x="2683" y="6485"/>
                  </a:lnTo>
                  <a:lnTo>
                    <a:pt x="2645" y="6408"/>
                  </a:lnTo>
                  <a:lnTo>
                    <a:pt x="2278" y="5617"/>
                  </a:lnTo>
                  <a:lnTo>
                    <a:pt x="1911" y="4845"/>
                  </a:lnTo>
                  <a:lnTo>
                    <a:pt x="1583" y="4053"/>
                  </a:lnTo>
                  <a:lnTo>
                    <a:pt x="1255" y="3262"/>
                  </a:lnTo>
                  <a:lnTo>
                    <a:pt x="946" y="2451"/>
                  </a:lnTo>
                  <a:lnTo>
                    <a:pt x="657" y="1641"/>
                  </a:lnTo>
                  <a:lnTo>
                    <a:pt x="386" y="830"/>
                  </a:lnTo>
                  <a:lnTo>
                    <a:pt x="116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1"/>
            <p:cNvSpPr/>
            <p:nvPr/>
          </p:nvSpPr>
          <p:spPr>
            <a:xfrm rot="-698641">
              <a:off x="1503300" y="4023994"/>
              <a:ext cx="87928" cy="5618"/>
            </a:xfrm>
            <a:custGeom>
              <a:avLst/>
              <a:gdLst/>
              <a:ahLst/>
              <a:cxnLst/>
              <a:rect l="l" t="t" r="r" b="b"/>
              <a:pathLst>
                <a:path w="3031" h="194" extrusionOk="0">
                  <a:moveTo>
                    <a:pt x="58" y="0"/>
                  </a:moveTo>
                  <a:lnTo>
                    <a:pt x="20" y="20"/>
                  </a:lnTo>
                  <a:lnTo>
                    <a:pt x="0" y="58"/>
                  </a:lnTo>
                  <a:lnTo>
                    <a:pt x="0" y="116"/>
                  </a:lnTo>
                  <a:lnTo>
                    <a:pt x="58" y="135"/>
                  </a:lnTo>
                  <a:lnTo>
                    <a:pt x="965" y="174"/>
                  </a:lnTo>
                  <a:lnTo>
                    <a:pt x="1873" y="193"/>
                  </a:lnTo>
                  <a:lnTo>
                    <a:pt x="2394" y="193"/>
                  </a:lnTo>
                  <a:lnTo>
                    <a:pt x="2915" y="174"/>
                  </a:lnTo>
                  <a:lnTo>
                    <a:pt x="2915" y="116"/>
                  </a:lnTo>
                  <a:lnTo>
                    <a:pt x="3031" y="135"/>
                  </a:lnTo>
                  <a:lnTo>
                    <a:pt x="3031" y="97"/>
                  </a:lnTo>
                  <a:lnTo>
                    <a:pt x="3031" y="58"/>
                  </a:lnTo>
                  <a:lnTo>
                    <a:pt x="2973" y="39"/>
                  </a:lnTo>
                  <a:lnTo>
                    <a:pt x="2278" y="58"/>
                  </a:lnTo>
                  <a:lnTo>
                    <a:pt x="1564" y="77"/>
                  </a:lnTo>
                  <a:lnTo>
                    <a:pt x="850" y="58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1"/>
            <p:cNvSpPr/>
            <p:nvPr/>
          </p:nvSpPr>
          <p:spPr>
            <a:xfrm rot="-698641">
              <a:off x="1376660" y="3976167"/>
              <a:ext cx="72263" cy="149834"/>
            </a:xfrm>
            <a:custGeom>
              <a:avLst/>
              <a:gdLst/>
              <a:ahLst/>
              <a:cxnLst/>
              <a:rect l="l" t="t" r="r" b="b"/>
              <a:pathLst>
                <a:path w="2491" h="5174" extrusionOk="0">
                  <a:moveTo>
                    <a:pt x="97" y="1"/>
                  </a:moveTo>
                  <a:lnTo>
                    <a:pt x="0" y="78"/>
                  </a:lnTo>
                  <a:lnTo>
                    <a:pt x="232" y="773"/>
                  </a:lnTo>
                  <a:lnTo>
                    <a:pt x="502" y="1448"/>
                  </a:lnTo>
                  <a:lnTo>
                    <a:pt x="772" y="2104"/>
                  </a:lnTo>
                  <a:lnTo>
                    <a:pt x="1062" y="2741"/>
                  </a:lnTo>
                  <a:lnTo>
                    <a:pt x="1371" y="3359"/>
                  </a:lnTo>
                  <a:lnTo>
                    <a:pt x="1679" y="3977"/>
                  </a:lnTo>
                  <a:lnTo>
                    <a:pt x="2027" y="4556"/>
                  </a:lnTo>
                  <a:lnTo>
                    <a:pt x="2374" y="5135"/>
                  </a:lnTo>
                  <a:lnTo>
                    <a:pt x="2394" y="5173"/>
                  </a:lnTo>
                  <a:lnTo>
                    <a:pt x="2432" y="5173"/>
                  </a:lnTo>
                  <a:lnTo>
                    <a:pt x="2451" y="5154"/>
                  </a:lnTo>
                  <a:lnTo>
                    <a:pt x="2490" y="5115"/>
                  </a:lnTo>
                  <a:lnTo>
                    <a:pt x="2471" y="5077"/>
                  </a:lnTo>
                  <a:lnTo>
                    <a:pt x="2451" y="5038"/>
                  </a:lnTo>
                  <a:lnTo>
                    <a:pt x="2104" y="4459"/>
                  </a:lnTo>
                  <a:lnTo>
                    <a:pt x="1776" y="3880"/>
                  </a:lnTo>
                  <a:lnTo>
                    <a:pt x="1467" y="3282"/>
                  </a:lnTo>
                  <a:lnTo>
                    <a:pt x="1158" y="2645"/>
                  </a:lnTo>
                  <a:lnTo>
                    <a:pt x="869" y="2008"/>
                  </a:lnTo>
                  <a:lnTo>
                    <a:pt x="599" y="1352"/>
                  </a:lnTo>
                  <a:lnTo>
                    <a:pt x="348" y="695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1"/>
            <p:cNvSpPr/>
            <p:nvPr/>
          </p:nvSpPr>
          <p:spPr>
            <a:xfrm rot="-698641">
              <a:off x="1358494" y="4002638"/>
              <a:ext cx="78442" cy="147604"/>
            </a:xfrm>
            <a:custGeom>
              <a:avLst/>
              <a:gdLst/>
              <a:ahLst/>
              <a:cxnLst/>
              <a:rect l="l" t="t" r="r" b="b"/>
              <a:pathLst>
                <a:path w="2704" h="5097" extrusionOk="0">
                  <a:moveTo>
                    <a:pt x="78" y="1"/>
                  </a:moveTo>
                  <a:lnTo>
                    <a:pt x="1" y="117"/>
                  </a:lnTo>
                  <a:lnTo>
                    <a:pt x="233" y="773"/>
                  </a:lnTo>
                  <a:lnTo>
                    <a:pt x="503" y="1410"/>
                  </a:lnTo>
                  <a:lnTo>
                    <a:pt x="792" y="2047"/>
                  </a:lnTo>
                  <a:lnTo>
                    <a:pt x="1101" y="2664"/>
                  </a:lnTo>
                  <a:lnTo>
                    <a:pt x="1429" y="3282"/>
                  </a:lnTo>
                  <a:lnTo>
                    <a:pt x="1777" y="3880"/>
                  </a:lnTo>
                  <a:lnTo>
                    <a:pt x="2163" y="4459"/>
                  </a:lnTo>
                  <a:lnTo>
                    <a:pt x="2549" y="5038"/>
                  </a:lnTo>
                  <a:lnTo>
                    <a:pt x="2587" y="5077"/>
                  </a:lnTo>
                  <a:lnTo>
                    <a:pt x="2607" y="5096"/>
                  </a:lnTo>
                  <a:lnTo>
                    <a:pt x="2664" y="5096"/>
                  </a:lnTo>
                  <a:lnTo>
                    <a:pt x="2703" y="5058"/>
                  </a:lnTo>
                  <a:lnTo>
                    <a:pt x="2684" y="5000"/>
                  </a:lnTo>
                  <a:lnTo>
                    <a:pt x="2645" y="4942"/>
                  </a:lnTo>
                  <a:lnTo>
                    <a:pt x="2240" y="4363"/>
                  </a:lnTo>
                  <a:lnTo>
                    <a:pt x="1873" y="3765"/>
                  </a:lnTo>
                  <a:lnTo>
                    <a:pt x="1506" y="3166"/>
                  </a:lnTo>
                  <a:lnTo>
                    <a:pt x="1178" y="2568"/>
                  </a:lnTo>
                  <a:lnTo>
                    <a:pt x="869" y="1931"/>
                  </a:lnTo>
                  <a:lnTo>
                    <a:pt x="580" y="1294"/>
                  </a:lnTo>
                  <a:lnTo>
                    <a:pt x="329" y="657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9" name="Google Shape;2719;p31"/>
          <p:cNvSpPr/>
          <p:nvPr/>
        </p:nvSpPr>
        <p:spPr>
          <a:xfrm rot="10357306" flipH="1">
            <a:off x="3991569" y="4628486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31"/>
          <p:cNvSpPr/>
          <p:nvPr/>
        </p:nvSpPr>
        <p:spPr>
          <a:xfrm>
            <a:off x="1729950" y="-26920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1" name="Google Shape;2721;p31"/>
          <p:cNvGrpSpPr/>
          <p:nvPr/>
        </p:nvGrpSpPr>
        <p:grpSpPr>
          <a:xfrm>
            <a:off x="4030071" y="121038"/>
            <a:ext cx="1083859" cy="386437"/>
            <a:chOff x="4030071" y="192575"/>
            <a:chExt cx="1083859" cy="386437"/>
          </a:xfrm>
        </p:grpSpPr>
        <p:sp>
          <p:nvSpPr>
            <p:cNvPr id="2722" name="Google Shape;2722;p31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1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1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1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1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1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1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1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1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1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1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1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1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1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1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8" name="Google Shape;2738;p31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2739" name="Google Shape;2739;p31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1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1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1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1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1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1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1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1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1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1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1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1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1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1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1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1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1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1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1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1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1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1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1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1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1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1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1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1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1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1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1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1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1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1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1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1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1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1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1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1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1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1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1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1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1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1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1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1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1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1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1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1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1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1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1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1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1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1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1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1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1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1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1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1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1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1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1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1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1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1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1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1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1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1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1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1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1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1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1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1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1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1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1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1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1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1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1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1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1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1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1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1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1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1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1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1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1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1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1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" name="Google Shape;2839;p31"/>
          <p:cNvGrpSpPr/>
          <p:nvPr/>
        </p:nvGrpSpPr>
        <p:grpSpPr>
          <a:xfrm>
            <a:off x="202093" y="3620522"/>
            <a:ext cx="265776" cy="229685"/>
            <a:chOff x="-711450" y="730125"/>
            <a:chExt cx="350350" cy="302775"/>
          </a:xfrm>
        </p:grpSpPr>
        <p:sp>
          <p:nvSpPr>
            <p:cNvPr id="2840" name="Google Shape;2840;p31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1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2" name="Google Shape;2842;p31"/>
          <p:cNvGrpSpPr/>
          <p:nvPr/>
        </p:nvGrpSpPr>
        <p:grpSpPr>
          <a:xfrm>
            <a:off x="503104" y="3249924"/>
            <a:ext cx="126193" cy="189100"/>
            <a:chOff x="-682500" y="-141275"/>
            <a:chExt cx="166350" cy="249275"/>
          </a:xfrm>
        </p:grpSpPr>
        <p:sp>
          <p:nvSpPr>
            <p:cNvPr id="2843" name="Google Shape;2843;p31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1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5" name="Google Shape;2845;p31"/>
          <p:cNvGrpSpPr/>
          <p:nvPr/>
        </p:nvGrpSpPr>
        <p:grpSpPr>
          <a:xfrm>
            <a:off x="238788" y="3279003"/>
            <a:ext cx="174212" cy="195814"/>
            <a:chOff x="-1062750" y="-633900"/>
            <a:chExt cx="229650" cy="258125"/>
          </a:xfrm>
        </p:grpSpPr>
        <p:sp>
          <p:nvSpPr>
            <p:cNvPr id="2846" name="Google Shape;2846;p31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1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8" name="Google Shape;2848;p31"/>
          <p:cNvGrpSpPr/>
          <p:nvPr/>
        </p:nvGrpSpPr>
        <p:grpSpPr>
          <a:xfrm>
            <a:off x="132334" y="1895849"/>
            <a:ext cx="984179" cy="862511"/>
            <a:chOff x="5748659" y="5679224"/>
            <a:chExt cx="984179" cy="862511"/>
          </a:xfrm>
        </p:grpSpPr>
        <p:sp>
          <p:nvSpPr>
            <p:cNvPr id="2849" name="Google Shape;2849;p31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1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1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1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1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1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1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1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1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0" y="1377800"/>
            <a:ext cx="555001" cy="1833223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32"/>
          <p:cNvSpPr/>
          <p:nvPr/>
        </p:nvSpPr>
        <p:spPr>
          <a:xfrm>
            <a:off x="7081125" y="0"/>
            <a:ext cx="2062841" cy="657264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32"/>
          <p:cNvSpPr/>
          <p:nvPr/>
        </p:nvSpPr>
        <p:spPr>
          <a:xfrm>
            <a:off x="555000" y="746125"/>
            <a:ext cx="8034000" cy="40101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7548212" y="293337"/>
            <a:ext cx="1470802" cy="1576796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00347" y="3466741"/>
            <a:ext cx="1343120" cy="1534870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24698" y="2700926"/>
            <a:ext cx="692640" cy="657279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8430780" y="2271601"/>
            <a:ext cx="692648" cy="600283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9" y="-170526"/>
            <a:ext cx="984179" cy="862511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8977666" y="4386854"/>
            <a:ext cx="72117" cy="116062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32"/>
          <p:cNvSpPr/>
          <p:nvPr/>
        </p:nvSpPr>
        <p:spPr>
          <a:xfrm>
            <a:off x="8754709" y="4564760"/>
            <a:ext cx="54103" cy="8448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32"/>
          <p:cNvSpPr/>
          <p:nvPr/>
        </p:nvSpPr>
        <p:spPr>
          <a:xfrm>
            <a:off x="8977666" y="4755035"/>
            <a:ext cx="72117" cy="117143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32"/>
          <p:cNvSpPr/>
          <p:nvPr/>
        </p:nvSpPr>
        <p:spPr>
          <a:xfrm rot="294481">
            <a:off x="485527" y="89121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8733493" y="3460797"/>
            <a:ext cx="265776" cy="229685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9034504" y="3090199"/>
            <a:ext cx="126193" cy="189100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8770188" y="3119278"/>
            <a:ext cx="174212" cy="195814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6809907" y="4803711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2"/>
          <p:cNvSpPr/>
          <p:nvPr/>
        </p:nvSpPr>
        <p:spPr>
          <a:xfrm>
            <a:off x="4325425" y="-38900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84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9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70" descr="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22790" y="2387600"/>
            <a:ext cx="9444590" cy="275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A5B6E-A50D-4113-CF7E-730AE0678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3D6F8A-F41B-6DE3-358E-CD9FD67C7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F634DC7-5B82-49C4-4DB3-6B83C9E481C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12A9A3-1D53-BB0E-6D91-3EC52B4F10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0E69FE-417C-17EC-558E-2D3B352255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7B0534-5204-257C-B5C8-1E84A4E76C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DC13E32-9E3E-8AEB-FAC7-06FC02D2BA6C}"/>
              </a:ext>
            </a:extLst>
          </p:cNvPr>
          <p:cNvSpPr txBox="1">
            <a:spLocks/>
          </p:cNvSpPr>
          <p:nvPr userDrawn="1"/>
        </p:nvSpPr>
        <p:spPr>
          <a:xfrm>
            <a:off x="10198100" y="-711200"/>
            <a:ext cx="2248823" cy="6894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en-US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4C51CE-A1A0-D918-CB32-EFEB23A567F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099779-1896-0AE2-B407-B21597A0B20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C8734-1382-C20D-DECE-19F0B3DA84F8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63" r:id="rId4"/>
    <p:sldLayoutId id="2147483669" r:id="rId5"/>
    <p:sldLayoutId id="2147483677" r:id="rId6"/>
    <p:sldLayoutId id="2147483678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1A8C7F1-6657-4D0B-9388-EEBBDB976758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3E7B8E6-5772-4DCD-B639-3E67F0F874B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132BDD-4ABE-1C5B-31DF-467941AE7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49036E-A832-A8B9-9916-EE2C54AD2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8" y="5381582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B2A6A74-9F16-924D-3440-95B6951D8298}"/>
              </a:ext>
            </a:extLst>
          </p:cNvPr>
          <p:cNvSpPr txBox="1"/>
          <p:nvPr userDrawn="1"/>
        </p:nvSpPr>
        <p:spPr>
          <a:xfrm>
            <a:off x="2400300" y="613251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A43E37-43B2-4F40-B35F-A684652F641C}"/>
              </a:ext>
            </a:extLst>
          </p:cNvPr>
          <p:cNvSpPr txBox="1">
            <a:spLocks/>
          </p:cNvSpPr>
          <p:nvPr userDrawn="1"/>
        </p:nvSpPr>
        <p:spPr>
          <a:xfrm>
            <a:off x="1076258" y="6662706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D75E3C-BF19-617B-7810-AB6DD805195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11963" y="-18500017"/>
            <a:ext cx="1639685" cy="2788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99D82-309C-2184-B947-8E0EF972D9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334" y="-18500017"/>
            <a:ext cx="1639685" cy="27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C3FEA9-9955-8DB7-F5A1-5F86486922D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37440" y="11007649"/>
            <a:ext cx="1639685" cy="278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972BE0-9C38-A631-3F08-39ED270985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334" y="11007648"/>
            <a:ext cx="1639685" cy="278831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CE9C1D-B6B7-D586-AF6C-B9C099996DDB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9E70A6-CF17-E656-0830-10AAFD28CF8F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576F22-4C9E-F6EE-9EE1-B926DD5DACA9}"/>
              </a:ext>
            </a:extLst>
          </p:cNvPr>
          <p:cNvSpPr txBox="1"/>
          <p:nvPr userDrawn="1"/>
        </p:nvSpPr>
        <p:spPr>
          <a:xfrm>
            <a:off x="7560811" y="248416"/>
            <a:ext cx="2060234" cy="5886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2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B8291C-874A-8313-8085-A1CE949B0458}"/>
              </a:ext>
            </a:extLst>
          </p:cNvPr>
          <p:cNvSpPr txBox="1"/>
          <p:nvPr userDrawn="1"/>
        </p:nvSpPr>
        <p:spPr>
          <a:xfrm>
            <a:off x="392255" y="7121527"/>
            <a:ext cx="879408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1997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2.wdp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openxmlformats.org/officeDocument/2006/relationships/image" Target="../media/image16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9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1288826" y="4315942"/>
            <a:ext cx="2155902" cy="66666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96C3CD-A804-48F3-AD0C-542596BA2A06}"/>
              </a:ext>
            </a:extLst>
          </p:cNvPr>
          <p:cNvSpPr txBox="1"/>
          <p:nvPr/>
        </p:nvSpPr>
        <p:spPr>
          <a:xfrm>
            <a:off x="684623" y="44698"/>
            <a:ext cx="94310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tương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ứng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02028" y="619421"/>
            <a:ext cx="2415416" cy="707886"/>
            <a:chOff x="684623" y="854431"/>
            <a:chExt cx="2415416" cy="707886"/>
          </a:xfrm>
        </p:grpSpPr>
        <p:sp>
          <p:nvSpPr>
            <p:cNvPr id="2" name="Rounded Rectangle 1"/>
            <p:cNvSpPr/>
            <p:nvPr/>
          </p:nvSpPr>
          <p:spPr>
            <a:xfrm>
              <a:off x="810322" y="854431"/>
              <a:ext cx="2155902" cy="66666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4623" y="854431"/>
              <a:ext cx="24154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1. </a:t>
              </a:r>
              <a:r>
                <a:rPr lang="vi-VN" sz="2000" dirty="0">
                  <a:solidFill>
                    <a:schemeClr val="bg1"/>
                  </a:solidFill>
                </a:rPr>
                <a:t>TÔI LÀ HỌC SINH LỚP 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02028" y="1503660"/>
            <a:ext cx="2415416" cy="707886"/>
            <a:chOff x="665084" y="833819"/>
            <a:chExt cx="2415416" cy="707886"/>
          </a:xfrm>
        </p:grpSpPr>
        <p:sp>
          <p:nvSpPr>
            <p:cNvPr id="18" name="Rounded Rectangle 17"/>
            <p:cNvSpPr/>
            <p:nvPr/>
          </p:nvSpPr>
          <p:spPr>
            <a:xfrm>
              <a:off x="810322" y="854431"/>
              <a:ext cx="2155902" cy="666662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5084" y="833819"/>
              <a:ext cx="24154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</a:rPr>
                <a:t>2. NIỀM VUI CỦA BI VÀ BỐNG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59069" y="2459441"/>
            <a:ext cx="2415416" cy="666662"/>
            <a:chOff x="665697" y="854431"/>
            <a:chExt cx="2415416" cy="666662"/>
          </a:xfrm>
        </p:grpSpPr>
        <p:sp>
          <p:nvSpPr>
            <p:cNvPr id="21" name="Rounded Rectangle 20"/>
            <p:cNvSpPr/>
            <p:nvPr/>
          </p:nvSpPr>
          <p:spPr>
            <a:xfrm>
              <a:off x="810322" y="854431"/>
              <a:ext cx="2155902" cy="6666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5697" y="1022050"/>
              <a:ext cx="24154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</a:rPr>
                <a:t>3. MỘT GIỜ HỌC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303694" y="3397279"/>
            <a:ext cx="2155902" cy="66666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59069" y="3396887"/>
            <a:ext cx="241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bg1"/>
                </a:solidFill>
              </a:rPr>
              <a:t>4. CÁI TRỐNG TRƯỜNG EM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16457" y="611278"/>
            <a:ext cx="3285641" cy="79041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37307" y="583960"/>
            <a:ext cx="284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a. Kể về niềm vui của hai anh em.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4516455" y="1483618"/>
            <a:ext cx="3285641" cy="844262"/>
            <a:chOff x="4516455" y="1483618"/>
            <a:chExt cx="3285641" cy="844262"/>
          </a:xfrm>
        </p:grpSpPr>
        <p:sp>
          <p:nvSpPr>
            <p:cNvPr id="25" name="Rounded Rectangle 24"/>
            <p:cNvSpPr/>
            <p:nvPr/>
          </p:nvSpPr>
          <p:spPr>
            <a:xfrm>
              <a:off x="4516455" y="1483618"/>
              <a:ext cx="3285641" cy="79041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52066" y="1496883"/>
              <a:ext cx="284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/>
                <a:t>b. Giới thiệu về sách.</a:t>
              </a:r>
              <a:endParaRPr lang="en-US" sz="24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97970" y="4303573"/>
            <a:ext cx="241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bg1"/>
                </a:solidFill>
              </a:rPr>
              <a:t>5. CUỐN SÁCH CỦA EM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572000" y="2459441"/>
            <a:ext cx="3285641" cy="790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0" y="2500705"/>
            <a:ext cx="334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c. Kể về ngày khai trường của một bạn học sinh lớp 2.</a:t>
            </a:r>
            <a:endParaRPr lang="en-US" sz="2000" dirty="0"/>
          </a:p>
        </p:txBody>
      </p:sp>
      <p:sp>
        <p:nvSpPr>
          <p:cNvPr id="33" name="Rounded Rectangle 32"/>
          <p:cNvSpPr/>
          <p:nvPr/>
        </p:nvSpPr>
        <p:spPr>
          <a:xfrm>
            <a:off x="4571999" y="3385629"/>
            <a:ext cx="3285641" cy="7904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486095" y="3468157"/>
            <a:ext cx="334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d. Nói về một đồ vật thân thuộc ở trường học.</a:t>
            </a:r>
            <a:endParaRPr lang="en-US" sz="2000" dirty="0"/>
          </a:p>
        </p:txBody>
      </p:sp>
      <p:sp>
        <p:nvSpPr>
          <p:cNvPr id="35" name="Rounded Rectangle 34"/>
          <p:cNvSpPr/>
          <p:nvPr/>
        </p:nvSpPr>
        <p:spPr>
          <a:xfrm>
            <a:off x="4602359" y="4273319"/>
            <a:ext cx="3285641" cy="7904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26585" y="4323724"/>
            <a:ext cx="3176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e. Kể về cậu bé Quang tự tin nói trước lớp.</a:t>
            </a:r>
            <a:endParaRPr lang="en-US" sz="2200" dirty="0"/>
          </a:p>
        </p:txBody>
      </p:sp>
      <p:cxnSp>
        <p:nvCxnSpPr>
          <p:cNvPr id="36" name="Straight Arrow Connector 35"/>
          <p:cNvCxnSpPr>
            <a:endCxn id="8" idx="1"/>
          </p:cNvCxnSpPr>
          <p:nvPr/>
        </p:nvCxnSpPr>
        <p:spPr>
          <a:xfrm>
            <a:off x="3383629" y="973364"/>
            <a:ext cx="1188371" cy="1881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5" idx="1"/>
          </p:cNvCxnSpPr>
          <p:nvPr/>
        </p:nvCxnSpPr>
        <p:spPr>
          <a:xfrm flipV="1">
            <a:off x="3413988" y="1006485"/>
            <a:ext cx="1102469" cy="8567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0" idx="1"/>
          </p:cNvCxnSpPr>
          <p:nvPr/>
        </p:nvCxnSpPr>
        <p:spPr>
          <a:xfrm>
            <a:off x="3454353" y="2878778"/>
            <a:ext cx="1172232" cy="18296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429237" y="3773462"/>
            <a:ext cx="1142763" cy="97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410336" y="1878826"/>
            <a:ext cx="1113553" cy="2841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3" grpId="0"/>
      <p:bldP spid="23" grpId="0" animBg="1"/>
      <p:bldP spid="24" grpId="0"/>
      <p:bldP spid="5" grpId="0" animBg="1"/>
      <p:bldP spid="6" grpId="0"/>
      <p:bldP spid="27" grpId="0"/>
      <p:bldP spid="31" grpId="0" animBg="1"/>
      <p:bldP spid="8" grpId="0"/>
      <p:bldP spid="33" grpId="0" animBg="1"/>
      <p:bldP spid="34" grpId="0"/>
      <p:bldP spid="35" grpId="0" animBg="1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1859129" y="436738"/>
            <a:ext cx="6030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Em 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01510" y="1459894"/>
            <a:ext cx="5037551" cy="1922504"/>
            <a:chOff x="4570511" y="2341570"/>
            <a:chExt cx="4173941" cy="993736"/>
          </a:xfrm>
        </p:grpSpPr>
        <p:sp>
          <p:nvSpPr>
            <p:cNvPr id="14" name="Google Shape;3555;p38"/>
            <p:cNvSpPr/>
            <p:nvPr/>
          </p:nvSpPr>
          <p:spPr>
            <a:xfrm rot="21282656">
              <a:off x="4575166" y="2341570"/>
              <a:ext cx="4139187" cy="99373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34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TextBox 14"/>
            <p:cNvSpPr txBox="1"/>
            <p:nvPr/>
          </p:nvSpPr>
          <p:spPr>
            <a:xfrm rot="21266601">
              <a:off x="4570511" y="2418425"/>
              <a:ext cx="4173941" cy="89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bg1"/>
                  </a:solidFill>
                </a:rPr>
                <a:t>   </a:t>
              </a:r>
              <a:r>
                <a:rPr lang="vi-VN" sz="3000" b="1" dirty="0">
                  <a:solidFill>
                    <a:schemeClr val="bg1"/>
                  </a:solidFill>
                </a:rPr>
                <a:t>CÔ GIÁO LỚP EM?</a:t>
              </a:r>
            </a:p>
            <a:p>
              <a:pPr algn="ctr"/>
              <a:r>
                <a:rPr lang="vi-VN" sz="3000" dirty="0">
                  <a:solidFill>
                    <a:schemeClr val="bg1"/>
                  </a:solidFill>
                </a:rPr>
                <a:t> Em thích khổ thơ nào nhất?</a:t>
              </a:r>
            </a:p>
            <a:p>
              <a:pPr algn="ctr"/>
              <a:r>
                <a:rPr lang="vi-VN" sz="3000" dirty="0">
                  <a:solidFill>
                    <a:schemeClr val="bg1"/>
                  </a:solidFill>
                </a:rPr>
                <a:t>  Vì sao?</a:t>
              </a:r>
            </a:p>
            <a:p>
              <a:endParaRPr lang="en-US" sz="17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05878" y="2439550"/>
            <a:ext cx="3757226" cy="25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68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4" y="1080559"/>
            <a:ext cx="6693511" cy="27744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9371" y="1986974"/>
            <a:ext cx="59804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khổ thơ nào nhất?</a:t>
            </a:r>
          </a:p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Vì sao?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6219" y="913783"/>
            <a:ext cx="7503340" cy="4716489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421816" y="3272027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070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5311"/>
            <a:ext cx="9144000" cy="26681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1863073" y="454713"/>
            <a:ext cx="7073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Em 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18781" y="1256659"/>
            <a:ext cx="5708207" cy="1992292"/>
            <a:chOff x="4792822" y="3676025"/>
            <a:chExt cx="3389548" cy="993736"/>
          </a:xfrm>
        </p:grpSpPr>
        <p:sp>
          <p:nvSpPr>
            <p:cNvPr id="9" name="Google Shape;3555;p38"/>
            <p:cNvSpPr/>
            <p:nvPr/>
          </p:nvSpPr>
          <p:spPr>
            <a:xfrm rot="21282656">
              <a:off x="4807070" y="3676025"/>
              <a:ext cx="3375300" cy="993736"/>
            </a:xfrm>
            <a:prstGeom prst="roundRect">
              <a:avLst>
                <a:gd name="adj" fmla="val 16667"/>
              </a:avLst>
            </a:prstGeom>
            <a:solidFill>
              <a:srgbClr val="CD1D8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34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TextBox 13"/>
            <p:cNvSpPr txBox="1"/>
            <p:nvPr/>
          </p:nvSpPr>
          <p:spPr>
            <a:xfrm rot="21324803">
              <a:off x="4792822" y="3808231"/>
              <a:ext cx="3291755" cy="80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bg1"/>
                  </a:solidFill>
                </a:rPr>
                <a:t> </a:t>
              </a:r>
              <a:r>
                <a:rPr lang="vi-VN" sz="3300" b="1" dirty="0">
                  <a:solidFill>
                    <a:schemeClr val="bg1"/>
                  </a:solidFill>
                </a:rPr>
                <a:t>CÁI TRỐNG TRƯỜNG EM</a:t>
              </a:r>
            </a:p>
            <a:p>
              <a:pPr algn="ctr"/>
              <a:r>
                <a:rPr lang="vi-VN" sz="3300" dirty="0">
                  <a:solidFill>
                    <a:schemeClr val="bg1"/>
                  </a:solidFill>
                </a:rPr>
                <a:t>Vì sao trong những ngày hè trống trường lại buồn?</a:t>
              </a:r>
              <a:endParaRPr lang="en-US" sz="33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2785850"/>
            <a:ext cx="3484321" cy="23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286" y="1031948"/>
            <a:ext cx="3156901" cy="410397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074243" y="56246"/>
            <a:ext cx="6564429" cy="1462466"/>
          </a:xfrm>
          <a:prstGeom prst="wedgeRoundRectCallout">
            <a:avLst>
              <a:gd name="adj1" fmla="val -50703"/>
              <a:gd name="adj2" fmla="val 80533"/>
              <a:gd name="adj3" fmla="val 16667"/>
            </a:avLst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53926" y="175620"/>
            <a:ext cx="68050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Vì sao trong những ngày hè trống trường lại buồn?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8" descr="C:\Users\Administrator\Desktop\46867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47" y="595902"/>
            <a:ext cx="7907156" cy="45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27839" y="2340744"/>
            <a:ext cx="5657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 trường lại buồn trong những ngày hè vì không có các bạn học sinh tới lớp, trống thấy nhớ các bạn.</a:t>
            </a:r>
          </a:p>
          <a:p>
            <a:pPr algn="ctr"/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7666987" y="3267367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6403" y="2556989"/>
            <a:ext cx="3177640" cy="21501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1196982">
            <a:off x="2966651" y="1205619"/>
            <a:ext cx="5837560" cy="3044180"/>
            <a:chOff x="-39572" y="310548"/>
            <a:chExt cx="3938810" cy="2407984"/>
          </a:xfrm>
        </p:grpSpPr>
        <p:sp>
          <p:nvSpPr>
            <p:cNvPr id="14" name="Google Shape;3499;p37"/>
            <p:cNvSpPr/>
            <p:nvPr/>
          </p:nvSpPr>
          <p:spPr>
            <a:xfrm>
              <a:off x="-32199" y="310548"/>
              <a:ext cx="3903625" cy="1622632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TextBox 14"/>
            <p:cNvSpPr txBox="1"/>
            <p:nvPr/>
          </p:nvSpPr>
          <p:spPr>
            <a:xfrm rot="21550958">
              <a:off x="-39572" y="383938"/>
              <a:ext cx="3938810" cy="2334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latin typeface="+mn-lt"/>
                </a:rPr>
                <a:t>           </a:t>
              </a:r>
              <a:r>
                <a:rPr lang="vi-VN" sz="3000" b="1" dirty="0">
                  <a:solidFill>
                    <a:schemeClr val="bg1"/>
                  </a:solidFill>
                  <a:latin typeface="+mn-lt"/>
                </a:rPr>
                <a:t>TÔI LÀ HỌC SINH LỚP 2</a:t>
              </a:r>
            </a:p>
            <a:p>
              <a:pPr algn="ctr"/>
              <a:r>
                <a:rPr lang="vi-VN" sz="3000" dirty="0">
                  <a:solidFill>
                    <a:schemeClr val="bg1"/>
                  </a:solidFill>
                  <a:latin typeface="+mn-lt"/>
                </a:rPr>
                <a:t>Theo em, vì sao vào ngày khai trường, các bạn thường muốn đến trường sớm?</a:t>
              </a:r>
              <a:endParaRPr lang="en-US" sz="30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127536" y="294173"/>
            <a:ext cx="7073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Em hãy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000" b="1" kern="1200" dirty="0">
              <a:solidFill>
                <a:srgbClr val="002060"/>
              </a:solidFill>
              <a:latin typeface="Camb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Google Shape;117;p2"/>
          <p:cNvSpPr/>
          <p:nvPr/>
        </p:nvSpPr>
        <p:spPr>
          <a:xfrm>
            <a:off x="123489" y="303022"/>
            <a:ext cx="6825951" cy="56280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314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2743199"/>
            <a:ext cx="3443199" cy="2329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127536" y="294173"/>
            <a:ext cx="7073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Em hãy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000" b="1" kern="1200" dirty="0">
              <a:solidFill>
                <a:srgbClr val="002060"/>
              </a:solidFill>
              <a:latin typeface="Camb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117;p2"/>
          <p:cNvSpPr/>
          <p:nvPr/>
        </p:nvSpPr>
        <p:spPr>
          <a:xfrm>
            <a:off x="123489" y="303022"/>
            <a:ext cx="6825951" cy="56280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04866" y="1224506"/>
            <a:ext cx="5614194" cy="2148617"/>
            <a:chOff x="3917818" y="2417337"/>
            <a:chExt cx="3476464" cy="1090500"/>
          </a:xfrm>
        </p:grpSpPr>
        <p:sp>
          <p:nvSpPr>
            <p:cNvPr id="10" name="Google Shape;3555;p38"/>
            <p:cNvSpPr/>
            <p:nvPr/>
          </p:nvSpPr>
          <p:spPr>
            <a:xfrm rot="21282656">
              <a:off x="3917818" y="2417337"/>
              <a:ext cx="3476464" cy="10905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34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TextBox 10"/>
            <p:cNvSpPr txBox="1"/>
            <p:nvPr/>
          </p:nvSpPr>
          <p:spPr>
            <a:xfrm rot="21235436">
              <a:off x="4010172" y="2470533"/>
              <a:ext cx="3291755" cy="98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solidFill>
                    <a:schemeClr val="bg1"/>
                  </a:solidFill>
                </a:rPr>
                <a:t>NIỀM VUI CỦA BI VÀ BỐNG</a:t>
              </a:r>
            </a:p>
            <a:p>
              <a:r>
                <a:rPr lang="vi-VN" sz="3000" dirty="0">
                  <a:solidFill>
                    <a:schemeClr val="bg1"/>
                  </a:solidFill>
                </a:rPr>
                <a:t>Theo em, vì sao Bi và Bống không vẽ tranh cho mình mà lại vẽ cho nhau?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821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571501"/>
            <a:ext cx="9144000" cy="4571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9000" rtlCol="0" anchor="ctr"/>
          <a:lstStyle/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cơn mưa vừa dứt, hai anh em Bi và Bống chợt thấy cầu vồng: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hưởng ứng: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 vui vẻ: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 defTabSz="685800">
              <a:buClrTx/>
            </a:pPr>
            <a:r>
              <a:rPr lang="vi-VN" sz="1950" kern="12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108 truyện mẹ kể con nghe)</a:t>
            </a:r>
            <a:endParaRPr lang="en-US" sz="1950" kern="12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247900" y="12700"/>
            <a:ext cx="6896100" cy="584201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3600" kern="12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14" y="-25399"/>
            <a:ext cx="5387462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ular Callout 30"/>
          <p:cNvSpPr/>
          <p:nvPr/>
        </p:nvSpPr>
        <p:spPr>
          <a:xfrm>
            <a:off x="2574868" y="1582294"/>
            <a:ext cx="6311900" cy="2145268"/>
          </a:xfrm>
          <a:prstGeom prst="wedgeRoundRectCallout">
            <a:avLst>
              <a:gd name="adj1" fmla="val -80556"/>
              <a:gd name="adj2" fmla="val 17225"/>
              <a:gd name="adj3" fmla="val 16667"/>
            </a:avLst>
          </a:prstGeom>
          <a:solidFill>
            <a:srgbClr val="99FFCC"/>
          </a:solidFill>
          <a:ln>
            <a:solidFill>
              <a:schemeClr val="accent6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10000"/>
                  </a:schemeClr>
                </a:solidFill>
              </a:rPr>
              <a:t>Vì cả hai anh em luôn nghĩ đến nhau, người này luôn muốn người kia vui.</a:t>
            </a:r>
            <a:endParaRPr lang="vi-VN" sz="4000" b="1" dirty="0">
              <a:solidFill>
                <a:schemeClr val="accent6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32" name="组合 6"/>
          <p:cNvGrpSpPr/>
          <p:nvPr/>
        </p:nvGrpSpPr>
        <p:grpSpPr>
          <a:xfrm>
            <a:off x="974692" y="287421"/>
            <a:ext cx="6057900" cy="1257300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33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4" name="矩形: 圆角 14"/>
            <p:cNvSpPr/>
            <p:nvPr/>
          </p:nvSpPr>
          <p:spPr>
            <a:xfrm>
              <a:off x="1266825" y="2068164"/>
              <a:ext cx="9886950" cy="3642074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5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32286" y="486725"/>
            <a:ext cx="59563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400" b="1" dirty="0">
                <a:solidFill>
                  <a:srgbClr val="002060"/>
                </a:solidFill>
              </a:rPr>
              <a:t/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5" y="1473200"/>
            <a:ext cx="2426743" cy="21971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16" y="3670300"/>
            <a:ext cx="1274581" cy="1619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070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320" y="2178016"/>
            <a:ext cx="9804640" cy="2860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Google Shape;3555;p38"/>
          <p:cNvSpPr/>
          <p:nvPr/>
        </p:nvSpPr>
        <p:spPr>
          <a:xfrm rot="21282656">
            <a:off x="2843230" y="1877102"/>
            <a:ext cx="5460654" cy="1785307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34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69437" y="2785127"/>
            <a:ext cx="3374520" cy="2283354"/>
          </a:xfrm>
          <a:prstGeom prst="rect">
            <a:avLst/>
          </a:prstGeom>
        </p:spPr>
      </p:pic>
      <p:sp>
        <p:nvSpPr>
          <p:cNvPr id="7" name="Google Shape;117;p2"/>
          <p:cNvSpPr/>
          <p:nvPr/>
        </p:nvSpPr>
        <p:spPr>
          <a:xfrm>
            <a:off x="559197" y="432372"/>
            <a:ext cx="6825951" cy="709178"/>
          </a:xfrm>
          <a:prstGeom prst="roundRect">
            <a:avLst>
              <a:gd name="adj" fmla="val 16667"/>
            </a:avLst>
          </a:prstGeom>
          <a:solidFill>
            <a:srgbClr val="F59F93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 rot="21259029">
            <a:off x="3276168" y="1885154"/>
            <a:ext cx="511026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chemeClr val="bg1"/>
                </a:solidFill>
              </a:rPr>
              <a:t>  </a:t>
            </a:r>
            <a:r>
              <a:rPr lang="vi-VN" sz="3500" b="1" dirty="0">
                <a:solidFill>
                  <a:schemeClr val="bg1"/>
                </a:solidFill>
              </a:rPr>
              <a:t>CẦU THỦ DỰ BỊ </a:t>
            </a:r>
          </a:p>
          <a:p>
            <a:r>
              <a:rPr lang="vi-VN" sz="3500" dirty="0">
                <a:solidFill>
                  <a:schemeClr val="bg1"/>
                </a:solidFill>
              </a:rPr>
              <a:t>Theo gấu, cầu thủ dự bị là như thế nào?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761246" y="500533"/>
            <a:ext cx="7073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Em hãy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000" b="1" kern="1200" dirty="0">
              <a:solidFill>
                <a:srgbClr val="002060"/>
              </a:solidFill>
              <a:latin typeface="Camb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0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1" name="Google Shape;3781;p41"/>
          <p:cNvSpPr/>
          <p:nvPr/>
        </p:nvSpPr>
        <p:spPr>
          <a:xfrm>
            <a:off x="2730413" y="1991287"/>
            <a:ext cx="5792533" cy="24307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2" name="Google Shape;3782;p41"/>
          <p:cNvGrpSpPr/>
          <p:nvPr/>
        </p:nvGrpSpPr>
        <p:grpSpPr>
          <a:xfrm>
            <a:off x="771916" y="1991287"/>
            <a:ext cx="283183" cy="609607"/>
            <a:chOff x="-4310950" y="-1390575"/>
            <a:chExt cx="481850" cy="1037275"/>
          </a:xfrm>
        </p:grpSpPr>
        <p:sp>
          <p:nvSpPr>
            <p:cNvPr id="3783" name="Google Shape;3783;p41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1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1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1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1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1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1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0" name="Google Shape;3790;p41"/>
          <p:cNvGrpSpPr/>
          <p:nvPr/>
        </p:nvGrpSpPr>
        <p:grpSpPr>
          <a:xfrm>
            <a:off x="7932838" y="3893378"/>
            <a:ext cx="174212" cy="195814"/>
            <a:chOff x="-1062750" y="-633900"/>
            <a:chExt cx="229650" cy="258125"/>
          </a:xfrm>
        </p:grpSpPr>
        <p:sp>
          <p:nvSpPr>
            <p:cNvPr id="3791" name="Google Shape;3791;p41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1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3" name="Google Shape;3793;p41"/>
          <p:cNvGrpSpPr/>
          <p:nvPr/>
        </p:nvGrpSpPr>
        <p:grpSpPr>
          <a:xfrm>
            <a:off x="8185554" y="3855224"/>
            <a:ext cx="126193" cy="189100"/>
            <a:chOff x="-682500" y="-141275"/>
            <a:chExt cx="166350" cy="249275"/>
          </a:xfrm>
        </p:grpSpPr>
        <p:sp>
          <p:nvSpPr>
            <p:cNvPr id="3794" name="Google Shape;3794;p41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1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6" name="Google Shape;3796;p41"/>
          <p:cNvGrpSpPr/>
          <p:nvPr/>
        </p:nvGrpSpPr>
        <p:grpSpPr>
          <a:xfrm>
            <a:off x="1127031" y="2015309"/>
            <a:ext cx="265776" cy="229685"/>
            <a:chOff x="-711450" y="730125"/>
            <a:chExt cx="350350" cy="302775"/>
          </a:xfrm>
        </p:grpSpPr>
        <p:sp>
          <p:nvSpPr>
            <p:cNvPr id="3797" name="Google Shape;3797;p41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1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6" name="Google Shape;3806;p41"/>
          <p:cNvSpPr/>
          <p:nvPr/>
        </p:nvSpPr>
        <p:spPr>
          <a:xfrm rot="294481">
            <a:off x="2455362" y="126334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41"/>
          <p:cNvSpPr/>
          <p:nvPr/>
        </p:nvSpPr>
        <p:spPr>
          <a:xfrm rot="294481">
            <a:off x="6426786" y="126334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roup 73"/>
          <p:cNvGrpSpPr/>
          <p:nvPr/>
        </p:nvGrpSpPr>
        <p:grpSpPr>
          <a:xfrm>
            <a:off x="-403587" y="-122695"/>
            <a:ext cx="8112162" cy="2361013"/>
            <a:chOff x="4940724" y="104587"/>
            <a:chExt cx="3507124" cy="1326059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559" y="104587"/>
              <a:ext cx="2790289" cy="1326059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5868033" y="387613"/>
              <a:ext cx="2360545" cy="303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3200" dirty="0">
                <a:solidFill>
                  <a:srgbClr val="069DB6"/>
                </a:solidFill>
                <a:latin typeface="VNI-Cooper" pitchFamily="2" charset="0"/>
              </a:endParaRPr>
            </a:p>
          </p:txBody>
        </p:sp>
        <p:pic>
          <p:nvPicPr>
            <p:cNvPr id="77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57222" l="23123" r="57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5" t="6200" r="46312" b="39261"/>
            <a:stretch/>
          </p:blipFill>
          <p:spPr>
            <a:xfrm>
              <a:off x="4940724" y="128926"/>
              <a:ext cx="936104" cy="122413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Rounded Rectangle 2"/>
          <p:cNvSpPr/>
          <p:nvPr/>
        </p:nvSpPr>
        <p:spPr>
          <a:xfrm>
            <a:off x="1436337" y="158745"/>
            <a:ext cx="6154864" cy="165421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36337" y="318589"/>
            <a:ext cx="5991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>
                <a:solidFill>
                  <a:srgbClr val="002060"/>
                </a:solidFill>
              </a:rPr>
              <a:t>Theo gấu, cầu thủ dự bị là như thế nào?</a:t>
            </a:r>
            <a:br>
              <a:rPr lang="vi-VN" sz="4200" b="1" dirty="0">
                <a:solidFill>
                  <a:srgbClr val="002060"/>
                </a:solidFill>
              </a:rPr>
            </a:br>
            <a:r>
              <a:rPr lang="vi-VN" sz="4200" b="1" dirty="0">
                <a:solidFill>
                  <a:schemeClr val="bg1"/>
                </a:solidFill>
              </a:rPr>
              <a:t/>
            </a:r>
            <a:br>
              <a:rPr lang="vi-VN" sz="4200" b="1" dirty="0">
                <a:solidFill>
                  <a:schemeClr val="bg1"/>
                </a:solidFill>
              </a:rPr>
            </a:br>
            <a:endParaRPr lang="en-US" sz="4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2345" y="2211749"/>
            <a:ext cx="595837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Theo cách hiểu của gấu, cầu thủ dự bị là người chơi được cho cả hai đội.</a:t>
            </a:r>
            <a:br>
              <a:rPr lang="vi-VN" sz="3600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FF0000"/>
                </a:solidFill>
              </a:rPr>
              <a:t/>
            </a:r>
            <a:br>
              <a:rPr lang="vi-VN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995AB28-B0B8-D1FF-80E9-5898A862E508}"/>
              </a:ext>
            </a:extLst>
          </p:cNvPr>
          <p:cNvGrpSpPr/>
          <p:nvPr/>
        </p:nvGrpSpPr>
        <p:grpSpPr>
          <a:xfrm>
            <a:off x="90672" y="2706137"/>
            <a:ext cx="3301310" cy="2449676"/>
            <a:chOff x="7619528" y="3782027"/>
            <a:chExt cx="4533725" cy="3265714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E745884-FAD7-BAE8-5536-9D2C2D18B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5" b="92566" l="710" r="76408">
                          <a14:foregroundMark x1="6038" y1="75354" x2="10857" y2="70747"/>
                          <a14:foregroundMark x1="57128" y1="88808" x2="63369" y2="92646"/>
                          <a14:foregroundMark x1="50381" y1="11677" x2="66565" y2="19475"/>
                          <a14:foregroundMark x1="66565" y1="19475" x2="73516" y2="28525"/>
                          <a14:foregroundMark x1="55200" y1="7071" x2="39777" y2="10909"/>
                          <a14:foregroundMark x1="55200" y1="929" x2="74480" y2="10141"/>
                          <a14:foregroundMark x1="74480" y1="10141" x2="76408" y2="15515"/>
                          <a14:foregroundMark x1="55657" y1="525" x2="50837" y2="929"/>
                          <a14:foregroundMark x1="2638" y1="78222" x2="710" y2="81657"/>
                          <a14:foregroundMark x1="47945" y1="27919" x2="61695" y2="38788"/>
                          <a14:foregroundMark x1="61695" y1="38788" x2="61948" y2="394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35" t="-1008" r="20720" b="-2237"/>
            <a:stretch/>
          </p:blipFill>
          <p:spPr>
            <a:xfrm flipH="1">
              <a:off x="10161890" y="3782027"/>
              <a:ext cx="1991363" cy="3265714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4F9A8A1-1262-E5BE-51EA-3D93255CD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20669" y="5807273"/>
              <a:ext cx="823031" cy="944962"/>
            </a:xfrm>
            <a:prstGeom prst="rect">
              <a:avLst/>
            </a:prstGeom>
          </p:spPr>
        </p:pic>
        <p:pic>
          <p:nvPicPr>
            <p:cNvPr id="89" name="Content Placeholder 5">
              <a:extLst>
                <a:ext uri="{FF2B5EF4-FFF2-40B4-BE49-F238E27FC236}">
                  <a16:creationId xmlns:a16="http://schemas.microsoft.com/office/drawing/2014/main" id="{85B4DEFD-F925-2014-957E-176E9EC3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584" b="97134" l="9958" r="97616">
                          <a14:foregroundMark x1="65311" y1="10860" x2="55072" y2="12677"/>
                          <a14:foregroundMark x1="55072" y1="43924" x2="51099" y2="52644"/>
                          <a14:foregroundMark x1="97662" y1="49899" x2="91445" y2="50343"/>
                          <a14:foregroundMark x1="41468" y1="92168" x2="34642" y2="97214"/>
                          <a14:foregroundMark x1="35764" y1="75616" x2="33520" y2="80218"/>
                          <a14:foregroundMark x1="62459" y1="23254" x2="46470" y2="26080"/>
                          <a14:foregroundMark x1="46470" y1="26080" x2="48855" y2="26928"/>
                          <a14:foregroundMark x1="52828" y1="5329" x2="64189" y2="9931"/>
                          <a14:foregroundMark x1="61898" y1="27856" x2="67555" y2="26443"/>
                          <a14:foregroundMark x1="48247" y1="2584" x2="54511" y2="13161"/>
                          <a14:foregroundMark x1="53389" y1="30157" x2="59607" y2="416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9528" y="3782027"/>
              <a:ext cx="2488193" cy="3075973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7840199" y="3788653"/>
            <a:ext cx="1266019" cy="1324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1" grpId="0" animBg="1"/>
      <p:bldP spid="3" grpId="0" animBg="1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03595" y="1873481"/>
            <a:ext cx="5421793" cy="1574357"/>
            <a:chOff x="4358494" y="955813"/>
            <a:chExt cx="3463253" cy="993736"/>
          </a:xfrm>
        </p:grpSpPr>
        <p:sp>
          <p:nvSpPr>
            <p:cNvPr id="11" name="Google Shape;3555;p38"/>
            <p:cNvSpPr/>
            <p:nvPr/>
          </p:nvSpPr>
          <p:spPr>
            <a:xfrm rot="21282656">
              <a:off x="4358494" y="955813"/>
              <a:ext cx="3375300" cy="993736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34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TextBox 11"/>
            <p:cNvSpPr txBox="1"/>
            <p:nvPr/>
          </p:nvSpPr>
          <p:spPr>
            <a:xfrm rot="21185334">
              <a:off x="4529992" y="1015576"/>
              <a:ext cx="3291755" cy="874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dirty="0">
                  <a:solidFill>
                    <a:schemeClr val="bg1"/>
                  </a:solidFill>
                </a:rPr>
                <a:t>    </a:t>
              </a:r>
              <a:r>
                <a:rPr lang="en-US" sz="2800" b="1" dirty="0">
                  <a:solidFill>
                    <a:schemeClr val="bg1"/>
                  </a:solidFill>
                </a:rPr>
                <a:t>EM </a:t>
              </a:r>
              <a:r>
                <a:rPr lang="vi-VN" sz="2800" b="1" dirty="0">
                  <a:solidFill>
                    <a:schemeClr val="bg1"/>
                  </a:solidFill>
                </a:rPr>
                <a:t>CÓ XINH KHÔNG?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r>
                <a:rPr lang="vi-VN" sz="2800" dirty="0">
                  <a:solidFill>
                    <a:schemeClr val="bg1"/>
                  </a:solidFill>
                </a:rPr>
                <a:t>Cuối cùng, voi em nhận thấy </a:t>
              </a:r>
            </a:p>
            <a:p>
              <a:r>
                <a:rPr lang="vi-VN" sz="2800" dirty="0">
                  <a:solidFill>
                    <a:schemeClr val="bg1"/>
                  </a:solidFill>
                </a:rPr>
                <a:t>mình xinh nhất khi nào?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1916685" y="478954"/>
            <a:ext cx="7073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Em hãy</a:t>
            </a:r>
            <a:r>
              <a:rPr lang="en-US" sz="28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kern="1200" dirty="0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Cambrial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800" b="1" kern="1200" dirty="0">
              <a:solidFill>
                <a:srgbClr val="002060"/>
              </a:solidFill>
              <a:latin typeface="Camb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04252" y="1776835"/>
            <a:ext cx="3757226" cy="25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94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7" name="Google Shape;3857;p42"/>
          <p:cNvSpPr/>
          <p:nvPr/>
        </p:nvSpPr>
        <p:spPr>
          <a:xfrm>
            <a:off x="6033210" y="1924127"/>
            <a:ext cx="2397600" cy="2336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6" name="Google Shape;3866;p42"/>
          <p:cNvGrpSpPr/>
          <p:nvPr/>
        </p:nvGrpSpPr>
        <p:grpSpPr>
          <a:xfrm rot="-769812" flipH="1">
            <a:off x="8198025" y="1843432"/>
            <a:ext cx="283170" cy="609578"/>
            <a:chOff x="-4310950" y="-1390575"/>
            <a:chExt cx="481850" cy="1037275"/>
          </a:xfrm>
        </p:grpSpPr>
        <p:sp>
          <p:nvSpPr>
            <p:cNvPr id="3867" name="Google Shape;3867;p4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1" name="Google Shape;3891;p42"/>
          <p:cNvSpPr/>
          <p:nvPr/>
        </p:nvSpPr>
        <p:spPr>
          <a:xfrm>
            <a:off x="6687960" y="1388748"/>
            <a:ext cx="1088100" cy="1088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42"/>
          <p:cNvGrpSpPr/>
          <p:nvPr/>
        </p:nvGrpSpPr>
        <p:grpSpPr>
          <a:xfrm>
            <a:off x="7096326" y="1704205"/>
            <a:ext cx="271368" cy="457187"/>
            <a:chOff x="3327125" y="1254350"/>
            <a:chExt cx="211050" cy="352550"/>
          </a:xfrm>
        </p:grpSpPr>
        <p:sp>
          <p:nvSpPr>
            <p:cNvPr id="3928" name="Google Shape;3928;p42"/>
            <p:cNvSpPr/>
            <p:nvPr/>
          </p:nvSpPr>
          <p:spPr>
            <a:xfrm>
              <a:off x="3338300" y="1271725"/>
              <a:ext cx="188700" cy="94350"/>
            </a:xfrm>
            <a:custGeom>
              <a:avLst/>
              <a:gdLst/>
              <a:ahLst/>
              <a:cxnLst/>
              <a:rect l="l" t="t" r="r" b="b"/>
              <a:pathLst>
                <a:path w="7548" h="3774" extrusionOk="0">
                  <a:moveTo>
                    <a:pt x="3774" y="0"/>
                  </a:moveTo>
                  <a:lnTo>
                    <a:pt x="3401" y="25"/>
                  </a:lnTo>
                  <a:lnTo>
                    <a:pt x="3004" y="75"/>
                  </a:lnTo>
                  <a:lnTo>
                    <a:pt x="2656" y="174"/>
                  </a:lnTo>
                  <a:lnTo>
                    <a:pt x="2309" y="298"/>
                  </a:lnTo>
                  <a:lnTo>
                    <a:pt x="1986" y="472"/>
                  </a:lnTo>
                  <a:lnTo>
                    <a:pt x="1663" y="646"/>
                  </a:lnTo>
                  <a:lnTo>
                    <a:pt x="1366" y="869"/>
                  </a:lnTo>
                  <a:lnTo>
                    <a:pt x="1117" y="1117"/>
                  </a:lnTo>
                  <a:lnTo>
                    <a:pt x="869" y="1390"/>
                  </a:lnTo>
                  <a:lnTo>
                    <a:pt x="646" y="1663"/>
                  </a:lnTo>
                  <a:lnTo>
                    <a:pt x="447" y="1986"/>
                  </a:lnTo>
                  <a:lnTo>
                    <a:pt x="298" y="2309"/>
                  </a:lnTo>
                  <a:lnTo>
                    <a:pt x="174" y="2657"/>
                  </a:lnTo>
                  <a:lnTo>
                    <a:pt x="75" y="3029"/>
                  </a:lnTo>
                  <a:lnTo>
                    <a:pt x="25" y="3401"/>
                  </a:lnTo>
                  <a:lnTo>
                    <a:pt x="0" y="3774"/>
                  </a:lnTo>
                  <a:lnTo>
                    <a:pt x="7547" y="3774"/>
                  </a:lnTo>
                  <a:lnTo>
                    <a:pt x="7547" y="3550"/>
                  </a:lnTo>
                  <a:lnTo>
                    <a:pt x="7522" y="3302"/>
                  </a:lnTo>
                  <a:lnTo>
                    <a:pt x="7473" y="3054"/>
                  </a:lnTo>
                  <a:lnTo>
                    <a:pt x="7423" y="2830"/>
                  </a:lnTo>
                  <a:lnTo>
                    <a:pt x="7299" y="2383"/>
                  </a:lnTo>
                  <a:lnTo>
                    <a:pt x="7100" y="1986"/>
                  </a:lnTo>
                  <a:lnTo>
                    <a:pt x="6927" y="1688"/>
                  </a:lnTo>
                  <a:lnTo>
                    <a:pt x="6728" y="1440"/>
                  </a:lnTo>
                  <a:lnTo>
                    <a:pt x="6480" y="1167"/>
                  </a:lnTo>
                  <a:lnTo>
                    <a:pt x="6207" y="894"/>
                  </a:lnTo>
                  <a:lnTo>
                    <a:pt x="5958" y="695"/>
                  </a:lnTo>
                  <a:lnTo>
                    <a:pt x="5685" y="521"/>
                  </a:lnTo>
                  <a:lnTo>
                    <a:pt x="5412" y="373"/>
                  </a:lnTo>
                  <a:lnTo>
                    <a:pt x="5089" y="248"/>
                  </a:lnTo>
                  <a:lnTo>
                    <a:pt x="4792" y="149"/>
                  </a:lnTo>
                  <a:lnTo>
                    <a:pt x="4469" y="75"/>
                  </a:lnTo>
                  <a:lnTo>
                    <a:pt x="4121" y="25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2"/>
            <p:cNvSpPr/>
            <p:nvPr/>
          </p:nvSpPr>
          <p:spPr>
            <a:xfrm>
              <a:off x="3470500" y="1321375"/>
              <a:ext cx="56500" cy="44700"/>
            </a:xfrm>
            <a:custGeom>
              <a:avLst/>
              <a:gdLst/>
              <a:ahLst/>
              <a:cxnLst/>
              <a:rect l="l" t="t" r="r" b="b"/>
              <a:pathLst>
                <a:path w="2260" h="1788" extrusionOk="0">
                  <a:moveTo>
                    <a:pt x="1812" y="0"/>
                  </a:moveTo>
                  <a:lnTo>
                    <a:pt x="0" y="1788"/>
                  </a:lnTo>
                  <a:lnTo>
                    <a:pt x="2259" y="1788"/>
                  </a:lnTo>
                  <a:lnTo>
                    <a:pt x="2259" y="1564"/>
                  </a:lnTo>
                  <a:lnTo>
                    <a:pt x="2234" y="1316"/>
                  </a:lnTo>
                  <a:lnTo>
                    <a:pt x="2185" y="1068"/>
                  </a:lnTo>
                  <a:lnTo>
                    <a:pt x="2135" y="844"/>
                  </a:lnTo>
                  <a:lnTo>
                    <a:pt x="2011" y="397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2"/>
            <p:cNvSpPr/>
            <p:nvPr/>
          </p:nvSpPr>
          <p:spPr>
            <a:xfrm>
              <a:off x="3421450" y="1294050"/>
              <a:ext cx="85050" cy="72025"/>
            </a:xfrm>
            <a:custGeom>
              <a:avLst/>
              <a:gdLst/>
              <a:ahLst/>
              <a:cxnLst/>
              <a:rect l="l" t="t" r="r" b="b"/>
              <a:pathLst>
                <a:path w="3402" h="2881" extrusionOk="0">
                  <a:moveTo>
                    <a:pt x="2881" y="1"/>
                  </a:moveTo>
                  <a:lnTo>
                    <a:pt x="1" y="2881"/>
                  </a:lnTo>
                  <a:lnTo>
                    <a:pt x="1068" y="2881"/>
                  </a:lnTo>
                  <a:lnTo>
                    <a:pt x="3402" y="547"/>
                  </a:lnTo>
                  <a:lnTo>
                    <a:pt x="3154" y="274"/>
                  </a:lnTo>
                  <a:lnTo>
                    <a:pt x="2881" y="1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2"/>
            <p:cNvSpPr/>
            <p:nvPr/>
          </p:nvSpPr>
          <p:spPr>
            <a:xfrm>
              <a:off x="3381725" y="1259925"/>
              <a:ext cx="23625" cy="106150"/>
            </a:xfrm>
            <a:custGeom>
              <a:avLst/>
              <a:gdLst/>
              <a:ahLst/>
              <a:cxnLst/>
              <a:rect l="l" t="t" r="r" b="b"/>
              <a:pathLst>
                <a:path w="945" h="4246" extrusionOk="0">
                  <a:moveTo>
                    <a:pt x="100" y="0"/>
                  </a:moveTo>
                  <a:lnTo>
                    <a:pt x="51" y="25"/>
                  </a:lnTo>
                  <a:lnTo>
                    <a:pt x="1" y="100"/>
                  </a:lnTo>
                  <a:lnTo>
                    <a:pt x="1" y="149"/>
                  </a:lnTo>
                  <a:lnTo>
                    <a:pt x="1" y="4246"/>
                  </a:lnTo>
                  <a:lnTo>
                    <a:pt x="944" y="4246"/>
                  </a:lnTo>
                  <a:lnTo>
                    <a:pt x="944" y="149"/>
                  </a:lnTo>
                  <a:lnTo>
                    <a:pt x="944" y="100"/>
                  </a:lnTo>
                  <a:lnTo>
                    <a:pt x="895" y="25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2"/>
            <p:cNvSpPr/>
            <p:nvPr/>
          </p:nvSpPr>
          <p:spPr>
            <a:xfrm>
              <a:off x="3381725" y="1276050"/>
              <a:ext cx="23625" cy="90025"/>
            </a:xfrm>
            <a:custGeom>
              <a:avLst/>
              <a:gdLst/>
              <a:ahLst/>
              <a:cxnLst/>
              <a:rect l="l" t="t" r="r" b="b"/>
              <a:pathLst>
                <a:path w="945" h="3601" extrusionOk="0">
                  <a:moveTo>
                    <a:pt x="944" y="1"/>
                  </a:moveTo>
                  <a:lnTo>
                    <a:pt x="696" y="75"/>
                  </a:lnTo>
                  <a:lnTo>
                    <a:pt x="448" y="175"/>
                  </a:lnTo>
                  <a:lnTo>
                    <a:pt x="224" y="299"/>
                  </a:lnTo>
                  <a:lnTo>
                    <a:pt x="1" y="423"/>
                  </a:lnTo>
                  <a:lnTo>
                    <a:pt x="1" y="3601"/>
                  </a:lnTo>
                  <a:lnTo>
                    <a:pt x="944" y="3601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2"/>
            <p:cNvSpPr/>
            <p:nvPr/>
          </p:nvSpPr>
          <p:spPr>
            <a:xfrm>
              <a:off x="3381725" y="1356125"/>
              <a:ext cx="23625" cy="9950"/>
            </a:xfrm>
            <a:custGeom>
              <a:avLst/>
              <a:gdLst/>
              <a:ahLst/>
              <a:cxnLst/>
              <a:rect l="l" t="t" r="r" b="b"/>
              <a:pathLst>
                <a:path w="945" h="398" extrusionOk="0">
                  <a:moveTo>
                    <a:pt x="1" y="0"/>
                  </a:moveTo>
                  <a:lnTo>
                    <a:pt x="1" y="398"/>
                  </a:lnTo>
                  <a:lnTo>
                    <a:pt x="944" y="398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2"/>
            <p:cNvSpPr/>
            <p:nvPr/>
          </p:nvSpPr>
          <p:spPr>
            <a:xfrm>
              <a:off x="3346975" y="1393375"/>
              <a:ext cx="171325" cy="208550"/>
            </a:xfrm>
            <a:custGeom>
              <a:avLst/>
              <a:gdLst/>
              <a:ahLst/>
              <a:cxnLst/>
              <a:rect l="l" t="t" r="r" b="b"/>
              <a:pathLst>
                <a:path w="6853" h="8342" extrusionOk="0">
                  <a:moveTo>
                    <a:pt x="1" y="0"/>
                  </a:moveTo>
                  <a:lnTo>
                    <a:pt x="75" y="472"/>
                  </a:lnTo>
                  <a:lnTo>
                    <a:pt x="1043" y="8093"/>
                  </a:lnTo>
                  <a:lnTo>
                    <a:pt x="1068" y="8193"/>
                  </a:lnTo>
                  <a:lnTo>
                    <a:pt x="1118" y="8267"/>
                  </a:lnTo>
                  <a:lnTo>
                    <a:pt x="1192" y="8317"/>
                  </a:lnTo>
                  <a:lnTo>
                    <a:pt x="1292" y="8342"/>
                  </a:lnTo>
                  <a:lnTo>
                    <a:pt x="5562" y="8342"/>
                  </a:lnTo>
                  <a:lnTo>
                    <a:pt x="5661" y="8317"/>
                  </a:lnTo>
                  <a:lnTo>
                    <a:pt x="5735" y="8267"/>
                  </a:lnTo>
                  <a:lnTo>
                    <a:pt x="5785" y="8193"/>
                  </a:lnTo>
                  <a:lnTo>
                    <a:pt x="5835" y="8093"/>
                  </a:lnTo>
                  <a:lnTo>
                    <a:pt x="6803" y="472"/>
                  </a:lnTo>
                  <a:lnTo>
                    <a:pt x="6853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2"/>
            <p:cNvSpPr/>
            <p:nvPr/>
          </p:nvSpPr>
          <p:spPr>
            <a:xfrm>
              <a:off x="3346975" y="1393375"/>
              <a:ext cx="171325" cy="11800"/>
            </a:xfrm>
            <a:custGeom>
              <a:avLst/>
              <a:gdLst/>
              <a:ahLst/>
              <a:cxnLst/>
              <a:rect l="l" t="t" r="r" b="b"/>
              <a:pathLst>
                <a:path w="6853" h="472" extrusionOk="0">
                  <a:moveTo>
                    <a:pt x="1" y="0"/>
                  </a:moveTo>
                  <a:lnTo>
                    <a:pt x="75" y="472"/>
                  </a:lnTo>
                  <a:lnTo>
                    <a:pt x="6803" y="472"/>
                  </a:lnTo>
                  <a:lnTo>
                    <a:pt x="6853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2"/>
            <p:cNvSpPr/>
            <p:nvPr/>
          </p:nvSpPr>
          <p:spPr>
            <a:xfrm>
              <a:off x="3353175" y="1439925"/>
              <a:ext cx="158925" cy="162000"/>
            </a:xfrm>
            <a:custGeom>
              <a:avLst/>
              <a:gdLst/>
              <a:ahLst/>
              <a:cxnLst/>
              <a:rect l="l" t="t" r="r" b="b"/>
              <a:pathLst>
                <a:path w="6357" h="6480" extrusionOk="0">
                  <a:moveTo>
                    <a:pt x="1" y="0"/>
                  </a:moveTo>
                  <a:lnTo>
                    <a:pt x="597" y="4717"/>
                  </a:lnTo>
                  <a:lnTo>
                    <a:pt x="795" y="6231"/>
                  </a:lnTo>
                  <a:lnTo>
                    <a:pt x="820" y="6331"/>
                  </a:lnTo>
                  <a:lnTo>
                    <a:pt x="870" y="6405"/>
                  </a:lnTo>
                  <a:lnTo>
                    <a:pt x="944" y="6455"/>
                  </a:lnTo>
                  <a:lnTo>
                    <a:pt x="1044" y="6480"/>
                  </a:lnTo>
                  <a:lnTo>
                    <a:pt x="5314" y="6480"/>
                  </a:lnTo>
                  <a:lnTo>
                    <a:pt x="5413" y="6455"/>
                  </a:lnTo>
                  <a:lnTo>
                    <a:pt x="5487" y="6405"/>
                  </a:lnTo>
                  <a:lnTo>
                    <a:pt x="5537" y="6331"/>
                  </a:lnTo>
                  <a:lnTo>
                    <a:pt x="5587" y="6231"/>
                  </a:lnTo>
                  <a:lnTo>
                    <a:pt x="5761" y="4717"/>
                  </a:lnTo>
                  <a:lnTo>
                    <a:pt x="6356" y="0"/>
                  </a:lnTo>
                  <a:close/>
                </a:path>
              </a:pathLst>
            </a:custGeom>
            <a:solidFill>
              <a:srgbClr val="F7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2"/>
            <p:cNvSpPr/>
            <p:nvPr/>
          </p:nvSpPr>
          <p:spPr>
            <a:xfrm>
              <a:off x="3368075" y="1557825"/>
              <a:ext cx="129125" cy="44100"/>
            </a:xfrm>
            <a:custGeom>
              <a:avLst/>
              <a:gdLst/>
              <a:ahLst/>
              <a:cxnLst/>
              <a:rect l="l" t="t" r="r" b="b"/>
              <a:pathLst>
                <a:path w="5165" h="1764" extrusionOk="0">
                  <a:moveTo>
                    <a:pt x="1" y="1"/>
                  </a:moveTo>
                  <a:lnTo>
                    <a:pt x="199" y="1515"/>
                  </a:lnTo>
                  <a:lnTo>
                    <a:pt x="224" y="1615"/>
                  </a:lnTo>
                  <a:lnTo>
                    <a:pt x="274" y="1689"/>
                  </a:lnTo>
                  <a:lnTo>
                    <a:pt x="348" y="1739"/>
                  </a:lnTo>
                  <a:lnTo>
                    <a:pt x="448" y="1764"/>
                  </a:lnTo>
                  <a:lnTo>
                    <a:pt x="4718" y="1764"/>
                  </a:lnTo>
                  <a:lnTo>
                    <a:pt x="4817" y="1739"/>
                  </a:lnTo>
                  <a:lnTo>
                    <a:pt x="4891" y="1689"/>
                  </a:lnTo>
                  <a:lnTo>
                    <a:pt x="4941" y="1615"/>
                  </a:lnTo>
                  <a:lnTo>
                    <a:pt x="4991" y="1515"/>
                  </a:lnTo>
                  <a:lnTo>
                    <a:pt x="5165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2"/>
            <p:cNvSpPr/>
            <p:nvPr/>
          </p:nvSpPr>
          <p:spPr>
            <a:xfrm>
              <a:off x="3388550" y="1429350"/>
              <a:ext cx="88175" cy="88175"/>
            </a:xfrm>
            <a:custGeom>
              <a:avLst/>
              <a:gdLst/>
              <a:ahLst/>
              <a:cxnLst/>
              <a:rect l="l" t="t" r="r" b="b"/>
              <a:pathLst>
                <a:path w="3527" h="3527" extrusionOk="0">
                  <a:moveTo>
                    <a:pt x="1590" y="1"/>
                  </a:moveTo>
                  <a:lnTo>
                    <a:pt x="1416" y="26"/>
                  </a:lnTo>
                  <a:lnTo>
                    <a:pt x="1242" y="75"/>
                  </a:lnTo>
                  <a:lnTo>
                    <a:pt x="1069" y="125"/>
                  </a:lnTo>
                  <a:lnTo>
                    <a:pt x="920" y="200"/>
                  </a:lnTo>
                  <a:lnTo>
                    <a:pt x="771" y="299"/>
                  </a:lnTo>
                  <a:lnTo>
                    <a:pt x="646" y="398"/>
                  </a:lnTo>
                  <a:lnTo>
                    <a:pt x="522" y="522"/>
                  </a:lnTo>
                  <a:lnTo>
                    <a:pt x="398" y="646"/>
                  </a:lnTo>
                  <a:lnTo>
                    <a:pt x="299" y="771"/>
                  </a:lnTo>
                  <a:lnTo>
                    <a:pt x="224" y="920"/>
                  </a:lnTo>
                  <a:lnTo>
                    <a:pt x="150" y="1069"/>
                  </a:lnTo>
                  <a:lnTo>
                    <a:pt x="75" y="1242"/>
                  </a:lnTo>
                  <a:lnTo>
                    <a:pt x="26" y="1391"/>
                  </a:lnTo>
                  <a:lnTo>
                    <a:pt x="1" y="1565"/>
                  </a:lnTo>
                  <a:lnTo>
                    <a:pt x="1" y="1764"/>
                  </a:lnTo>
                  <a:lnTo>
                    <a:pt x="1" y="1937"/>
                  </a:lnTo>
                  <a:lnTo>
                    <a:pt x="26" y="2111"/>
                  </a:lnTo>
                  <a:lnTo>
                    <a:pt x="75" y="2285"/>
                  </a:lnTo>
                  <a:lnTo>
                    <a:pt x="150" y="2434"/>
                  </a:lnTo>
                  <a:lnTo>
                    <a:pt x="224" y="2608"/>
                  </a:lnTo>
                  <a:lnTo>
                    <a:pt x="299" y="2732"/>
                  </a:lnTo>
                  <a:lnTo>
                    <a:pt x="398" y="2881"/>
                  </a:lnTo>
                  <a:lnTo>
                    <a:pt x="522" y="3005"/>
                  </a:lnTo>
                  <a:lnTo>
                    <a:pt x="646" y="3129"/>
                  </a:lnTo>
                  <a:lnTo>
                    <a:pt x="771" y="3228"/>
                  </a:lnTo>
                  <a:lnTo>
                    <a:pt x="920" y="3303"/>
                  </a:lnTo>
                  <a:lnTo>
                    <a:pt x="1069" y="3377"/>
                  </a:lnTo>
                  <a:lnTo>
                    <a:pt x="1242" y="3452"/>
                  </a:lnTo>
                  <a:lnTo>
                    <a:pt x="1416" y="3477"/>
                  </a:lnTo>
                  <a:lnTo>
                    <a:pt x="1590" y="3501"/>
                  </a:lnTo>
                  <a:lnTo>
                    <a:pt x="1764" y="3526"/>
                  </a:lnTo>
                  <a:lnTo>
                    <a:pt x="1937" y="3501"/>
                  </a:lnTo>
                  <a:lnTo>
                    <a:pt x="2111" y="3477"/>
                  </a:lnTo>
                  <a:lnTo>
                    <a:pt x="2285" y="3452"/>
                  </a:lnTo>
                  <a:lnTo>
                    <a:pt x="2459" y="3377"/>
                  </a:lnTo>
                  <a:lnTo>
                    <a:pt x="2608" y="3303"/>
                  </a:lnTo>
                  <a:lnTo>
                    <a:pt x="2757" y="3228"/>
                  </a:lnTo>
                  <a:lnTo>
                    <a:pt x="2881" y="3129"/>
                  </a:lnTo>
                  <a:lnTo>
                    <a:pt x="3005" y="3005"/>
                  </a:lnTo>
                  <a:lnTo>
                    <a:pt x="3129" y="2881"/>
                  </a:lnTo>
                  <a:lnTo>
                    <a:pt x="3228" y="2732"/>
                  </a:lnTo>
                  <a:lnTo>
                    <a:pt x="3328" y="2608"/>
                  </a:lnTo>
                  <a:lnTo>
                    <a:pt x="3402" y="2434"/>
                  </a:lnTo>
                  <a:lnTo>
                    <a:pt x="3452" y="2285"/>
                  </a:lnTo>
                  <a:lnTo>
                    <a:pt x="3501" y="2111"/>
                  </a:lnTo>
                  <a:lnTo>
                    <a:pt x="3526" y="1937"/>
                  </a:lnTo>
                  <a:lnTo>
                    <a:pt x="3526" y="1764"/>
                  </a:lnTo>
                  <a:lnTo>
                    <a:pt x="3526" y="1565"/>
                  </a:lnTo>
                  <a:lnTo>
                    <a:pt x="3501" y="1391"/>
                  </a:lnTo>
                  <a:lnTo>
                    <a:pt x="3452" y="1242"/>
                  </a:lnTo>
                  <a:lnTo>
                    <a:pt x="3402" y="1069"/>
                  </a:lnTo>
                  <a:lnTo>
                    <a:pt x="3328" y="920"/>
                  </a:lnTo>
                  <a:lnTo>
                    <a:pt x="3228" y="771"/>
                  </a:lnTo>
                  <a:lnTo>
                    <a:pt x="3129" y="646"/>
                  </a:lnTo>
                  <a:lnTo>
                    <a:pt x="3005" y="522"/>
                  </a:lnTo>
                  <a:lnTo>
                    <a:pt x="2881" y="398"/>
                  </a:lnTo>
                  <a:lnTo>
                    <a:pt x="2757" y="299"/>
                  </a:lnTo>
                  <a:lnTo>
                    <a:pt x="2608" y="200"/>
                  </a:lnTo>
                  <a:lnTo>
                    <a:pt x="2459" y="125"/>
                  </a:lnTo>
                  <a:lnTo>
                    <a:pt x="2285" y="75"/>
                  </a:lnTo>
                  <a:lnTo>
                    <a:pt x="2111" y="26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2"/>
            <p:cNvSpPr/>
            <p:nvPr/>
          </p:nvSpPr>
          <p:spPr>
            <a:xfrm>
              <a:off x="3413400" y="1454800"/>
              <a:ext cx="38500" cy="38525"/>
            </a:xfrm>
            <a:custGeom>
              <a:avLst/>
              <a:gdLst/>
              <a:ahLst/>
              <a:cxnLst/>
              <a:rect l="l" t="t" r="r" b="b"/>
              <a:pathLst>
                <a:path w="1540" h="1541" extrusionOk="0">
                  <a:moveTo>
                    <a:pt x="1043" y="1"/>
                  </a:moveTo>
                  <a:lnTo>
                    <a:pt x="894" y="26"/>
                  </a:lnTo>
                  <a:lnTo>
                    <a:pt x="745" y="51"/>
                  </a:lnTo>
                  <a:lnTo>
                    <a:pt x="596" y="125"/>
                  </a:lnTo>
                  <a:lnTo>
                    <a:pt x="447" y="224"/>
                  </a:lnTo>
                  <a:lnTo>
                    <a:pt x="323" y="324"/>
                  </a:lnTo>
                  <a:lnTo>
                    <a:pt x="199" y="473"/>
                  </a:lnTo>
                  <a:lnTo>
                    <a:pt x="124" y="597"/>
                  </a:lnTo>
                  <a:lnTo>
                    <a:pt x="50" y="746"/>
                  </a:lnTo>
                  <a:lnTo>
                    <a:pt x="25" y="895"/>
                  </a:lnTo>
                  <a:lnTo>
                    <a:pt x="0" y="1044"/>
                  </a:lnTo>
                  <a:lnTo>
                    <a:pt x="25" y="1168"/>
                  </a:lnTo>
                  <a:lnTo>
                    <a:pt x="75" y="1292"/>
                  </a:lnTo>
                  <a:lnTo>
                    <a:pt x="149" y="1391"/>
                  </a:lnTo>
                  <a:lnTo>
                    <a:pt x="248" y="1466"/>
                  </a:lnTo>
                  <a:lnTo>
                    <a:pt x="372" y="1515"/>
                  </a:lnTo>
                  <a:lnTo>
                    <a:pt x="521" y="1540"/>
                  </a:lnTo>
                  <a:lnTo>
                    <a:pt x="646" y="1540"/>
                  </a:lnTo>
                  <a:lnTo>
                    <a:pt x="794" y="1490"/>
                  </a:lnTo>
                  <a:lnTo>
                    <a:pt x="943" y="1441"/>
                  </a:lnTo>
                  <a:lnTo>
                    <a:pt x="1092" y="1341"/>
                  </a:lnTo>
                  <a:lnTo>
                    <a:pt x="1217" y="1217"/>
                  </a:lnTo>
                  <a:lnTo>
                    <a:pt x="1341" y="1093"/>
                  </a:lnTo>
                  <a:lnTo>
                    <a:pt x="1415" y="944"/>
                  </a:lnTo>
                  <a:lnTo>
                    <a:pt x="1490" y="795"/>
                  </a:lnTo>
                  <a:lnTo>
                    <a:pt x="1539" y="646"/>
                  </a:lnTo>
                  <a:lnTo>
                    <a:pt x="1539" y="522"/>
                  </a:lnTo>
                  <a:lnTo>
                    <a:pt x="1514" y="373"/>
                  </a:lnTo>
                  <a:lnTo>
                    <a:pt x="1465" y="249"/>
                  </a:lnTo>
                  <a:lnTo>
                    <a:pt x="1390" y="150"/>
                  </a:lnTo>
                  <a:lnTo>
                    <a:pt x="1291" y="75"/>
                  </a:lnTo>
                  <a:lnTo>
                    <a:pt x="1167" y="26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2"/>
            <p:cNvSpPr/>
            <p:nvPr/>
          </p:nvSpPr>
          <p:spPr>
            <a:xfrm>
              <a:off x="3332700" y="1365425"/>
              <a:ext cx="200500" cy="29825"/>
            </a:xfrm>
            <a:custGeom>
              <a:avLst/>
              <a:gdLst/>
              <a:ahLst/>
              <a:cxnLst/>
              <a:rect l="l" t="t" r="r" b="b"/>
              <a:pathLst>
                <a:path w="8020" h="1193" extrusionOk="0">
                  <a:moveTo>
                    <a:pt x="274" y="1"/>
                  </a:moveTo>
                  <a:lnTo>
                    <a:pt x="150" y="26"/>
                  </a:lnTo>
                  <a:lnTo>
                    <a:pt x="75" y="100"/>
                  </a:lnTo>
                  <a:lnTo>
                    <a:pt x="25" y="175"/>
                  </a:lnTo>
                  <a:lnTo>
                    <a:pt x="1" y="274"/>
                  </a:lnTo>
                  <a:lnTo>
                    <a:pt x="1" y="919"/>
                  </a:lnTo>
                  <a:lnTo>
                    <a:pt x="25" y="1019"/>
                  </a:lnTo>
                  <a:lnTo>
                    <a:pt x="75" y="1118"/>
                  </a:lnTo>
                  <a:lnTo>
                    <a:pt x="150" y="1168"/>
                  </a:lnTo>
                  <a:lnTo>
                    <a:pt x="274" y="1193"/>
                  </a:lnTo>
                  <a:lnTo>
                    <a:pt x="7722" y="1193"/>
                  </a:lnTo>
                  <a:lnTo>
                    <a:pt x="7846" y="1168"/>
                  </a:lnTo>
                  <a:lnTo>
                    <a:pt x="7920" y="1118"/>
                  </a:lnTo>
                  <a:lnTo>
                    <a:pt x="7995" y="1019"/>
                  </a:lnTo>
                  <a:lnTo>
                    <a:pt x="8020" y="919"/>
                  </a:lnTo>
                  <a:lnTo>
                    <a:pt x="8020" y="274"/>
                  </a:lnTo>
                  <a:lnTo>
                    <a:pt x="7995" y="175"/>
                  </a:lnTo>
                  <a:lnTo>
                    <a:pt x="7920" y="100"/>
                  </a:lnTo>
                  <a:lnTo>
                    <a:pt x="7846" y="26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2"/>
            <p:cNvSpPr/>
            <p:nvPr/>
          </p:nvSpPr>
          <p:spPr>
            <a:xfrm>
              <a:off x="3408425" y="1449850"/>
              <a:ext cx="48425" cy="48425"/>
            </a:xfrm>
            <a:custGeom>
              <a:avLst/>
              <a:gdLst/>
              <a:ahLst/>
              <a:cxnLst/>
              <a:rect l="l" t="t" r="r" b="b"/>
              <a:pathLst>
                <a:path w="1937" h="1937" extrusionOk="0">
                  <a:moveTo>
                    <a:pt x="1242" y="422"/>
                  </a:moveTo>
                  <a:lnTo>
                    <a:pt x="422" y="1242"/>
                  </a:lnTo>
                  <a:lnTo>
                    <a:pt x="422" y="1093"/>
                  </a:lnTo>
                  <a:lnTo>
                    <a:pt x="472" y="968"/>
                  </a:lnTo>
                  <a:lnTo>
                    <a:pt x="547" y="820"/>
                  </a:lnTo>
                  <a:lnTo>
                    <a:pt x="671" y="671"/>
                  </a:lnTo>
                  <a:lnTo>
                    <a:pt x="770" y="571"/>
                  </a:lnTo>
                  <a:lnTo>
                    <a:pt x="894" y="497"/>
                  </a:lnTo>
                  <a:lnTo>
                    <a:pt x="1018" y="447"/>
                  </a:lnTo>
                  <a:lnTo>
                    <a:pt x="1118" y="422"/>
                  </a:lnTo>
                  <a:close/>
                  <a:moveTo>
                    <a:pt x="1540" y="720"/>
                  </a:moveTo>
                  <a:lnTo>
                    <a:pt x="1515" y="844"/>
                  </a:lnTo>
                  <a:lnTo>
                    <a:pt x="1465" y="993"/>
                  </a:lnTo>
                  <a:lnTo>
                    <a:pt x="1391" y="1142"/>
                  </a:lnTo>
                  <a:lnTo>
                    <a:pt x="1267" y="1266"/>
                  </a:lnTo>
                  <a:lnTo>
                    <a:pt x="1142" y="1391"/>
                  </a:lnTo>
                  <a:lnTo>
                    <a:pt x="993" y="1465"/>
                  </a:lnTo>
                  <a:lnTo>
                    <a:pt x="845" y="1515"/>
                  </a:lnTo>
                  <a:lnTo>
                    <a:pt x="696" y="1539"/>
                  </a:lnTo>
                  <a:lnTo>
                    <a:pt x="1540" y="720"/>
                  </a:lnTo>
                  <a:close/>
                  <a:moveTo>
                    <a:pt x="1093" y="0"/>
                  </a:moveTo>
                  <a:lnTo>
                    <a:pt x="919" y="50"/>
                  </a:lnTo>
                  <a:lnTo>
                    <a:pt x="720" y="124"/>
                  </a:lnTo>
                  <a:lnTo>
                    <a:pt x="547" y="249"/>
                  </a:lnTo>
                  <a:lnTo>
                    <a:pt x="373" y="373"/>
                  </a:lnTo>
                  <a:lnTo>
                    <a:pt x="224" y="546"/>
                  </a:lnTo>
                  <a:lnTo>
                    <a:pt x="125" y="720"/>
                  </a:lnTo>
                  <a:lnTo>
                    <a:pt x="50" y="919"/>
                  </a:lnTo>
                  <a:lnTo>
                    <a:pt x="0" y="1093"/>
                  </a:lnTo>
                  <a:lnTo>
                    <a:pt x="0" y="1266"/>
                  </a:lnTo>
                  <a:lnTo>
                    <a:pt x="25" y="1440"/>
                  </a:lnTo>
                  <a:lnTo>
                    <a:pt x="100" y="1614"/>
                  </a:lnTo>
                  <a:lnTo>
                    <a:pt x="199" y="1738"/>
                  </a:lnTo>
                  <a:lnTo>
                    <a:pt x="323" y="1837"/>
                  </a:lnTo>
                  <a:lnTo>
                    <a:pt x="447" y="1887"/>
                  </a:lnTo>
                  <a:lnTo>
                    <a:pt x="571" y="1937"/>
                  </a:lnTo>
                  <a:lnTo>
                    <a:pt x="894" y="1937"/>
                  </a:lnTo>
                  <a:lnTo>
                    <a:pt x="1068" y="1887"/>
                  </a:lnTo>
                  <a:lnTo>
                    <a:pt x="1242" y="1813"/>
                  </a:lnTo>
                  <a:lnTo>
                    <a:pt x="1416" y="1713"/>
                  </a:lnTo>
                  <a:lnTo>
                    <a:pt x="1564" y="1564"/>
                  </a:lnTo>
                  <a:lnTo>
                    <a:pt x="1713" y="1391"/>
                  </a:lnTo>
                  <a:lnTo>
                    <a:pt x="1813" y="1217"/>
                  </a:lnTo>
                  <a:lnTo>
                    <a:pt x="1887" y="1043"/>
                  </a:lnTo>
                  <a:lnTo>
                    <a:pt x="1937" y="844"/>
                  </a:lnTo>
                  <a:lnTo>
                    <a:pt x="1937" y="671"/>
                  </a:lnTo>
                  <a:lnTo>
                    <a:pt x="1912" y="497"/>
                  </a:lnTo>
                  <a:lnTo>
                    <a:pt x="1838" y="348"/>
                  </a:lnTo>
                  <a:lnTo>
                    <a:pt x="1738" y="199"/>
                  </a:lnTo>
                  <a:lnTo>
                    <a:pt x="1589" y="100"/>
                  </a:lnTo>
                  <a:lnTo>
                    <a:pt x="1440" y="25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2"/>
            <p:cNvSpPr/>
            <p:nvPr/>
          </p:nvSpPr>
          <p:spPr>
            <a:xfrm>
              <a:off x="3327125" y="1254350"/>
              <a:ext cx="211050" cy="352550"/>
            </a:xfrm>
            <a:custGeom>
              <a:avLst/>
              <a:gdLst/>
              <a:ahLst/>
              <a:cxnLst/>
              <a:rect l="l" t="t" r="r" b="b"/>
              <a:pathLst>
                <a:path w="8442" h="14102" extrusionOk="0">
                  <a:moveTo>
                    <a:pt x="2930" y="422"/>
                  </a:moveTo>
                  <a:lnTo>
                    <a:pt x="2930" y="720"/>
                  </a:lnTo>
                  <a:lnTo>
                    <a:pt x="2657" y="819"/>
                  </a:lnTo>
                  <a:lnTo>
                    <a:pt x="2384" y="943"/>
                  </a:lnTo>
                  <a:lnTo>
                    <a:pt x="2384" y="422"/>
                  </a:lnTo>
                  <a:close/>
                  <a:moveTo>
                    <a:pt x="1986" y="1688"/>
                  </a:moveTo>
                  <a:lnTo>
                    <a:pt x="1986" y="4245"/>
                  </a:lnTo>
                  <a:lnTo>
                    <a:pt x="671" y="4245"/>
                  </a:lnTo>
                  <a:lnTo>
                    <a:pt x="695" y="3873"/>
                  </a:lnTo>
                  <a:lnTo>
                    <a:pt x="795" y="3500"/>
                  </a:lnTo>
                  <a:lnTo>
                    <a:pt x="919" y="3153"/>
                  </a:lnTo>
                  <a:lnTo>
                    <a:pt x="1068" y="2805"/>
                  </a:lnTo>
                  <a:lnTo>
                    <a:pt x="1242" y="2507"/>
                  </a:lnTo>
                  <a:lnTo>
                    <a:pt x="1465" y="2210"/>
                  </a:lnTo>
                  <a:lnTo>
                    <a:pt x="1713" y="1936"/>
                  </a:lnTo>
                  <a:lnTo>
                    <a:pt x="1986" y="1688"/>
                  </a:lnTo>
                  <a:close/>
                  <a:moveTo>
                    <a:pt x="2930" y="1142"/>
                  </a:moveTo>
                  <a:lnTo>
                    <a:pt x="2930" y="4245"/>
                  </a:lnTo>
                  <a:lnTo>
                    <a:pt x="2384" y="4245"/>
                  </a:lnTo>
                  <a:lnTo>
                    <a:pt x="2384" y="1415"/>
                  </a:lnTo>
                  <a:lnTo>
                    <a:pt x="2657" y="1266"/>
                  </a:lnTo>
                  <a:lnTo>
                    <a:pt x="2930" y="1142"/>
                  </a:lnTo>
                  <a:close/>
                  <a:moveTo>
                    <a:pt x="7994" y="4667"/>
                  </a:moveTo>
                  <a:lnTo>
                    <a:pt x="8019" y="4717"/>
                  </a:lnTo>
                  <a:lnTo>
                    <a:pt x="8019" y="5362"/>
                  </a:lnTo>
                  <a:lnTo>
                    <a:pt x="7994" y="5412"/>
                  </a:lnTo>
                  <a:lnTo>
                    <a:pt x="7945" y="5437"/>
                  </a:lnTo>
                  <a:lnTo>
                    <a:pt x="6430" y="5437"/>
                  </a:lnTo>
                  <a:lnTo>
                    <a:pt x="6381" y="5487"/>
                  </a:lnTo>
                  <a:lnTo>
                    <a:pt x="6331" y="5561"/>
                  </a:lnTo>
                  <a:lnTo>
                    <a:pt x="6306" y="5636"/>
                  </a:lnTo>
                  <a:lnTo>
                    <a:pt x="6331" y="5710"/>
                  </a:lnTo>
                  <a:lnTo>
                    <a:pt x="6381" y="5784"/>
                  </a:lnTo>
                  <a:lnTo>
                    <a:pt x="6430" y="5834"/>
                  </a:lnTo>
                  <a:lnTo>
                    <a:pt x="7398" y="5834"/>
                  </a:lnTo>
                  <a:lnTo>
                    <a:pt x="7225" y="7224"/>
                  </a:lnTo>
                  <a:lnTo>
                    <a:pt x="5462" y="7224"/>
                  </a:lnTo>
                  <a:lnTo>
                    <a:pt x="5189" y="7051"/>
                  </a:lnTo>
                  <a:lnTo>
                    <a:pt x="4891" y="6902"/>
                  </a:lnTo>
                  <a:lnTo>
                    <a:pt x="4568" y="6827"/>
                  </a:lnTo>
                  <a:lnTo>
                    <a:pt x="4394" y="6802"/>
                  </a:lnTo>
                  <a:lnTo>
                    <a:pt x="4221" y="6778"/>
                  </a:lnTo>
                  <a:lnTo>
                    <a:pt x="4047" y="6802"/>
                  </a:lnTo>
                  <a:lnTo>
                    <a:pt x="3873" y="6827"/>
                  </a:lnTo>
                  <a:lnTo>
                    <a:pt x="3550" y="6902"/>
                  </a:lnTo>
                  <a:lnTo>
                    <a:pt x="3252" y="7051"/>
                  </a:lnTo>
                  <a:lnTo>
                    <a:pt x="2979" y="7224"/>
                  </a:lnTo>
                  <a:lnTo>
                    <a:pt x="1217" y="7224"/>
                  </a:lnTo>
                  <a:lnTo>
                    <a:pt x="1043" y="5834"/>
                  </a:lnTo>
                  <a:lnTo>
                    <a:pt x="5636" y="5834"/>
                  </a:lnTo>
                  <a:lnTo>
                    <a:pt x="5710" y="5784"/>
                  </a:lnTo>
                  <a:lnTo>
                    <a:pt x="5760" y="5710"/>
                  </a:lnTo>
                  <a:lnTo>
                    <a:pt x="5760" y="5636"/>
                  </a:lnTo>
                  <a:lnTo>
                    <a:pt x="5760" y="5561"/>
                  </a:lnTo>
                  <a:lnTo>
                    <a:pt x="5710" y="5487"/>
                  </a:lnTo>
                  <a:lnTo>
                    <a:pt x="5636" y="5437"/>
                  </a:lnTo>
                  <a:lnTo>
                    <a:pt x="497" y="5437"/>
                  </a:lnTo>
                  <a:lnTo>
                    <a:pt x="447" y="5412"/>
                  </a:lnTo>
                  <a:lnTo>
                    <a:pt x="422" y="5362"/>
                  </a:lnTo>
                  <a:lnTo>
                    <a:pt x="422" y="4717"/>
                  </a:lnTo>
                  <a:lnTo>
                    <a:pt x="447" y="4667"/>
                  </a:lnTo>
                  <a:close/>
                  <a:moveTo>
                    <a:pt x="4394" y="7200"/>
                  </a:moveTo>
                  <a:lnTo>
                    <a:pt x="4543" y="7224"/>
                  </a:lnTo>
                  <a:lnTo>
                    <a:pt x="4692" y="7274"/>
                  </a:lnTo>
                  <a:lnTo>
                    <a:pt x="4841" y="7324"/>
                  </a:lnTo>
                  <a:lnTo>
                    <a:pt x="5090" y="7473"/>
                  </a:lnTo>
                  <a:lnTo>
                    <a:pt x="5313" y="7646"/>
                  </a:lnTo>
                  <a:lnTo>
                    <a:pt x="5512" y="7895"/>
                  </a:lnTo>
                  <a:lnTo>
                    <a:pt x="5661" y="8143"/>
                  </a:lnTo>
                  <a:lnTo>
                    <a:pt x="5710" y="8292"/>
                  </a:lnTo>
                  <a:lnTo>
                    <a:pt x="5760" y="8441"/>
                  </a:lnTo>
                  <a:lnTo>
                    <a:pt x="5785" y="8590"/>
                  </a:lnTo>
                  <a:lnTo>
                    <a:pt x="5785" y="8764"/>
                  </a:lnTo>
                  <a:lnTo>
                    <a:pt x="5785" y="8913"/>
                  </a:lnTo>
                  <a:lnTo>
                    <a:pt x="5760" y="9062"/>
                  </a:lnTo>
                  <a:lnTo>
                    <a:pt x="5710" y="9211"/>
                  </a:lnTo>
                  <a:lnTo>
                    <a:pt x="5661" y="9359"/>
                  </a:lnTo>
                  <a:lnTo>
                    <a:pt x="5512" y="9633"/>
                  </a:lnTo>
                  <a:lnTo>
                    <a:pt x="5313" y="9856"/>
                  </a:lnTo>
                  <a:lnTo>
                    <a:pt x="5090" y="10055"/>
                  </a:lnTo>
                  <a:lnTo>
                    <a:pt x="4841" y="10204"/>
                  </a:lnTo>
                  <a:lnTo>
                    <a:pt x="4692" y="10253"/>
                  </a:lnTo>
                  <a:lnTo>
                    <a:pt x="4543" y="10278"/>
                  </a:lnTo>
                  <a:lnTo>
                    <a:pt x="4394" y="10303"/>
                  </a:lnTo>
                  <a:lnTo>
                    <a:pt x="4221" y="10328"/>
                  </a:lnTo>
                  <a:lnTo>
                    <a:pt x="4072" y="10303"/>
                  </a:lnTo>
                  <a:lnTo>
                    <a:pt x="3898" y="10278"/>
                  </a:lnTo>
                  <a:lnTo>
                    <a:pt x="3749" y="10253"/>
                  </a:lnTo>
                  <a:lnTo>
                    <a:pt x="3625" y="10204"/>
                  </a:lnTo>
                  <a:lnTo>
                    <a:pt x="3352" y="10055"/>
                  </a:lnTo>
                  <a:lnTo>
                    <a:pt x="3128" y="9856"/>
                  </a:lnTo>
                  <a:lnTo>
                    <a:pt x="2930" y="9633"/>
                  </a:lnTo>
                  <a:lnTo>
                    <a:pt x="2781" y="9359"/>
                  </a:lnTo>
                  <a:lnTo>
                    <a:pt x="2731" y="9211"/>
                  </a:lnTo>
                  <a:lnTo>
                    <a:pt x="2706" y="9062"/>
                  </a:lnTo>
                  <a:lnTo>
                    <a:pt x="2681" y="8913"/>
                  </a:lnTo>
                  <a:lnTo>
                    <a:pt x="2657" y="8764"/>
                  </a:lnTo>
                  <a:lnTo>
                    <a:pt x="2681" y="8590"/>
                  </a:lnTo>
                  <a:lnTo>
                    <a:pt x="2706" y="8441"/>
                  </a:lnTo>
                  <a:lnTo>
                    <a:pt x="2731" y="8292"/>
                  </a:lnTo>
                  <a:lnTo>
                    <a:pt x="2781" y="8143"/>
                  </a:lnTo>
                  <a:lnTo>
                    <a:pt x="2930" y="7895"/>
                  </a:lnTo>
                  <a:lnTo>
                    <a:pt x="3128" y="7646"/>
                  </a:lnTo>
                  <a:lnTo>
                    <a:pt x="3352" y="7473"/>
                  </a:lnTo>
                  <a:lnTo>
                    <a:pt x="3625" y="7324"/>
                  </a:lnTo>
                  <a:lnTo>
                    <a:pt x="3749" y="7274"/>
                  </a:lnTo>
                  <a:lnTo>
                    <a:pt x="3898" y="7224"/>
                  </a:lnTo>
                  <a:lnTo>
                    <a:pt x="4072" y="7200"/>
                  </a:lnTo>
                  <a:close/>
                  <a:moveTo>
                    <a:pt x="6579" y="12339"/>
                  </a:moveTo>
                  <a:lnTo>
                    <a:pt x="6405" y="13630"/>
                  </a:lnTo>
                  <a:lnTo>
                    <a:pt x="6405" y="13679"/>
                  </a:lnTo>
                  <a:lnTo>
                    <a:pt x="2061" y="13679"/>
                  </a:lnTo>
                  <a:lnTo>
                    <a:pt x="2036" y="13630"/>
                  </a:lnTo>
                  <a:lnTo>
                    <a:pt x="1862" y="12339"/>
                  </a:lnTo>
                  <a:close/>
                  <a:moveTo>
                    <a:pt x="2334" y="0"/>
                  </a:moveTo>
                  <a:lnTo>
                    <a:pt x="2259" y="25"/>
                  </a:lnTo>
                  <a:lnTo>
                    <a:pt x="2210" y="25"/>
                  </a:lnTo>
                  <a:lnTo>
                    <a:pt x="2086" y="124"/>
                  </a:lnTo>
                  <a:lnTo>
                    <a:pt x="2011" y="223"/>
                  </a:lnTo>
                  <a:lnTo>
                    <a:pt x="1986" y="298"/>
                  </a:lnTo>
                  <a:lnTo>
                    <a:pt x="1986" y="372"/>
                  </a:lnTo>
                  <a:lnTo>
                    <a:pt x="1986" y="1192"/>
                  </a:lnTo>
                  <a:lnTo>
                    <a:pt x="1713" y="1390"/>
                  </a:lnTo>
                  <a:lnTo>
                    <a:pt x="1465" y="1614"/>
                  </a:lnTo>
                  <a:lnTo>
                    <a:pt x="1192" y="1887"/>
                  </a:lnTo>
                  <a:lnTo>
                    <a:pt x="968" y="2185"/>
                  </a:lnTo>
                  <a:lnTo>
                    <a:pt x="770" y="2507"/>
                  </a:lnTo>
                  <a:lnTo>
                    <a:pt x="596" y="2855"/>
                  </a:lnTo>
                  <a:lnTo>
                    <a:pt x="447" y="3203"/>
                  </a:lnTo>
                  <a:lnTo>
                    <a:pt x="348" y="3550"/>
                  </a:lnTo>
                  <a:lnTo>
                    <a:pt x="273" y="3923"/>
                  </a:lnTo>
                  <a:lnTo>
                    <a:pt x="248" y="4320"/>
                  </a:lnTo>
                  <a:lnTo>
                    <a:pt x="149" y="4394"/>
                  </a:lnTo>
                  <a:lnTo>
                    <a:pt x="75" y="4494"/>
                  </a:lnTo>
                  <a:lnTo>
                    <a:pt x="25" y="4593"/>
                  </a:lnTo>
                  <a:lnTo>
                    <a:pt x="0" y="4717"/>
                  </a:lnTo>
                  <a:lnTo>
                    <a:pt x="0" y="5362"/>
                  </a:lnTo>
                  <a:lnTo>
                    <a:pt x="25" y="5462"/>
                  </a:lnTo>
                  <a:lnTo>
                    <a:pt x="50" y="5561"/>
                  </a:lnTo>
                  <a:lnTo>
                    <a:pt x="99" y="5636"/>
                  </a:lnTo>
                  <a:lnTo>
                    <a:pt x="149" y="5710"/>
                  </a:lnTo>
                  <a:lnTo>
                    <a:pt x="224" y="5760"/>
                  </a:lnTo>
                  <a:lnTo>
                    <a:pt x="298" y="5809"/>
                  </a:lnTo>
                  <a:lnTo>
                    <a:pt x="397" y="5834"/>
                  </a:lnTo>
                  <a:lnTo>
                    <a:pt x="621" y="5834"/>
                  </a:lnTo>
                  <a:lnTo>
                    <a:pt x="993" y="8788"/>
                  </a:lnTo>
                  <a:lnTo>
                    <a:pt x="1018" y="8863"/>
                  </a:lnTo>
                  <a:lnTo>
                    <a:pt x="1068" y="8913"/>
                  </a:lnTo>
                  <a:lnTo>
                    <a:pt x="1142" y="8962"/>
                  </a:lnTo>
                  <a:lnTo>
                    <a:pt x="1242" y="8962"/>
                  </a:lnTo>
                  <a:lnTo>
                    <a:pt x="1316" y="8937"/>
                  </a:lnTo>
                  <a:lnTo>
                    <a:pt x="1366" y="8888"/>
                  </a:lnTo>
                  <a:lnTo>
                    <a:pt x="1415" y="8813"/>
                  </a:lnTo>
                  <a:lnTo>
                    <a:pt x="1415" y="8739"/>
                  </a:lnTo>
                  <a:lnTo>
                    <a:pt x="1266" y="7646"/>
                  </a:lnTo>
                  <a:lnTo>
                    <a:pt x="2607" y="7646"/>
                  </a:lnTo>
                  <a:lnTo>
                    <a:pt x="2458" y="7895"/>
                  </a:lnTo>
                  <a:lnTo>
                    <a:pt x="2334" y="8168"/>
                  </a:lnTo>
                  <a:lnTo>
                    <a:pt x="2284" y="8441"/>
                  </a:lnTo>
                  <a:lnTo>
                    <a:pt x="2259" y="8764"/>
                  </a:lnTo>
                  <a:lnTo>
                    <a:pt x="2259" y="8962"/>
                  </a:lnTo>
                  <a:lnTo>
                    <a:pt x="2284" y="9161"/>
                  </a:lnTo>
                  <a:lnTo>
                    <a:pt x="2334" y="9335"/>
                  </a:lnTo>
                  <a:lnTo>
                    <a:pt x="2408" y="9533"/>
                  </a:lnTo>
                  <a:lnTo>
                    <a:pt x="2483" y="9707"/>
                  </a:lnTo>
                  <a:lnTo>
                    <a:pt x="2582" y="9856"/>
                  </a:lnTo>
                  <a:lnTo>
                    <a:pt x="2706" y="10005"/>
                  </a:lnTo>
                  <a:lnTo>
                    <a:pt x="2830" y="10154"/>
                  </a:lnTo>
                  <a:lnTo>
                    <a:pt x="2979" y="10278"/>
                  </a:lnTo>
                  <a:lnTo>
                    <a:pt x="3128" y="10402"/>
                  </a:lnTo>
                  <a:lnTo>
                    <a:pt x="3277" y="10501"/>
                  </a:lnTo>
                  <a:lnTo>
                    <a:pt x="3451" y="10576"/>
                  </a:lnTo>
                  <a:lnTo>
                    <a:pt x="3650" y="10650"/>
                  </a:lnTo>
                  <a:lnTo>
                    <a:pt x="3823" y="10700"/>
                  </a:lnTo>
                  <a:lnTo>
                    <a:pt x="4022" y="10725"/>
                  </a:lnTo>
                  <a:lnTo>
                    <a:pt x="4419" y="10725"/>
                  </a:lnTo>
                  <a:lnTo>
                    <a:pt x="4618" y="10700"/>
                  </a:lnTo>
                  <a:lnTo>
                    <a:pt x="4816" y="10650"/>
                  </a:lnTo>
                  <a:lnTo>
                    <a:pt x="4990" y="10576"/>
                  </a:lnTo>
                  <a:lnTo>
                    <a:pt x="5164" y="10501"/>
                  </a:lnTo>
                  <a:lnTo>
                    <a:pt x="5313" y="10402"/>
                  </a:lnTo>
                  <a:lnTo>
                    <a:pt x="5487" y="10278"/>
                  </a:lnTo>
                  <a:lnTo>
                    <a:pt x="5611" y="10154"/>
                  </a:lnTo>
                  <a:lnTo>
                    <a:pt x="5735" y="10005"/>
                  </a:lnTo>
                  <a:lnTo>
                    <a:pt x="5859" y="9856"/>
                  </a:lnTo>
                  <a:lnTo>
                    <a:pt x="5958" y="9707"/>
                  </a:lnTo>
                  <a:lnTo>
                    <a:pt x="6033" y="9533"/>
                  </a:lnTo>
                  <a:lnTo>
                    <a:pt x="6107" y="9335"/>
                  </a:lnTo>
                  <a:lnTo>
                    <a:pt x="6157" y="9161"/>
                  </a:lnTo>
                  <a:lnTo>
                    <a:pt x="6182" y="8962"/>
                  </a:lnTo>
                  <a:lnTo>
                    <a:pt x="6207" y="8764"/>
                  </a:lnTo>
                  <a:lnTo>
                    <a:pt x="6182" y="8441"/>
                  </a:lnTo>
                  <a:lnTo>
                    <a:pt x="6107" y="8168"/>
                  </a:lnTo>
                  <a:lnTo>
                    <a:pt x="5983" y="7895"/>
                  </a:lnTo>
                  <a:lnTo>
                    <a:pt x="5834" y="7646"/>
                  </a:lnTo>
                  <a:lnTo>
                    <a:pt x="7175" y="7646"/>
                  </a:lnTo>
                  <a:lnTo>
                    <a:pt x="6629" y="11917"/>
                  </a:lnTo>
                  <a:lnTo>
                    <a:pt x="1813" y="11917"/>
                  </a:lnTo>
                  <a:lnTo>
                    <a:pt x="1539" y="9707"/>
                  </a:lnTo>
                  <a:lnTo>
                    <a:pt x="1515" y="9608"/>
                  </a:lnTo>
                  <a:lnTo>
                    <a:pt x="1465" y="9558"/>
                  </a:lnTo>
                  <a:lnTo>
                    <a:pt x="1390" y="9533"/>
                  </a:lnTo>
                  <a:lnTo>
                    <a:pt x="1291" y="9508"/>
                  </a:lnTo>
                  <a:lnTo>
                    <a:pt x="1217" y="9533"/>
                  </a:lnTo>
                  <a:lnTo>
                    <a:pt x="1167" y="9608"/>
                  </a:lnTo>
                  <a:lnTo>
                    <a:pt x="1117" y="9657"/>
                  </a:lnTo>
                  <a:lnTo>
                    <a:pt x="1117" y="9757"/>
                  </a:lnTo>
                  <a:lnTo>
                    <a:pt x="1614" y="13679"/>
                  </a:lnTo>
                  <a:lnTo>
                    <a:pt x="1639" y="13779"/>
                  </a:lnTo>
                  <a:lnTo>
                    <a:pt x="1688" y="13853"/>
                  </a:lnTo>
                  <a:lnTo>
                    <a:pt x="1713" y="13927"/>
                  </a:lnTo>
                  <a:lnTo>
                    <a:pt x="1788" y="13977"/>
                  </a:lnTo>
                  <a:lnTo>
                    <a:pt x="1837" y="14027"/>
                  </a:lnTo>
                  <a:lnTo>
                    <a:pt x="1912" y="14076"/>
                  </a:lnTo>
                  <a:lnTo>
                    <a:pt x="2011" y="14101"/>
                  </a:lnTo>
                  <a:lnTo>
                    <a:pt x="6455" y="14101"/>
                  </a:lnTo>
                  <a:lnTo>
                    <a:pt x="6529" y="14076"/>
                  </a:lnTo>
                  <a:lnTo>
                    <a:pt x="6604" y="14027"/>
                  </a:lnTo>
                  <a:lnTo>
                    <a:pt x="6678" y="13977"/>
                  </a:lnTo>
                  <a:lnTo>
                    <a:pt x="6728" y="13927"/>
                  </a:lnTo>
                  <a:lnTo>
                    <a:pt x="6778" y="13853"/>
                  </a:lnTo>
                  <a:lnTo>
                    <a:pt x="6803" y="13779"/>
                  </a:lnTo>
                  <a:lnTo>
                    <a:pt x="6827" y="13679"/>
                  </a:lnTo>
                  <a:lnTo>
                    <a:pt x="7820" y="5834"/>
                  </a:lnTo>
                  <a:lnTo>
                    <a:pt x="8044" y="5834"/>
                  </a:lnTo>
                  <a:lnTo>
                    <a:pt x="8143" y="5809"/>
                  </a:lnTo>
                  <a:lnTo>
                    <a:pt x="8218" y="5760"/>
                  </a:lnTo>
                  <a:lnTo>
                    <a:pt x="8292" y="5710"/>
                  </a:lnTo>
                  <a:lnTo>
                    <a:pt x="8367" y="5636"/>
                  </a:lnTo>
                  <a:lnTo>
                    <a:pt x="8391" y="5561"/>
                  </a:lnTo>
                  <a:lnTo>
                    <a:pt x="8416" y="5462"/>
                  </a:lnTo>
                  <a:lnTo>
                    <a:pt x="8441" y="5362"/>
                  </a:lnTo>
                  <a:lnTo>
                    <a:pt x="8441" y="4717"/>
                  </a:lnTo>
                  <a:lnTo>
                    <a:pt x="8416" y="4593"/>
                  </a:lnTo>
                  <a:lnTo>
                    <a:pt x="8367" y="4494"/>
                  </a:lnTo>
                  <a:lnTo>
                    <a:pt x="8292" y="4394"/>
                  </a:lnTo>
                  <a:lnTo>
                    <a:pt x="8193" y="4320"/>
                  </a:lnTo>
                  <a:lnTo>
                    <a:pt x="8168" y="3898"/>
                  </a:lnTo>
                  <a:lnTo>
                    <a:pt x="8094" y="3500"/>
                  </a:lnTo>
                  <a:lnTo>
                    <a:pt x="7969" y="3128"/>
                  </a:lnTo>
                  <a:lnTo>
                    <a:pt x="7796" y="2731"/>
                  </a:lnTo>
                  <a:lnTo>
                    <a:pt x="7622" y="2383"/>
                  </a:lnTo>
                  <a:lnTo>
                    <a:pt x="7374" y="2061"/>
                  </a:lnTo>
                  <a:lnTo>
                    <a:pt x="7125" y="1738"/>
                  </a:lnTo>
                  <a:lnTo>
                    <a:pt x="6827" y="1465"/>
                  </a:lnTo>
                  <a:lnTo>
                    <a:pt x="6753" y="1415"/>
                  </a:lnTo>
                  <a:lnTo>
                    <a:pt x="6678" y="1415"/>
                  </a:lnTo>
                  <a:lnTo>
                    <a:pt x="6579" y="1440"/>
                  </a:lnTo>
                  <a:lnTo>
                    <a:pt x="6529" y="1490"/>
                  </a:lnTo>
                  <a:lnTo>
                    <a:pt x="6480" y="1539"/>
                  </a:lnTo>
                  <a:lnTo>
                    <a:pt x="6480" y="1639"/>
                  </a:lnTo>
                  <a:lnTo>
                    <a:pt x="6505" y="1713"/>
                  </a:lnTo>
                  <a:lnTo>
                    <a:pt x="6554" y="1763"/>
                  </a:lnTo>
                  <a:lnTo>
                    <a:pt x="6803" y="2011"/>
                  </a:lnTo>
                  <a:lnTo>
                    <a:pt x="7051" y="2284"/>
                  </a:lnTo>
                  <a:lnTo>
                    <a:pt x="7249" y="2582"/>
                  </a:lnTo>
                  <a:lnTo>
                    <a:pt x="7423" y="2880"/>
                  </a:lnTo>
                  <a:lnTo>
                    <a:pt x="7547" y="3203"/>
                  </a:lnTo>
                  <a:lnTo>
                    <a:pt x="7672" y="3550"/>
                  </a:lnTo>
                  <a:lnTo>
                    <a:pt x="7746" y="3898"/>
                  </a:lnTo>
                  <a:lnTo>
                    <a:pt x="7796" y="4245"/>
                  </a:lnTo>
                  <a:lnTo>
                    <a:pt x="3352" y="4245"/>
                  </a:lnTo>
                  <a:lnTo>
                    <a:pt x="3352" y="1018"/>
                  </a:lnTo>
                  <a:lnTo>
                    <a:pt x="3774" y="943"/>
                  </a:lnTo>
                  <a:lnTo>
                    <a:pt x="4221" y="919"/>
                  </a:lnTo>
                  <a:lnTo>
                    <a:pt x="4618" y="943"/>
                  </a:lnTo>
                  <a:lnTo>
                    <a:pt x="5015" y="993"/>
                  </a:lnTo>
                  <a:lnTo>
                    <a:pt x="5412" y="1117"/>
                  </a:lnTo>
                  <a:lnTo>
                    <a:pt x="5785" y="1266"/>
                  </a:lnTo>
                  <a:lnTo>
                    <a:pt x="5859" y="1291"/>
                  </a:lnTo>
                  <a:lnTo>
                    <a:pt x="5934" y="1266"/>
                  </a:lnTo>
                  <a:lnTo>
                    <a:pt x="6008" y="1241"/>
                  </a:lnTo>
                  <a:lnTo>
                    <a:pt x="6058" y="1167"/>
                  </a:lnTo>
                  <a:lnTo>
                    <a:pt x="6083" y="1092"/>
                  </a:lnTo>
                  <a:lnTo>
                    <a:pt x="6058" y="1018"/>
                  </a:lnTo>
                  <a:lnTo>
                    <a:pt x="6033" y="943"/>
                  </a:lnTo>
                  <a:lnTo>
                    <a:pt x="5958" y="894"/>
                  </a:lnTo>
                  <a:lnTo>
                    <a:pt x="5536" y="720"/>
                  </a:lnTo>
                  <a:lnTo>
                    <a:pt x="5114" y="596"/>
                  </a:lnTo>
                  <a:lnTo>
                    <a:pt x="4668" y="521"/>
                  </a:lnTo>
                  <a:lnTo>
                    <a:pt x="4221" y="497"/>
                  </a:lnTo>
                  <a:lnTo>
                    <a:pt x="3774" y="521"/>
                  </a:lnTo>
                  <a:lnTo>
                    <a:pt x="3352" y="596"/>
                  </a:lnTo>
                  <a:lnTo>
                    <a:pt x="3352" y="372"/>
                  </a:lnTo>
                  <a:lnTo>
                    <a:pt x="3327" y="298"/>
                  </a:lnTo>
                  <a:lnTo>
                    <a:pt x="3302" y="223"/>
                  </a:lnTo>
                  <a:lnTo>
                    <a:pt x="3228" y="124"/>
                  </a:lnTo>
                  <a:lnTo>
                    <a:pt x="3103" y="25"/>
                  </a:lnTo>
                  <a:lnTo>
                    <a:pt x="3054" y="25"/>
                  </a:lnTo>
                  <a:lnTo>
                    <a:pt x="29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5" name="Google Shape;3945;p42"/>
          <p:cNvSpPr/>
          <p:nvPr/>
        </p:nvSpPr>
        <p:spPr>
          <a:xfrm rot="294481">
            <a:off x="7103562" y="126334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6" name="Google Shape;3946;p42"/>
          <p:cNvGrpSpPr/>
          <p:nvPr/>
        </p:nvGrpSpPr>
        <p:grpSpPr>
          <a:xfrm rot="-1254648">
            <a:off x="171311" y="262978"/>
            <a:ext cx="1083815" cy="386421"/>
            <a:chOff x="4030071" y="192575"/>
            <a:chExt cx="1083859" cy="386437"/>
          </a:xfrm>
        </p:grpSpPr>
        <p:sp>
          <p:nvSpPr>
            <p:cNvPr id="3947" name="Google Shape;3947;p42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2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2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2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2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2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2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2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2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2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2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2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2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2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2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2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3" name="Google Shape;3963;p42"/>
          <p:cNvSpPr/>
          <p:nvPr/>
        </p:nvSpPr>
        <p:spPr>
          <a:xfrm rot="294481">
            <a:off x="8769452" y="1714921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roup 117"/>
          <p:cNvGrpSpPr/>
          <p:nvPr/>
        </p:nvGrpSpPr>
        <p:grpSpPr>
          <a:xfrm>
            <a:off x="-68003" y="52144"/>
            <a:ext cx="8468093" cy="2016264"/>
            <a:chOff x="1494661" y="512264"/>
            <a:chExt cx="9389402" cy="2016264"/>
          </a:xfrm>
        </p:grpSpPr>
        <p:grpSp>
          <p:nvGrpSpPr>
            <p:cNvPr id="119" name="组合 10"/>
            <p:cNvGrpSpPr/>
            <p:nvPr/>
          </p:nvGrpSpPr>
          <p:grpSpPr>
            <a:xfrm>
              <a:off x="1570065" y="512264"/>
              <a:ext cx="9313998" cy="1638451"/>
              <a:chOff x="1086024" y="1217258"/>
              <a:chExt cx="6894389" cy="3244240"/>
            </a:xfrm>
            <a:solidFill>
              <a:schemeClr val="bg1"/>
            </a:solidFill>
          </p:grpSpPr>
          <p:sp>
            <p:nvSpPr>
              <p:cNvPr id="121" name="矩形: 圆角 11"/>
              <p:cNvSpPr/>
              <p:nvPr userDrawn="1"/>
            </p:nvSpPr>
            <p:spPr>
              <a:xfrm>
                <a:off x="1086024" y="1217258"/>
                <a:ext cx="6894389" cy="3244240"/>
              </a:xfrm>
              <a:prstGeom prst="roundRect">
                <a:avLst/>
              </a:prstGeom>
              <a:grpFill/>
              <a:ln w="101600">
                <a:solidFill>
                  <a:srgbClr val="92D4AF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: 圆角 12"/>
              <p:cNvSpPr/>
              <p:nvPr userDrawn="1"/>
            </p:nvSpPr>
            <p:spPr>
              <a:xfrm>
                <a:off x="1159562" y="1321196"/>
                <a:ext cx="6747342" cy="3020861"/>
              </a:xfrm>
              <a:prstGeom prst="roundRect">
                <a:avLst/>
              </a:prstGeom>
              <a:grpFill/>
              <a:ln w="25400">
                <a:solidFill>
                  <a:srgbClr val="92D4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1494661" y="712646"/>
              <a:ext cx="932850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voi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</a:b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008430" y="1388255"/>
            <a:ext cx="6049560" cy="2603774"/>
            <a:chOff x="3761329" y="2511717"/>
            <a:chExt cx="6987105" cy="3160689"/>
          </a:xfrm>
        </p:grpSpPr>
        <p:pic>
          <p:nvPicPr>
            <p:cNvPr id="124" name="图片 2">
              <a:extLst>
                <a:ext uri="{FF2B5EF4-FFF2-40B4-BE49-F238E27FC236}">
                  <a16:creationId xmlns:a16="http://schemas.microsoft.com/office/drawing/2014/main" id="{078E89FD-8EBA-4F63-AECE-25AE7C1C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1329" y="2511717"/>
              <a:ext cx="6987105" cy="3160689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8794361-FF6D-42FE-A073-E795A8CF1F02}"/>
                </a:ext>
              </a:extLst>
            </p:cNvPr>
            <p:cNvSpPr txBox="1"/>
            <p:nvPr/>
          </p:nvSpPr>
          <p:spPr>
            <a:xfrm>
              <a:off x="3838754" y="3155406"/>
              <a:ext cx="6692247" cy="2129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</a:rPr>
                <a:t>Cuối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cùng</a:t>
              </a:r>
              <a:r>
                <a:rPr lang="en-US" sz="3600" b="1" dirty="0">
                  <a:solidFill>
                    <a:srgbClr val="002060"/>
                  </a:solidFill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</a:rPr>
                <a:t>voi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nhận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thấy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xinh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nhất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khi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chính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</a:rPr>
                <a:t>.</a:t>
              </a:r>
              <a:endParaRPr lang="vi-VN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6" name="Picture 1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351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23079" y="1682765"/>
            <a:ext cx="7048256" cy="3875650"/>
          </a:xfrm>
          <a:prstGeom prst="rect">
            <a:avLst/>
          </a:prstGeom>
        </p:spPr>
      </p:pic>
      <p:pic>
        <p:nvPicPr>
          <p:cNvPr id="56" name="Picture 5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795302" y="3241808"/>
            <a:ext cx="1422400" cy="18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670</Words>
  <Application>Microsoft Office PowerPoint</Application>
  <PresentationFormat>On-screen Show (16:9)</PresentationFormat>
  <Paragraphs>58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Arial-Rounded</vt:lpstr>
      <vt:lpstr>宋体</vt:lpstr>
      <vt:lpstr>Times New Roman</vt:lpstr>
      <vt:lpstr>UTM Avo</vt:lpstr>
      <vt:lpstr>Arial</vt:lpstr>
      <vt:lpstr>#9Slide05 Aphrodite Pro</vt:lpstr>
      <vt:lpstr>Coiny</vt:lpstr>
      <vt:lpstr>Calibri</vt:lpstr>
      <vt:lpstr>#9Slide07 Altus</vt:lpstr>
      <vt:lpstr>#9Slide05 Bodega Script</vt:lpstr>
      <vt:lpstr>UTM Showcard</vt:lpstr>
      <vt:lpstr>Cambrial</vt:lpstr>
      <vt:lpstr>Tahoma</vt:lpstr>
      <vt:lpstr>VNI-Cooper</vt:lpstr>
      <vt:lpstr>Cambria</vt:lpstr>
      <vt:lpstr>Alef</vt:lpstr>
      <vt:lpstr>#9Slide07 HoneyCream</vt:lpstr>
      <vt:lpstr>Calibri Light</vt:lpstr>
      <vt:lpstr>SVN-Newton</vt:lpstr>
      <vt:lpstr>International Coffee Day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</dc:title>
  <dc:creator>Tư Bùi</dc:creator>
  <cp:keywords>MĂNG NON TEAM</cp:keywords>
  <cp:lastModifiedBy>Admin</cp:lastModifiedBy>
  <cp:revision>43</cp:revision>
  <dcterms:modified xsi:type="dcterms:W3CDTF">2024-11-11T09:31:52Z</dcterms:modified>
</cp:coreProperties>
</file>