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46" r:id="rId2"/>
    <p:sldId id="316" r:id="rId3"/>
    <p:sldId id="318" r:id="rId4"/>
    <p:sldId id="319" r:id="rId5"/>
    <p:sldId id="361" r:id="rId6"/>
    <p:sldId id="349" r:id="rId7"/>
    <p:sldId id="320" r:id="rId8"/>
    <p:sldId id="323" r:id="rId9"/>
    <p:sldId id="350" r:id="rId10"/>
    <p:sldId id="351" r:id="rId11"/>
    <p:sldId id="325" r:id="rId12"/>
    <p:sldId id="324" r:id="rId13"/>
  </p:sldIdLst>
  <p:sldSz cx="6858000" cy="5143500"/>
  <p:notesSz cx="6858000" cy="9144000"/>
  <p:embeddedFontLst>
    <p:embeddedFont>
      <p:font typeface="Kalam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1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305898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1471" y="1732729"/>
            <a:ext cx="3363965" cy="2896966"/>
            <a:chOff x="2715721" y="1732729"/>
            <a:chExt cx="3363965" cy="28969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23380" y="3381375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3328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Phần</a:t>
            </a:r>
            <a:r>
              <a:rPr lang="en-US" sz="1600" dirty="0">
                <a:latin typeface="UTM Avo" panose="02040603050506020204" pitchFamily="18" charset="0"/>
              </a:rPr>
              <a:t> 2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 rot="1039825">
            <a:off x="5537152" y="3681424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uiExpand="1" build="p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61" y="1557356"/>
            <a:ext cx="6412705" cy="3029170"/>
            <a:chOff x="445295" y="1292343"/>
            <a:chExt cx="6412705" cy="30291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yêu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mái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trường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hàng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cây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mát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Xôn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xao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khúc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nhạc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Tiếng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chim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xanh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trời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Mỗi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giờ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chơi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Sân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trường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nhộn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nhịp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Hồng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gương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mặt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Bạn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cũng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xinh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325368" y="1312552"/>
              <a:ext cx="25326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đêm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trong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mơ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Bỗng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cười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khúc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khích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Ngỡ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đang</a:t>
              </a:r>
              <a:r>
                <a:rPr lang="en-US" dirty="0">
                  <a:latin typeface="UTM Avo" panose="02040603050506020204" pitchFamily="18" charset="0"/>
                </a:rPr>
                <a:t> ở </a:t>
              </a: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Cùng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đùa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vui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n-US" dirty="0">
                  <a:latin typeface="UTM Avo" panose="02040603050506020204" pitchFamily="18" charset="0"/>
                </a:rPr>
                <a:t>          </a:t>
              </a:r>
              <a:r>
                <a:rPr lang="en-US" sz="1200" dirty="0">
                  <a:latin typeface="UTM Avo" panose="02040603050506020204" pitchFamily="18" charset="0"/>
                </a:rPr>
                <a:t>(</a:t>
              </a:r>
              <a:r>
                <a:rPr lang="en-US" sz="1200" dirty="0" err="1">
                  <a:latin typeface="UTM Avo" panose="02040603050506020204" pitchFamily="18" charset="0"/>
                </a:rPr>
                <a:t>Nguyễn</a:t>
              </a:r>
              <a:r>
                <a:rPr lang="en-US" sz="1200" dirty="0">
                  <a:latin typeface="UTM Avo" panose="02040603050506020204" pitchFamily="18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</a:rPr>
                <a:t>Trọng</a:t>
              </a:r>
              <a:r>
                <a:rPr lang="en-US" sz="1200" dirty="0">
                  <a:latin typeface="UTM Avo" panose="02040603050506020204" pitchFamily="18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</a:rPr>
                <a:t>Hoàn</a:t>
              </a:r>
              <a:r>
                <a:rPr lang="en-US" sz="1200" dirty="0">
                  <a:latin typeface="UTM Avo" panose="02040603050506020204" pitchFamily="18" charset="0"/>
                </a:rPr>
                <a:t>)  </a:t>
              </a:r>
              <a:endParaRPr lang="vi-VN" dirty="0"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33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Yêu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học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khung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cửa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sổ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bàn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tay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lá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Quạt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mát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vào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33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Lời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cô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ngọt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ngào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Thấm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từng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trang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sách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Ngày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không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đến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endParaRPr lang="en-US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Thấy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nhớ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nhớ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ghê</a:t>
              </a:r>
              <a:r>
                <a:rPr lang="en-US" dirty="0">
                  <a:latin typeface="UTM Avo" panose="02040603050506020204" pitchFamily="18" charset="0"/>
                </a:rPr>
                <a:t>!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66071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trường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80797" y="2206311"/>
            <a:ext cx="81339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339" y="2858469"/>
            <a:ext cx="89473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23068" y="1877394"/>
            <a:ext cx="67222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35185" y="2197755"/>
            <a:ext cx="119089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44845" y="3540780"/>
            <a:ext cx="50793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4633" y="2438399"/>
            <a:ext cx="2743738" cy="43290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34772" y="2438398"/>
            <a:ext cx="2743738" cy="43290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7570" y="1678171"/>
            <a:ext cx="1295506" cy="716846"/>
            <a:chOff x="479470" y="1678171"/>
            <a:chExt cx="1295506" cy="71684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" t="37669" r="51274" b="37750"/>
            <a:stretch/>
          </p:blipFill>
          <p:spPr>
            <a:xfrm>
              <a:off x="479470" y="1678171"/>
              <a:ext cx="1295506" cy="71684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79470" y="1768565"/>
              <a:ext cx="122387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tác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giả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45815" y="1257299"/>
            <a:ext cx="1594553" cy="774915"/>
            <a:chOff x="1426765" y="1257299"/>
            <a:chExt cx="1594553" cy="77491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68101" r="50988" b="5326"/>
            <a:stretch/>
          </p:blipFill>
          <p:spPr>
            <a:xfrm>
              <a:off x="1552574" y="1257299"/>
              <a:ext cx="1440305" cy="77491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1426765" y="1364861"/>
              <a:ext cx="1594553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đọc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47923" y="1579020"/>
            <a:ext cx="1755856" cy="855033"/>
            <a:chOff x="2581248" y="1579020"/>
            <a:chExt cx="1755856" cy="8550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5347" r="47695" b="65334"/>
            <a:stretch/>
          </p:blipFill>
          <p:spPr>
            <a:xfrm rot="326834" flipH="1">
              <a:off x="2621061" y="1579020"/>
              <a:ext cx="1581172" cy="855033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581248" y="1735637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cuốn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9266" y="1714500"/>
            <a:ext cx="1755856" cy="702710"/>
            <a:chOff x="4965966" y="1714500"/>
            <a:chExt cx="1755856" cy="7027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7" t="37505" r="3036" b="38399"/>
            <a:stretch/>
          </p:blipFill>
          <p:spPr>
            <a:xfrm flipH="1">
              <a:off x="5048249" y="1714500"/>
              <a:ext cx="1540358" cy="70271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4965966" y="1793105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bìa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7844" y="1259059"/>
            <a:ext cx="1304976" cy="768667"/>
            <a:chOff x="4138819" y="1259059"/>
            <a:chExt cx="1304976" cy="7686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2" t="5911" b="67731"/>
            <a:stretch/>
          </p:blipFill>
          <p:spPr>
            <a:xfrm>
              <a:off x="4138819" y="1259059"/>
              <a:ext cx="1304976" cy="768667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4163779" y="1333831"/>
              <a:ext cx="125505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ghi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9259E-6 2.34568E-6 L 0.09444 0.2429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2" y="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08642E-6 L 0.37014 0.3487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5" y="1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-3.45679E-6 L -0.34329 0.38951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76" y="194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4.44444E-6 L 0.02732 0.50278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6" y="251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0.4199 0.37809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995" y="18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7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9259E-6 2.34568E-6 L 0.09444 0.2429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2" y="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08642E-6 L 0.37014 0.34877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5" y="174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-3.45679E-6 L -0.34329 0.38951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76" y="194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4.44444E-6 L 0.02732 0.50278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6" y="251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0.4199 0.37809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995" y="18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17" grpId="0" animBg="1"/>
          <p:bldP spid="1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  <p:sp>
        <p:nvSpPr>
          <p:cNvPr id="7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1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48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51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36317" y="2255431"/>
            <a:ext cx="203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giả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3765755" y="1420521"/>
            <a:ext cx="2421403" cy="33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5479236" y="1390555"/>
            <a:ext cx="70792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45" idx="2"/>
          </p:cNvCxnSpPr>
          <p:nvPr/>
        </p:nvCxnSpPr>
        <p:spPr>
          <a:xfrm flipH="1">
            <a:off x="2094271" y="1611074"/>
            <a:ext cx="3384965" cy="101413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209889" y="2272835"/>
            <a:ext cx="1691067" cy="13130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flipH="1">
            <a:off x="2094271" y="2929357"/>
            <a:ext cx="2115618" cy="24646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132439" y="4247639"/>
            <a:ext cx="768517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flipH="1" flipV="1">
            <a:off x="2644877" y="3775587"/>
            <a:ext cx="2487562" cy="7397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7" grpId="0" uiExpand="1" build="p"/>
      <p:bldP spid="45" grpId="0" animBg="1"/>
      <p:bldP spid="58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  <p:sp>
        <p:nvSpPr>
          <p:cNvPr id="61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6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66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94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99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105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520" y="1099353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hàng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khoảng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giữa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chứa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đựng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nhiều</a:t>
            </a:r>
            <a:r>
              <a:rPr lang="en-US" sz="1300" dirty="0">
                <a:latin typeface="UTM Avo" panose="02040603050506020204" pitchFamily="18" charset="0"/>
              </a:rPr>
              <a:t> ý </a:t>
            </a:r>
            <a:r>
              <a:rPr lang="en-US" sz="1300" dirty="0" err="1">
                <a:latin typeface="UTM Avo" panose="02040603050506020204" pitchFamily="18" charset="0"/>
              </a:rPr>
              <a:t>nghĩa</a:t>
            </a:r>
            <a:r>
              <a:rPr lang="en-US" sz="1300" dirty="0">
                <a:latin typeface="UTM Avo" panose="02040603050506020204" pitchFamily="18" charset="0"/>
              </a:rPr>
              <a:t>. Qua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về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gì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vào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Nơi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xuất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xuất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dưới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Phần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hiện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chính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vị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trí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chúng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trong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ngay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sau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trang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cũng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cuối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đọc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mới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đừng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quên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này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nhé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     (</a:t>
            </a:r>
            <a:r>
              <a:rPr lang="en-US" sz="1300" dirty="0" err="1">
                <a:latin typeface="UTM Avo" panose="02040603050506020204" pitchFamily="18" charset="0"/>
              </a:rPr>
              <a:t>Nhật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Huy</a:t>
            </a:r>
            <a:r>
              <a:rPr lang="en-US" sz="1300" dirty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52160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520" y="1099353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cuốn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sách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hàng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khoảng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giữa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chứa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đựng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nhiều</a:t>
            </a:r>
            <a:r>
              <a:rPr lang="en-US" sz="1300" dirty="0">
                <a:latin typeface="UTM Avo" panose="02040603050506020204" pitchFamily="18" charset="0"/>
              </a:rPr>
              <a:t> ý </a:t>
            </a:r>
            <a:r>
              <a:rPr lang="en-US" sz="1300" dirty="0" err="1">
                <a:latin typeface="UTM Avo" panose="02040603050506020204" pitchFamily="18" charset="0"/>
              </a:rPr>
              <a:t>nghĩa</a:t>
            </a:r>
            <a:r>
              <a:rPr lang="en-US" sz="1300" dirty="0">
                <a:latin typeface="UTM Avo" panose="02040603050506020204" pitchFamily="18" charset="0"/>
              </a:rPr>
              <a:t>. Qua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về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gì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vào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Nơi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nhà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xuất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xuất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dưới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Phần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mục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b="1" dirty="0" err="1">
                <a:solidFill>
                  <a:srgbClr val="FB4C43"/>
                </a:solidFill>
                <a:latin typeface="UTM Avo" panose="02040603050506020204" pitchFamily="18" charset="0"/>
              </a:rPr>
              <a:t>lục</a:t>
            </a:r>
            <a:r>
              <a:rPr lang="en-US" sz="1300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hiện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chính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vị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trí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chúng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trong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ngay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sau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trang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cũng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cuối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đọc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mới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đừng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quên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này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nhé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     (</a:t>
            </a:r>
            <a:r>
              <a:rPr lang="en-US" sz="1300" dirty="0" err="1">
                <a:latin typeface="UTM Avo" panose="02040603050506020204" pitchFamily="18" charset="0"/>
              </a:rPr>
              <a:t>Nhật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Huy</a:t>
            </a:r>
            <a:r>
              <a:rPr lang="en-US" sz="1300" dirty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52160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" y="1186900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" y="2061898"/>
            <a:ext cx="28800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322489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26948" y="67549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dài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2786" y="1543352"/>
            <a:ext cx="5742170" cy="923330"/>
            <a:chOff x="550605" y="1415532"/>
            <a:chExt cx="5742170" cy="9233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686364" y="1415532"/>
              <a:ext cx="56064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hàng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chữ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lớn</a:t>
              </a:r>
              <a:r>
                <a:rPr lang="en-US" sz="1800" dirty="0">
                  <a:latin typeface="UTM Avo" panose="02040603050506020204" pitchFamily="18" charset="0"/>
                </a:rPr>
                <a:t> ở </a:t>
              </a:r>
              <a:r>
                <a:rPr lang="en-US" sz="1800" dirty="0" err="1">
                  <a:latin typeface="UTM Avo" panose="02040603050506020204" pitchFamily="18" charset="0"/>
                </a:rPr>
                <a:t>khoảng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giữa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bìa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thường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chứa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đựng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nhiều</a:t>
              </a:r>
              <a:r>
                <a:rPr lang="en-US" sz="1800" dirty="0">
                  <a:latin typeface="UTM Avo" panose="02040603050506020204" pitchFamily="18" charset="0"/>
                </a:rPr>
                <a:t> ý </a:t>
              </a:r>
              <a:r>
                <a:rPr lang="en-US" sz="1800" dirty="0" err="1">
                  <a:latin typeface="UTM Avo" panose="02040603050506020204" pitchFamily="18" charset="0"/>
                </a:rPr>
                <a:t>nghĩa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2786" y="2585571"/>
            <a:ext cx="6135330" cy="923330"/>
            <a:chOff x="550605" y="1415532"/>
            <a:chExt cx="6135330" cy="92333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686364" y="1415532"/>
              <a:ext cx="59995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Phần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lớn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cuốn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đều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thể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chính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vị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trí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cuốn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3816811" y="1635072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218102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16476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477396" y="2051584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7396" y="2660782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370403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421293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74956" y="3075669"/>
            <a:ext cx="29496" cy="359301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giả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284132"/>
            <a:ext cx="5996762" cy="455125"/>
            <a:chOff x="443723" y="2146156"/>
            <a:chExt cx="5996762" cy="4551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bản</a:t>
              </a:r>
              <a:endParaRPr lang="vi-VN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281180" y="2286358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3723" y="3053180"/>
            <a:ext cx="5996762" cy="455125"/>
            <a:chOff x="443723" y="2146156"/>
            <a:chExt cx="5996762" cy="4551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mục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lục</a:t>
              </a:r>
              <a:endParaRPr lang="vi-VN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31314" y="3046640"/>
            <a:ext cx="471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danh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chính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trang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quyển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598818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nội</a:t>
            </a:r>
            <a:r>
              <a:rPr lang="en-US" sz="1600" dirty="0">
                <a:latin typeface="UTM Avo" panose="02040603050506020204" pitchFamily="18" charset="0"/>
              </a:rPr>
              <a:t> dung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      A                                                     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3190" y="184566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190" y="2376335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3190" y="2907003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190" y="3437671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44107" y="1845667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đời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4107" y="2376335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chứa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nghĩa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44107" y="2907003"/>
            <a:ext cx="3756693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báo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44107" y="3437671"/>
            <a:ext cx="3756693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trí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>
            <a:stCxn id="3" idx="3"/>
            <a:endCxn id="20" idx="1"/>
          </p:cNvCxnSpPr>
          <p:nvPr/>
        </p:nvCxnSpPr>
        <p:spPr>
          <a:xfrm>
            <a:off x="1927123" y="2042313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21" idx="1"/>
          </p:cNvCxnSpPr>
          <p:nvPr/>
        </p:nvCxnSpPr>
        <p:spPr>
          <a:xfrm>
            <a:off x="1927123" y="257298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9" idx="1"/>
          </p:cNvCxnSpPr>
          <p:nvPr/>
        </p:nvCxnSpPr>
        <p:spPr>
          <a:xfrm flipV="1">
            <a:off x="1927123" y="2042313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22" idx="1"/>
          </p:cNvCxnSpPr>
          <p:nvPr/>
        </p:nvCxnSpPr>
        <p:spPr>
          <a:xfrm>
            <a:off x="1927123" y="3634317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598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thông</a:t>
            </a:r>
            <a:r>
              <a:rPr lang="en-US" sz="1600" dirty="0">
                <a:latin typeface="UTM Avo" panose="02040603050506020204" pitchFamily="18" charset="0"/>
              </a:rPr>
              <a:t> tin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3184" y="1369552"/>
            <a:ext cx="637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hàng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khoảng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giữa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chứa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đựng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nhiều</a:t>
            </a:r>
            <a:r>
              <a:rPr lang="en-US" sz="1300" dirty="0">
                <a:latin typeface="UTM Avo" panose="02040603050506020204" pitchFamily="18" charset="0"/>
              </a:rPr>
              <a:t> ý </a:t>
            </a:r>
            <a:r>
              <a:rPr lang="en-US" sz="1300" dirty="0" err="1">
                <a:latin typeface="UTM Avo" panose="02040603050506020204" pitchFamily="18" charset="0"/>
              </a:rPr>
              <a:t>nghĩa</a:t>
            </a:r>
            <a:r>
              <a:rPr lang="en-US" sz="1300" dirty="0">
                <a:latin typeface="UTM Avo" panose="02040603050506020204" pitchFamily="18" charset="0"/>
              </a:rPr>
              <a:t>. Qua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về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gì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viết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giả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vào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Nơi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ra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xuất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Tên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xuất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bản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ghi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phía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dưới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Phần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lớn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thể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hiện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các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chính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vị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trí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của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chúng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trong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 </a:t>
            </a:r>
            <a:r>
              <a:rPr lang="en-US" sz="1300" dirty="0" err="1">
                <a:latin typeface="UTM Avo" panose="02040603050506020204" pitchFamily="18" charset="0"/>
              </a:rPr>
              <a:t>Mục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lục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thường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ngay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sau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trang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bìa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cũng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có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khi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được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đặt</a:t>
            </a:r>
            <a:r>
              <a:rPr lang="en-US" sz="1300" dirty="0">
                <a:latin typeface="UTM Avo" panose="02040603050506020204" pitchFamily="18" charset="0"/>
              </a:rPr>
              <a:t> ở </a:t>
            </a:r>
            <a:r>
              <a:rPr lang="en-US" sz="1300" dirty="0" err="1">
                <a:latin typeface="UTM Avo" panose="02040603050506020204" pitchFamily="18" charset="0"/>
              </a:rPr>
              <a:t>cuối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</a:t>
            </a:r>
            <a:r>
              <a:rPr lang="en-US" sz="1300" dirty="0" err="1">
                <a:latin typeface="UTM Avo" panose="02040603050506020204" pitchFamily="18" charset="0"/>
              </a:rPr>
              <a:t>Mỗi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lần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đọc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một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cuốn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sách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mới</a:t>
            </a:r>
            <a:r>
              <a:rPr lang="en-US" sz="1300" dirty="0">
                <a:latin typeface="UTM Avo" panose="02040603050506020204" pitchFamily="18" charset="0"/>
              </a:rPr>
              <a:t>, </a:t>
            </a:r>
            <a:r>
              <a:rPr lang="en-US" sz="1300" dirty="0" err="1">
                <a:latin typeface="UTM Avo" panose="02040603050506020204" pitchFamily="18" charset="0"/>
              </a:rPr>
              <a:t>đừng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quên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điều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này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em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nhé</a:t>
            </a:r>
            <a:r>
              <a:rPr lang="en-US" sz="13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300" dirty="0">
                <a:latin typeface="UTM Avo" panose="02040603050506020204" pitchFamily="18" charset="0"/>
              </a:rPr>
              <a:t>          (</a:t>
            </a:r>
            <a:r>
              <a:rPr lang="en-US" sz="1300" dirty="0" err="1">
                <a:latin typeface="UTM Avo" panose="02040603050506020204" pitchFamily="18" charset="0"/>
              </a:rPr>
              <a:t>Nhật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Huy</a:t>
            </a:r>
            <a:r>
              <a:rPr lang="en-US" sz="1300" dirty="0">
                <a:latin typeface="UTM Avo" panose="02040603050506020204" pitchFamily="18" charset="0"/>
              </a:rPr>
              <a:t>)  </a:t>
            </a:r>
            <a:endParaRPr lang="vi-VN" sz="13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50663" y="1380412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8650" y="2238958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37629" y="2834024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bản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8650" y="3469482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lục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01961" y="1868129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401961" y="2711652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01961" y="3545002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20988E-6 L -0.01713 -0.0114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5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-0.11482 0.0382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1" y="19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32099E-6 L -0.01713 0.0774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867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UTM Avo</vt:lpstr>
      <vt:lpstr>Montserrat</vt:lpstr>
      <vt:lpstr>Arial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hung pham</cp:lastModifiedBy>
  <cp:revision>85</cp:revision>
  <dcterms:modified xsi:type="dcterms:W3CDTF">2024-11-10T02:50:39Z</dcterms:modified>
</cp:coreProperties>
</file>