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91" r:id="rId3"/>
  </p:sldMasterIdLst>
  <p:notesMasterIdLst>
    <p:notesMasterId r:id="rId11"/>
  </p:notesMasterIdLst>
  <p:sldIdLst>
    <p:sldId id="289" r:id="rId4"/>
    <p:sldId id="256" r:id="rId5"/>
    <p:sldId id="288" r:id="rId6"/>
    <p:sldId id="291" r:id="rId7"/>
    <p:sldId id="277" r:id="rId8"/>
    <p:sldId id="292" r:id="rId9"/>
    <p:sldId id="284" r:id="rId10"/>
  </p:sldIdLst>
  <p:sldSz cx="12192000" cy="6858000"/>
  <p:notesSz cx="6858000" cy="9144000"/>
  <p:embeddedFontLst>
    <p:embeddedFont>
      <p:font typeface="等线" panose="02010600030101010101" pitchFamily="2" charset="-122"/>
      <p:regular r:id="rId12"/>
      <p:bold r:id="rId13"/>
    </p:embeddedFont>
    <p:embeddedFont>
      <p:font typeface="等线 Light" panose="02010600030101010101" pitchFamily="2" charset="-122"/>
      <p:regular r:id="rId14"/>
    </p:embeddedFont>
    <p:embeddedFont>
      <p:font typeface="#9Slide07 Altus" panose="020B0604020202020204" charset="0"/>
      <p:regular r:id="rId15"/>
    </p:embeddedFont>
    <p:embeddedFont>
      <p:font typeface="#9Slide07 HoneyCream" panose="020B0604020202020204" charset="0"/>
      <p:regular r:id="rId16"/>
    </p:embeddedFont>
    <p:embeddedFont>
      <p:font typeface="#9Slide07 SVNZiclets" panose="02000603000000000000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E4489A"/>
    <a:srgbClr val="F4EF1D"/>
    <a:srgbClr val="EE4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82338" autoAdjust="0"/>
  </p:normalViewPr>
  <p:slideViewPr>
    <p:cSldViewPr snapToGrid="0">
      <p:cViewPr varScale="1">
        <p:scale>
          <a:sx n="57" d="100"/>
          <a:sy n="57" d="100"/>
        </p:scale>
        <p:origin x="13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0.fntdata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8FDB1-4FE8-426D-9A86-B879B5B81B3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6BA5B-1700-4810-BBC1-D13FEDD56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197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6BA5B-1700-4810-BBC1-D13FEDD562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8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369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626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8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C8220-1911-4F0D-BD46-415A14469B3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F1B8-447D-40D6-81BC-108EC546F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3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C8220-1911-4F0D-BD46-415A14469B3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F1B8-447D-40D6-81BC-108EC546F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C8220-1911-4F0D-BD46-415A14469B3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F1B8-447D-40D6-81BC-108EC546F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0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02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7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1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0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99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C8220-1911-4F0D-BD46-415A14469B3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F1B8-447D-40D6-81BC-108EC546F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7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2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36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5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62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3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35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稻壳儿春秋广告/盗版必究        原创来源：http://chn.docer.com/works?userid=199329941#!/work_time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" t="-1695" r="-1204"/>
          <a:stretch>
            <a:fillRect/>
          </a:stretch>
        </p:blipFill>
        <p:spPr>
          <a:xfrm>
            <a:off x="-31623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0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39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4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16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C8220-1911-4F0D-BD46-415A14469B3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F1B8-447D-40D6-81BC-108EC546F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4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95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  <a:lvl2pPr>
              <a:defRPr sz="2800" b="0" i="0">
                <a:latin typeface="inpin heiti" charset="-122"/>
                <a:ea typeface="inpin heiti" charset="-122"/>
              </a:defRPr>
            </a:lvl2pPr>
            <a:lvl3pPr>
              <a:defRPr sz="2400" b="0" i="0">
                <a:latin typeface="inpin heiti" charset="-122"/>
                <a:ea typeface="inpin heiti" charset="-122"/>
              </a:defRPr>
            </a:lvl3pPr>
            <a:lvl4pPr>
              <a:defRPr sz="2000" b="0" i="0">
                <a:latin typeface="inpin heiti" charset="-122"/>
                <a:ea typeface="inpin heiti" charset="-122"/>
              </a:defRPr>
            </a:lvl4pPr>
            <a:lvl5pPr>
              <a:defRPr sz="2000" b="0" i="0">
                <a:latin typeface="inpin heiti" charset="-122"/>
                <a:ea typeface="inpin heiti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6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86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67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9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C8220-1911-4F0D-BD46-415A14469B3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F1B8-447D-40D6-81BC-108EC546F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7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C8220-1911-4F0D-BD46-415A14469B3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F1B8-447D-40D6-81BC-108EC546F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C8220-1911-4F0D-BD46-415A14469B3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F1B8-447D-40D6-81BC-108EC546F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C8220-1911-4F0D-BD46-415A14469B3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F1B8-447D-40D6-81BC-108EC546F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C8220-1911-4F0D-BD46-415A14469B3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F1B8-447D-40D6-81BC-108EC546F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C8220-1911-4F0D-BD46-415A14469B3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F1B8-447D-40D6-81BC-108EC546F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C8220-1911-4F0D-BD46-415A14469B3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7F1B8-447D-40D6-81BC-108EC546F54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40473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Bùi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3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5CF45E6-3174-4E48-8DFC-1C0D834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20C5D5-3FB6-4DAF-9E83-62AE6FB2F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96E64B-5738-4ADD-BA64-8D890A244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3318F6-13BD-46D0-A22D-A7E05BC77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8547AF-2D60-48D6-BE23-B34EC361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40473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Bùi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759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4" r:id="rId9"/>
    <p:sldLayoutId id="2147483668" r:id="rId10"/>
    <p:sldLayoutId id="2147483669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529668" y="470579"/>
            <a:ext cx="11132665" cy="5916842"/>
          </a:xfrm>
          <a:prstGeom prst="rect">
            <a:avLst/>
          </a:prstGeom>
          <a:solidFill>
            <a:srgbClr val="F5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5" name="图片 6" descr="组 1"/>
          <p:cNvPicPr>
            <a:picLocks noChangeAspect="1"/>
          </p:cNvPicPr>
          <p:nvPr userDrawn="1"/>
        </p:nvPicPr>
        <p:blipFill>
          <a:blip r:embed="rId14"/>
          <a:srcRect l="47944" t="25415" r="225" b="-268"/>
          <a:stretch>
            <a:fillRect/>
          </a:stretch>
        </p:blipFill>
        <p:spPr>
          <a:xfrm>
            <a:off x="0" y="0"/>
            <a:ext cx="12239625" cy="6858000"/>
          </a:xfrm>
          <a:prstGeom prst="rect">
            <a:avLst/>
          </a:prstGeom>
        </p:spPr>
      </p:pic>
      <p:sp>
        <p:nvSpPr>
          <p:cNvPr id="10" name="标题占位符 1">
            <a:extLst>
              <a:ext uri="{FF2B5EF4-FFF2-40B4-BE49-F238E27FC236}">
                <a16:creationId xmlns:a16="http://schemas.microsoft.com/office/drawing/2014/main" id="{15CF45E6-3174-4E48-8DFC-1C0D834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DD20C5D5-3FB6-4DAF-9E83-62AE6FB2F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2" name="日期占位符 3">
            <a:extLst>
              <a:ext uri="{FF2B5EF4-FFF2-40B4-BE49-F238E27FC236}">
                <a16:creationId xmlns:a16="http://schemas.microsoft.com/office/drawing/2014/main" id="{4C96E64B-5738-4ADD-BA64-8D890A244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" name="页脚占位符 4">
            <a:extLst>
              <a:ext uri="{FF2B5EF4-FFF2-40B4-BE49-F238E27FC236}">
                <a16:creationId xmlns:a16="http://schemas.microsoft.com/office/drawing/2014/main" id="{553318F6-13BD-46D0-A22D-A7E05BC77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478547AF-2D60-48D6-BE23-B34EC361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40473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Bùi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7688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image" Target="../media/image9.emf"/><Relationship Id="rId10" Type="http://schemas.openxmlformats.org/officeDocument/2006/relationships/image" Target="../media/image12.png"/><Relationship Id="rId4" Type="http://schemas.openxmlformats.org/officeDocument/2006/relationships/image" Target="../media/image8.emf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emf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63752" y="382322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稻壳儿春秋广告/盗版必究        原创来源：http://chn.docer.com/works?userid=199329941#!/work_time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25641" r="40382"/>
          <a:stretch/>
        </p:blipFill>
        <p:spPr>
          <a:xfrm>
            <a:off x="0" y="3061977"/>
            <a:ext cx="4950691" cy="38669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140" y="5929892"/>
            <a:ext cx="444037" cy="7269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129" y="3335989"/>
            <a:ext cx="316050" cy="303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98" b="100000" l="0" r="41923">
                        <a14:foregroundMark x1="33462" y1="73494" x2="33462" y2="79759"/>
                        <a14:backgroundMark x1="7500" y1="24337" x2="1923" y2="5807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18901" y="1863090"/>
            <a:ext cx="5320614" cy="5065881"/>
          </a:xfrm>
          <a:prstGeom prst="rect">
            <a:avLst/>
          </a:prstGeom>
        </p:spPr>
      </p:pic>
      <p:sp>
        <p:nvSpPr>
          <p:cNvPr id="1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9234131" y="-3165647"/>
            <a:ext cx="156966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000" b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CậU bé</a:t>
            </a:r>
            <a:endParaRPr kumimoji="0" lang="zh-CN" altLang="en-US" sz="9000" b="1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017" y="1624224"/>
            <a:ext cx="57898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Nói và nghe </a:t>
            </a:r>
          </a:p>
          <a:p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" name="图片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130" b="100000" l="20417" r="77240">
                        <a14:foregroundMark x1="71406" y1="75278" x2="68906" y2="77130"/>
                        <a14:foregroundMark x1="54896" y1="76296" x2="53490" y2="78148"/>
                        <a14:foregroundMark x1="42344" y1="76296" x2="41406" y2="76759"/>
                        <a14:foregroundMark x1="36927" y1="75278" x2="35885" y2="75648"/>
                        <a14:foregroundMark x1="27656" y1="78981" x2="26406" y2="80648"/>
                        <a14:foregroundMark x1="62865" y1="92407" x2="62813" y2="95463"/>
                        <a14:backgroundMark x1="74531" y1="86944" x2="73750" y2="98148"/>
                        <a14:backgroundMark x1="65417" y1="89259" x2="65208" y2="99630"/>
                        <a14:backgroundMark x1="64479" y1="85093" x2="65781" y2="89815"/>
                        <a14:backgroundMark x1="57917" y1="88981" x2="59688" y2="98148"/>
                        <a14:backgroundMark x1="51250" y1="89630" x2="51719" y2="99907"/>
                        <a14:backgroundMark x1="44427" y1="89815" x2="44427" y2="98796"/>
                        <a14:backgroundMark x1="38906" y1="89630" x2="38021" y2="98426"/>
                        <a14:backgroundMark x1="31771" y1="87593" x2="31563" y2="99444"/>
                        <a14:backgroundMark x1="23958" y1="89259" x2="23958" y2="99815"/>
                        <a14:backgroundMark x1="51458" y1="81759" x2="51354" y2="82963"/>
                        <a14:backgroundMark x1="58281" y1="82315" x2="57917" y2="8324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82" t="58114" r="20899"/>
          <a:stretch/>
        </p:blipFill>
        <p:spPr>
          <a:xfrm flipH="1">
            <a:off x="4271185" y="4088433"/>
            <a:ext cx="6069387" cy="2456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1367" y="2632549"/>
            <a:ext cx="7541406" cy="1938696"/>
          </a:xfrm>
          <a:prstGeom prst="rect">
            <a:avLst/>
          </a:prstGeom>
        </p:spPr>
      </p:pic>
      <p:pic>
        <p:nvPicPr>
          <p:cNvPr id="21" name="图片 6" descr="组 1"/>
          <p:cNvPicPr>
            <a:picLocks noChangeAspect="1"/>
          </p:cNvPicPr>
          <p:nvPr/>
        </p:nvPicPr>
        <p:blipFill>
          <a:blip r:embed="rId11"/>
          <a:srcRect l="47944" t="25415" r="225" b="-268"/>
          <a:stretch>
            <a:fillRect/>
          </a:stretch>
        </p:blipFill>
        <p:spPr>
          <a:xfrm>
            <a:off x="99890" y="-14353"/>
            <a:ext cx="12239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02" y="-229660"/>
            <a:ext cx="1554903" cy="1554903"/>
          </a:xfrm>
          <a:prstGeom prst="rect">
            <a:avLst/>
          </a:prstGeom>
        </p:spPr>
      </p:pic>
      <p:grpSp>
        <p:nvGrpSpPr>
          <p:cNvPr id="15" name="Google Shape;1622;p38"/>
          <p:cNvGrpSpPr/>
          <p:nvPr/>
        </p:nvGrpSpPr>
        <p:grpSpPr>
          <a:xfrm rot="2081552">
            <a:off x="9471978" y="-112134"/>
            <a:ext cx="3226472" cy="1798941"/>
            <a:chOff x="7205725" y="1352880"/>
            <a:chExt cx="1868057" cy="1354308"/>
          </a:xfrm>
        </p:grpSpPr>
        <p:sp>
          <p:nvSpPr>
            <p:cNvPr id="16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23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2684982" y="655523"/>
            <a:ext cx="976632" cy="1085725"/>
            <a:chOff x="1246187" y="3427400"/>
            <a:chExt cx="1155230" cy="1284274"/>
          </a:xfrm>
        </p:grpSpPr>
        <p:sp>
          <p:nvSpPr>
            <p:cNvPr id="39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41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1239227" y="-64330"/>
            <a:ext cx="1820223" cy="1501543"/>
            <a:chOff x="2496675" y="3663908"/>
            <a:chExt cx="1759121" cy="1759121"/>
          </a:xfrm>
        </p:grpSpPr>
        <p:sp>
          <p:nvSpPr>
            <p:cNvPr id="50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52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19036028">
            <a:off x="10597978" y="2149815"/>
            <a:ext cx="716589" cy="853201"/>
            <a:chOff x="4324687" y="3374839"/>
            <a:chExt cx="544314" cy="648083"/>
          </a:xfrm>
        </p:grpSpPr>
        <p:grpSp>
          <p:nvGrpSpPr>
            <p:cNvPr id="62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77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64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686;p40">
            <a:extLst>
              <a:ext uri="{FF2B5EF4-FFF2-40B4-BE49-F238E27FC236}">
                <a16:creationId xmlns:a16="http://schemas.microsoft.com/office/drawing/2014/main" id="{EC82BBDD-23A6-6DA5-D128-A4E289465EEE}"/>
              </a:ext>
            </a:extLst>
          </p:cNvPr>
          <p:cNvGrpSpPr/>
          <p:nvPr/>
        </p:nvGrpSpPr>
        <p:grpSpPr>
          <a:xfrm>
            <a:off x="10105011" y="958556"/>
            <a:ext cx="802158" cy="1027567"/>
            <a:chOff x="2009010" y="203939"/>
            <a:chExt cx="1056469" cy="1415098"/>
          </a:xfrm>
        </p:grpSpPr>
        <p:sp>
          <p:nvSpPr>
            <p:cNvPr id="91" name="Google Shape;1687;p40">
              <a:extLst>
                <a:ext uri="{FF2B5EF4-FFF2-40B4-BE49-F238E27FC236}">
                  <a16:creationId xmlns:a16="http://schemas.microsoft.com/office/drawing/2014/main" id="{2E7A06B5-C113-5066-D88D-6E494D1DFFEC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688;p40">
              <a:extLst>
                <a:ext uri="{FF2B5EF4-FFF2-40B4-BE49-F238E27FC236}">
                  <a16:creationId xmlns:a16="http://schemas.microsoft.com/office/drawing/2014/main" id="{15AA7322-8583-98FF-AB4C-9527A6E3FC14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5"/>
              <a:chOff x="514350" y="1012125"/>
              <a:chExt cx="1411916" cy="1838280"/>
            </a:xfrm>
          </p:grpSpPr>
          <p:sp>
            <p:nvSpPr>
              <p:cNvPr id="93" name="Google Shape;1689;p40">
                <a:extLst>
                  <a:ext uri="{FF2B5EF4-FFF2-40B4-BE49-F238E27FC236}">
                    <a16:creationId xmlns:a16="http://schemas.microsoft.com/office/drawing/2014/main" id="{550AC653-FB17-0388-0C06-21C9D50365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690;p40">
                <a:extLst>
                  <a:ext uri="{FF2B5EF4-FFF2-40B4-BE49-F238E27FC236}">
                    <a16:creationId xmlns:a16="http://schemas.microsoft.com/office/drawing/2014/main" id="{65681A17-99AB-A16E-9C6E-1A8A4A480716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691;p40">
                <a:extLst>
                  <a:ext uri="{FF2B5EF4-FFF2-40B4-BE49-F238E27FC236}">
                    <a16:creationId xmlns:a16="http://schemas.microsoft.com/office/drawing/2014/main" id="{0E792596-E1DB-923E-47DC-234DADF9FE97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692;p40">
                <a:extLst>
                  <a:ext uri="{FF2B5EF4-FFF2-40B4-BE49-F238E27FC236}">
                    <a16:creationId xmlns:a16="http://schemas.microsoft.com/office/drawing/2014/main" id="{F1E88F8D-8376-B360-30DD-2772B6B9A39E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693;p40">
                <a:extLst>
                  <a:ext uri="{FF2B5EF4-FFF2-40B4-BE49-F238E27FC236}">
                    <a16:creationId xmlns:a16="http://schemas.microsoft.com/office/drawing/2014/main" id="{DCB7BAC6-C119-08AB-0FDD-1867AE7E9DE6}"/>
                  </a:ext>
                </a:extLst>
              </p:cNvPr>
              <p:cNvSpPr/>
              <p:nvPr/>
            </p:nvSpPr>
            <p:spPr>
              <a:xfrm>
                <a:off x="1336959" y="2100127"/>
                <a:ext cx="301500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694;p40">
                <a:extLst>
                  <a:ext uri="{FF2B5EF4-FFF2-40B4-BE49-F238E27FC236}">
                    <a16:creationId xmlns:a16="http://schemas.microsoft.com/office/drawing/2014/main" id="{FD651B92-A2BE-5C30-864E-2A078865CFCA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695;p40">
                <a:extLst>
                  <a:ext uri="{FF2B5EF4-FFF2-40B4-BE49-F238E27FC236}">
                    <a16:creationId xmlns:a16="http://schemas.microsoft.com/office/drawing/2014/main" id="{95139941-5E4A-BE64-BF25-7736054783DF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696;p40">
                <a:extLst>
                  <a:ext uri="{FF2B5EF4-FFF2-40B4-BE49-F238E27FC236}">
                    <a16:creationId xmlns:a16="http://schemas.microsoft.com/office/drawing/2014/main" id="{16C119DC-29E6-F419-7787-9EBC55B8E3A6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83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93" y="5580891"/>
            <a:ext cx="751240" cy="1277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3314" t="37971" r="51871" b="40894"/>
          <a:stretch/>
        </p:blipFill>
        <p:spPr>
          <a:xfrm>
            <a:off x="912768" y="0"/>
            <a:ext cx="4294790" cy="34447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3314" t="67102" r="51733" b="12181"/>
          <a:stretch/>
        </p:blipFill>
        <p:spPr>
          <a:xfrm>
            <a:off x="947561" y="3444765"/>
            <a:ext cx="4391453" cy="34207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862" t="37704" r="34098" b="40893"/>
          <a:stretch/>
        </p:blipFill>
        <p:spPr>
          <a:xfrm>
            <a:off x="5853827" y="-29595"/>
            <a:ext cx="4379941" cy="35039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974" t="67102" r="34181" b="12181"/>
          <a:stretch/>
        </p:blipFill>
        <p:spPr>
          <a:xfrm>
            <a:off x="5902158" y="3444765"/>
            <a:ext cx="4331610" cy="339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8699" y="-180117"/>
            <a:ext cx="12215488" cy="6845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3314" t="37971" r="51871" b="40894"/>
          <a:stretch/>
        </p:blipFill>
        <p:spPr>
          <a:xfrm>
            <a:off x="82286" y="201882"/>
            <a:ext cx="6092042" cy="422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19793" y="4705926"/>
            <a:ext cx="5854535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Vũ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Duệ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7280E5AD-689F-4A81-B8CC-0F3254DED31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340986" y="1226626"/>
            <a:ext cx="5775803" cy="53088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3287" y="2011456"/>
            <a:ext cx="540487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Duệ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18776" y="518740"/>
            <a:ext cx="253389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solidFill>
                  <a:srgbClr val="CC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500" b="1" dirty="0">
                <a:solidFill>
                  <a:srgbClr val="CC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r>
              <a:rPr lang="en-US" sz="4000" b="1" dirty="0">
                <a:solidFill>
                  <a:srgbClr val="CC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5488" cy="6845300"/>
          </a:xfrm>
          <a:prstGeom prst="rect">
            <a:avLst/>
          </a:prstGeom>
        </p:spPr>
      </p:pic>
      <p:sp>
        <p:nvSpPr>
          <p:cNvPr id="9" name="Round Diagonal Corner Rectangle 8"/>
          <p:cNvSpPr/>
          <p:nvPr/>
        </p:nvSpPr>
        <p:spPr>
          <a:xfrm>
            <a:off x="5995425" y="4836209"/>
            <a:ext cx="5919483" cy="1826916"/>
          </a:xfrm>
          <a:prstGeom prst="round2DiagRect">
            <a:avLst/>
          </a:prstGeom>
          <a:solidFill>
            <a:srgbClr val="92D050">
              <a:alpha val="92000"/>
            </a:srgbClr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862" t="37986" r="34098" b="40893"/>
          <a:stretch/>
        </p:blipFill>
        <p:spPr>
          <a:xfrm>
            <a:off x="1990457" y="32743"/>
            <a:ext cx="6571652" cy="4543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1663" y="4694051"/>
            <a:ext cx="5665371" cy="138499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4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Vũ</a:t>
            </a:r>
            <a:r>
              <a:rPr lang="en-US" sz="4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Duệ</a:t>
            </a:r>
            <a:r>
              <a:rPr lang="en-US" sz="4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4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4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4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95425" y="4816466"/>
            <a:ext cx="61078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812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85" y="5889780"/>
            <a:ext cx="6265562" cy="6155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Vũ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Duệ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28478" y="3967152"/>
            <a:ext cx="5376598" cy="615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3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Vũ Duệ được đi học?</a:t>
            </a:r>
            <a:endParaRPr lang="en-US" sz="34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504" y="359995"/>
            <a:ext cx="5773708" cy="16619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 Duệ trả lời được câu hỏi khó của thầy mà các bạn trong lớp không ai trả lời được.</a:t>
            </a:r>
            <a:endParaRPr lang="en-US" sz="3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6847" y="4715525"/>
            <a:ext cx="5560729" cy="12618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vi-VN" sz="3800" dirty="0">
                <a:latin typeface="Cambria" panose="02040503050406030204" pitchFamily="18" charset="0"/>
                <a:ea typeface="Cambria" panose="02040503050406030204" pitchFamily="18" charset="0"/>
              </a:rPr>
              <a:t>Thầy Đồ đến  nhà khuyên cha mẹ cho Vũ Duệ đi học.</a:t>
            </a:r>
            <a:endParaRPr lang="en-US" sz="3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3536" t="67300" r="51622" b="12752"/>
          <a:stretch/>
        </p:blipFill>
        <p:spPr>
          <a:xfrm>
            <a:off x="656122" y="2208073"/>
            <a:ext cx="4764471" cy="3600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974" t="67102" r="34181" b="12181"/>
          <a:stretch/>
        </p:blipFill>
        <p:spPr>
          <a:xfrm>
            <a:off x="6688721" y="359995"/>
            <a:ext cx="5273762" cy="352183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08622" y="2208073"/>
            <a:ext cx="718947" cy="70272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#9Slide07 SVNZiclets" panose="02000603000000000000" pitchFamily="2" charset="0"/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6667873" y="359995"/>
            <a:ext cx="717597" cy="6761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#9Slide07 SVNZiclets" panose="02000603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5428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1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52301" y="0"/>
            <a:ext cx="10715500" cy="6857999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93" y="5580891"/>
            <a:ext cx="751240" cy="1277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3314" t="37971" r="51871" b="40894"/>
          <a:stretch/>
        </p:blipFill>
        <p:spPr>
          <a:xfrm>
            <a:off x="1403686" y="878480"/>
            <a:ext cx="3761951" cy="2880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3314" t="67102" r="51733" b="12181"/>
          <a:stretch/>
        </p:blipFill>
        <p:spPr>
          <a:xfrm>
            <a:off x="1318161" y="3733443"/>
            <a:ext cx="4020853" cy="31320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862" t="38307" r="34098" b="40893"/>
          <a:stretch/>
        </p:blipFill>
        <p:spPr>
          <a:xfrm>
            <a:off x="6095998" y="771895"/>
            <a:ext cx="4098183" cy="31862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0974" t="67102" r="34181" b="12181"/>
          <a:stretch/>
        </p:blipFill>
        <p:spPr>
          <a:xfrm>
            <a:off x="6222669" y="3841312"/>
            <a:ext cx="3844843" cy="3016688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604065" y="-4527522"/>
            <a:ext cx="1107996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 dirty="0" err="1">
                <a:ln w="3810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pattFill prst="pct80">
                  <a:fgClr>
                    <a:schemeClr val="accent2">
                      <a:lumMod val="50000"/>
                    </a:schemeClr>
                  </a:fgClr>
                  <a:bgClr>
                    <a:schemeClr val="bg1"/>
                  </a:bgClr>
                </a:pattFill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thi</a:t>
            </a:r>
            <a:r>
              <a:rPr lang="en-US" altLang="zh-CN" sz="6000" b="1" noProof="0" dirty="0">
                <a:ln w="3810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pattFill prst="pct80">
                  <a:fgClr>
                    <a:schemeClr val="accent2">
                      <a:lumMod val="50000"/>
                    </a:schemeClr>
                  </a:fgClr>
                  <a:bgClr>
                    <a:schemeClr val="bg1"/>
                  </a:bgClr>
                </a:pattFill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noProof="0" dirty="0" err="1">
                <a:ln w="3810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pattFill prst="pct80">
                  <a:fgClr>
                    <a:schemeClr val="accent2">
                      <a:lumMod val="50000"/>
                    </a:schemeClr>
                  </a:fgClr>
                  <a:bgClr>
                    <a:schemeClr val="bg1"/>
                  </a:bgClr>
                </a:pattFill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lang="en-US" altLang="zh-CN" sz="6000" b="1" noProof="0" dirty="0">
                <a:ln w="3810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pattFill prst="pct80">
                  <a:fgClr>
                    <a:schemeClr val="accent2">
                      <a:lumMod val="50000"/>
                    </a:schemeClr>
                  </a:fgClr>
                  <a:bgClr>
                    <a:schemeClr val="bg1"/>
                  </a:bgClr>
                </a:pattFill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000" b="1" noProof="0" dirty="0" err="1">
                <a:ln w="3810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pattFill prst="pct80">
                  <a:fgClr>
                    <a:schemeClr val="accent2">
                      <a:lumMod val="50000"/>
                    </a:schemeClr>
                  </a:fgClr>
                  <a:bgClr>
                    <a:schemeClr val="bg1"/>
                  </a:bgClr>
                </a:pattFill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6000" b="1" i="0" u="none" strike="noStrike" kern="1200" cap="none" spc="0" normalizeH="0" baseline="0" noProof="0" dirty="0">
              <a:ln w="38100">
                <a:solidFill>
                  <a:schemeClr val="accent4">
                    <a:lumMod val="40000"/>
                    <a:lumOff val="60000"/>
                  </a:schemeClr>
                </a:solidFill>
              </a:ln>
              <a:pattFill prst="pct80">
                <a:fgClr>
                  <a:schemeClr val="accent2">
                    <a:lumMod val="50000"/>
                  </a:schemeClr>
                </a:fgClr>
                <a:bgClr>
                  <a:schemeClr val="bg1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90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5488" cy="6845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9070978" y="-347130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73229" y="306449"/>
            <a:ext cx="3580770" cy="1768111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4861710" y="-1792721"/>
            <a:ext cx="1538883" cy="60071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noProof="0" dirty="0" err="1">
                <a:ln w="38100">
                  <a:solidFill>
                    <a:schemeClr val="accent2">
                      <a:lumMod val="75000"/>
                    </a:schemeClr>
                  </a:solidFill>
                </a:ln>
                <a:pattFill prst="pct80">
                  <a:fgClr>
                    <a:schemeClr val="accent4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Vận</a:t>
            </a:r>
            <a:r>
              <a:rPr lang="en-US" altLang="zh-CN" sz="8800" b="1" noProof="0" dirty="0">
                <a:ln w="38100">
                  <a:solidFill>
                    <a:schemeClr val="accent2">
                      <a:lumMod val="75000"/>
                    </a:schemeClr>
                  </a:solidFill>
                </a:ln>
                <a:pattFill prst="pct80">
                  <a:fgClr>
                    <a:schemeClr val="accent4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800" b="1" noProof="0" dirty="0" err="1">
                <a:ln w="38100">
                  <a:solidFill>
                    <a:schemeClr val="accent2">
                      <a:lumMod val="75000"/>
                    </a:schemeClr>
                  </a:solidFill>
                </a:ln>
                <a:pattFill prst="pct80">
                  <a:fgClr>
                    <a:schemeClr val="accent4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chemeClr val="accent2">
                    <a:lumMod val="75000"/>
                  </a:schemeClr>
                </a:solidFill>
              </a:ln>
              <a:pattFill prst="pct80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7552" y="1980287"/>
            <a:ext cx="8431481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latin typeface="Cambria" panose="02040503050406030204" pitchFamily="18" charset="0"/>
                <a:ea typeface="Cambria" panose="02040503050406030204" pitchFamily="18" charset="0"/>
              </a:rPr>
              <a:t>Em học tập được điều gì từ</a:t>
            </a:r>
          </a:p>
          <a:p>
            <a:pPr algn="ctr"/>
            <a:r>
              <a:rPr lang="vi-VN" sz="5000" dirty="0">
                <a:latin typeface="Cambria" panose="02040503050406030204" pitchFamily="18" charset="0"/>
                <a:ea typeface="Cambria" panose="02040503050406030204" pitchFamily="18" charset="0"/>
              </a:rPr>
              <a:t> cậu bé Vũ Duệ</a:t>
            </a:r>
            <a:r>
              <a:rPr lang="en-US" sz="50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321" y="1816541"/>
            <a:ext cx="5347907" cy="534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150</Words>
  <Application>Microsoft Office PowerPoint</Application>
  <PresentationFormat>Widescreen</PresentationFormat>
  <Paragraphs>23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4" baseType="lpstr">
      <vt:lpstr>字魂52号-阿开漫画体</vt:lpstr>
      <vt:lpstr>等线 Light</vt:lpstr>
      <vt:lpstr>SVN-Newton</vt:lpstr>
      <vt:lpstr>Cambria</vt:lpstr>
      <vt:lpstr>Times New Roman</vt:lpstr>
      <vt:lpstr>#9Slide07 SVNZiclets</vt:lpstr>
      <vt:lpstr>Arial</vt:lpstr>
      <vt:lpstr>Arial-Rounded</vt:lpstr>
      <vt:lpstr>inpin heiti</vt:lpstr>
      <vt:lpstr>#9Slide07 HoneyCream</vt:lpstr>
      <vt:lpstr>#9Slide07 Altus</vt:lpstr>
      <vt:lpstr>Calibri</vt:lpstr>
      <vt:lpstr>Calibri Light</vt:lpstr>
      <vt:lpstr>等线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keywords>MĂNG NON TEAM</cp:keywords>
  <cp:lastModifiedBy>Admin</cp:lastModifiedBy>
  <cp:revision>53</cp:revision>
  <dcterms:created xsi:type="dcterms:W3CDTF">2022-07-17T10:46:15Z</dcterms:created>
  <dcterms:modified xsi:type="dcterms:W3CDTF">2024-11-11T08:15:17Z</dcterms:modified>
</cp:coreProperties>
</file>