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3" r:id="rId3"/>
    <p:sldId id="257" r:id="rId4"/>
    <p:sldId id="262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E9DDB-9FE0-4583-AFA7-7EA24588C0D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F488A-3558-4B2B-BA17-B0F380294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0"/>
            <a:ext cx="1427745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1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25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6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2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8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8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8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6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1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4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72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8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1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7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7994-7A66-4505-B86E-1271781CB35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8A693-B945-4E08-B047-5086FCE164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9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430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24" t="34375" r="26427" b="19361"/>
          <a:stretch/>
        </p:blipFill>
        <p:spPr>
          <a:xfrm>
            <a:off x="0" y="391886"/>
            <a:ext cx="12193246" cy="6466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419" y="240632"/>
            <a:ext cx="1001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Bức tranh dưới đây vẽ những gì?</a:t>
            </a:r>
          </a:p>
        </p:txBody>
      </p:sp>
    </p:spTree>
    <p:extLst>
      <p:ext uri="{BB962C8B-B14F-4D97-AF65-F5344CB8AC3E}">
        <p14:creationId xmlns:p14="http://schemas.microsoft.com/office/powerpoint/2010/main" val="26442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85337" y="1914257"/>
            <a:ext cx="11177273" cy="4342164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485337" y="188653"/>
            <a:ext cx="11000810" cy="1426086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83;p40"/>
          <p:cNvSpPr txBox="1">
            <a:spLocks/>
          </p:cNvSpPr>
          <p:nvPr/>
        </p:nvSpPr>
        <p:spPr>
          <a:xfrm>
            <a:off x="1716456" y="227677"/>
            <a:ext cx="7761182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Câu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 2: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Tìm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những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câu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thơ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tả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cảnh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khi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cô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dạy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schemeClr val="accent6"/>
                </a:solidFill>
                <a:latin typeface="UTM Avo" panose="02040603050506020204" pitchFamily="18" charset="0"/>
              </a:rPr>
              <a:t>học</a:t>
            </a:r>
            <a:r>
              <a:rPr lang="en-US" sz="4000" kern="0" dirty="0">
                <a:solidFill>
                  <a:schemeClr val="accent6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sp>
        <p:nvSpPr>
          <p:cNvPr id="6" name="Google Shape;276;p7">
            <a:extLst>
              <a:ext uri="{FF2B5EF4-FFF2-40B4-BE49-F238E27FC236}">
                <a16:creationId xmlns:a16="http://schemas.microsoft.com/office/drawing/2014/main" id="{27B76309-50AF-E58D-798C-434458D2402F}"/>
              </a:ext>
            </a:extLst>
          </p:cNvPr>
          <p:cNvSpPr/>
          <p:nvPr/>
        </p:nvSpPr>
        <p:spPr>
          <a:xfrm>
            <a:off x="3488940" y="2272850"/>
            <a:ext cx="7130934" cy="1113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Gió đưa thoảng hương nhài.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Google Shape;276;p7">
            <a:extLst>
              <a:ext uri="{FF2B5EF4-FFF2-40B4-BE49-F238E27FC236}">
                <a16:creationId xmlns:a16="http://schemas.microsoft.com/office/drawing/2014/main" id="{27B76309-50AF-E58D-798C-434458D2402F}"/>
              </a:ext>
            </a:extLst>
          </p:cNvPr>
          <p:cNvSpPr/>
          <p:nvPr/>
        </p:nvSpPr>
        <p:spPr>
          <a:xfrm>
            <a:off x="3761655" y="3638079"/>
            <a:ext cx="7130934" cy="1113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Nắng ghé vào cửa lớp.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Google Shape;276;p7">
            <a:extLst>
              <a:ext uri="{FF2B5EF4-FFF2-40B4-BE49-F238E27FC236}">
                <a16:creationId xmlns:a16="http://schemas.microsoft.com/office/drawing/2014/main" id="{27B76309-50AF-E58D-798C-434458D2402F}"/>
              </a:ext>
            </a:extLst>
          </p:cNvPr>
          <p:cNvSpPr/>
          <p:nvPr/>
        </p:nvSpPr>
        <p:spPr>
          <a:xfrm>
            <a:off x="4055895" y="4971313"/>
            <a:ext cx="7130934" cy="11138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 chúng em học bài.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058498" y="3052855"/>
            <a:ext cx="7459734" cy="347976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rgbClr val="4285F4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đến lớp rất sớm. Cô vui vẻ, dịu dàng (cô mỉm cười thật tươi để đáp lời chào của HS). Cô dạy các em tập viết, cô giảng bài.</a:t>
            </a:r>
            <a:endParaRPr lang="vi-VN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1866772" y="182870"/>
            <a:ext cx="9651460" cy="273679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1866772" y="643563"/>
            <a:ext cx="9371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75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chemeClr val="tx1">
                    <a:lumMod val="75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3</a:t>
            </a:r>
            <a:r>
              <a:rPr lang="en-US" sz="4800">
                <a:solidFill>
                  <a:schemeClr val="tx1">
                    <a:lumMod val="75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Bạn nhỏ đã kể những gì về cô giáo của mình?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045" y="2226606"/>
            <a:ext cx="6415634" cy="51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4;p40"/>
          <p:cNvGrpSpPr/>
          <p:nvPr/>
        </p:nvGrpSpPr>
        <p:grpSpPr>
          <a:xfrm rot="-899952">
            <a:off x="11018884" y="2254035"/>
            <a:ext cx="1203718" cy="1111891"/>
            <a:chOff x="3776725" y="489400"/>
            <a:chExt cx="484625" cy="500050"/>
          </a:xfrm>
        </p:grpSpPr>
        <p:sp>
          <p:nvSpPr>
            <p:cNvPr id="3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484;p40">
            <a:extLst>
              <a:ext uri="{FF2B5EF4-FFF2-40B4-BE49-F238E27FC236}">
                <a16:creationId xmlns:a16="http://schemas.microsoft.com/office/drawing/2014/main" id="{20A31AF5-33C4-1429-F40D-04D5786D07F4}"/>
              </a:ext>
            </a:extLst>
          </p:cNvPr>
          <p:cNvGrpSpPr/>
          <p:nvPr/>
        </p:nvGrpSpPr>
        <p:grpSpPr>
          <a:xfrm rot="-899952">
            <a:off x="9650476" y="-35339"/>
            <a:ext cx="2191361" cy="2282467"/>
            <a:chOff x="3776725" y="489400"/>
            <a:chExt cx="484625" cy="500050"/>
          </a:xfrm>
        </p:grpSpPr>
        <p:sp>
          <p:nvSpPr>
            <p:cNvPr id="9" name="Google Shape;1485;p40">
              <a:extLst>
                <a:ext uri="{FF2B5EF4-FFF2-40B4-BE49-F238E27FC236}">
                  <a16:creationId xmlns:a16="http://schemas.microsoft.com/office/drawing/2014/main" id="{F458A687-9C26-C661-94D9-9265183F934C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6;p40">
              <a:extLst>
                <a:ext uri="{FF2B5EF4-FFF2-40B4-BE49-F238E27FC236}">
                  <a16:creationId xmlns:a16="http://schemas.microsoft.com/office/drawing/2014/main" id="{23F96E12-CF9B-E478-096B-8C19682FEA1C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7;p40">
              <a:extLst>
                <a:ext uri="{FF2B5EF4-FFF2-40B4-BE49-F238E27FC236}">
                  <a16:creationId xmlns:a16="http://schemas.microsoft.com/office/drawing/2014/main" id="{AA73C233-3622-8CE5-0127-803920B40199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8;p40">
              <a:extLst>
                <a:ext uri="{FF2B5EF4-FFF2-40B4-BE49-F238E27FC236}">
                  <a16:creationId xmlns:a16="http://schemas.microsoft.com/office/drawing/2014/main" id="{F86F2CB1-C96D-3F87-F1EA-0ABC95CC2B27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9;p40">
              <a:extLst>
                <a:ext uri="{FF2B5EF4-FFF2-40B4-BE49-F238E27FC236}">
                  <a16:creationId xmlns:a16="http://schemas.microsoft.com/office/drawing/2014/main" id="{5B8969E7-950A-C6AC-69EB-2EE207F726BC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926941" y="150074"/>
            <a:ext cx="9776375" cy="275911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1333787" y="406714"/>
            <a:ext cx="93771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4: Qua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dành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oogle Shape;1461;p39">
            <a:extLst>
              <a:ext uri="{FF2B5EF4-FFF2-40B4-BE49-F238E27FC236}">
                <a16:creationId xmlns:a16="http://schemas.microsoft.com/office/drawing/2014/main" id="{674A0FC9-D594-F12B-B8CE-EDA83A1674B4}"/>
              </a:ext>
            </a:extLst>
          </p:cNvPr>
          <p:cNvGrpSpPr/>
          <p:nvPr/>
        </p:nvGrpSpPr>
        <p:grpSpPr>
          <a:xfrm>
            <a:off x="-190499" y="1452101"/>
            <a:ext cx="2624098" cy="1991287"/>
            <a:chOff x="6096075" y="734650"/>
            <a:chExt cx="709025" cy="447625"/>
          </a:xfrm>
        </p:grpSpPr>
        <p:sp>
          <p:nvSpPr>
            <p:cNvPr id="17" name="Google Shape;1462;p39">
              <a:extLst>
                <a:ext uri="{FF2B5EF4-FFF2-40B4-BE49-F238E27FC236}">
                  <a16:creationId xmlns:a16="http://schemas.microsoft.com/office/drawing/2014/main" id="{3D8B3358-6131-F33C-5E3C-D01286D96BE6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63;p39">
              <a:extLst>
                <a:ext uri="{FF2B5EF4-FFF2-40B4-BE49-F238E27FC236}">
                  <a16:creationId xmlns:a16="http://schemas.microsoft.com/office/drawing/2014/main" id="{AD36F8C9-8B74-FE99-E3A5-ECF3CCABC39D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64;p39">
              <a:extLst>
                <a:ext uri="{FF2B5EF4-FFF2-40B4-BE49-F238E27FC236}">
                  <a16:creationId xmlns:a16="http://schemas.microsoft.com/office/drawing/2014/main" id="{D4A0FA4A-F79A-9A46-99C9-A2567799D38D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5;p39">
              <a:extLst>
                <a:ext uri="{FF2B5EF4-FFF2-40B4-BE49-F238E27FC236}">
                  <a16:creationId xmlns:a16="http://schemas.microsoft.com/office/drawing/2014/main" id="{189587AB-AE69-0681-C277-6BE251AB18F4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6;p39">
              <a:extLst>
                <a:ext uri="{FF2B5EF4-FFF2-40B4-BE49-F238E27FC236}">
                  <a16:creationId xmlns:a16="http://schemas.microsoft.com/office/drawing/2014/main" id="{780708A9-AC83-03A9-4A8A-A0B6F1CD863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sp>
        <p:nvSpPr>
          <p:cNvPr id="23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620806" y="3320602"/>
            <a:ext cx="7334065" cy="3084936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rgbClr val="4285F4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 nhỏ vô cùng quý mến, yêu thương cô giáo.</a:t>
            </a:r>
            <a:endParaRPr lang="vi-VN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3;p40"/>
          <p:cNvSpPr txBox="1">
            <a:spLocks/>
          </p:cNvSpPr>
          <p:nvPr/>
        </p:nvSpPr>
        <p:spPr>
          <a:xfrm>
            <a:off x="1734653" y="205405"/>
            <a:ext cx="8740841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0">
                <a:solidFill>
                  <a:schemeClr val="accent6"/>
                </a:solidFill>
                <a:latin typeface="#9Slide07 SVNCinnamoncake" panose="02000000000000000000" pitchFamily="2" charset="0"/>
              </a:rPr>
              <a:t>Luyện tập theo văn bản đọc</a:t>
            </a:r>
            <a:endParaRPr lang="en-US" sz="5400" b="1" kern="0" dirty="0">
              <a:solidFill>
                <a:schemeClr val="accent6"/>
              </a:solidFill>
              <a:latin typeface="#9Slide07 SVNCinnamoncak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824034" y="1798593"/>
            <a:ext cx="105177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>
                <a:solidFill>
                  <a:schemeClr val="tx2">
                    <a:lumMod val="50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Nói câu thể hiện sự ngạc nhiên của em khi:</a:t>
            </a:r>
          </a:p>
          <a:p>
            <a:pPr marL="742950" indent="-742950">
              <a:buAutoNum type="alphaLcParenR"/>
            </a:pPr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Lần đầu được nghe một bạn hát rất hay.</a:t>
            </a:r>
          </a:p>
          <a:p>
            <a:pPr marL="742950" indent="-742950">
              <a:buAutoNum type="alphaLcParenR"/>
            </a:pPr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Được bố mẹ tặng một món quà bất ngờ.</a:t>
            </a:r>
            <a:r>
              <a:rPr lang="en-US" sz="4400">
                <a:solidFill>
                  <a:schemeClr val="tx2">
                    <a:lumMod val="50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3;p40"/>
          <p:cNvSpPr txBox="1">
            <a:spLocks/>
          </p:cNvSpPr>
          <p:nvPr/>
        </p:nvSpPr>
        <p:spPr>
          <a:xfrm>
            <a:off x="1734653" y="205405"/>
            <a:ext cx="8740841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0">
                <a:solidFill>
                  <a:schemeClr val="accent6"/>
                </a:solidFill>
                <a:latin typeface="#9Slide07 SVNCinnamoncake" panose="02000000000000000000" pitchFamily="2" charset="0"/>
              </a:rPr>
              <a:t>Luyện tập theo văn bản đọc</a:t>
            </a:r>
            <a:endParaRPr lang="en-US" sz="5400" b="1" kern="0" dirty="0">
              <a:solidFill>
                <a:schemeClr val="accent6"/>
              </a:solidFill>
              <a:latin typeface="#9Slide07 SVNCinnamoncak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824034" y="1798593"/>
            <a:ext cx="105177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Lần đầu được nghe một bạn hát rất hay.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0864" y="3574942"/>
            <a:ext cx="10250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Ôi! Bất ngờ quá, bạn hát hay thế?</a:t>
            </a:r>
          </a:p>
          <a:p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 Ôi chao, mình không ngờ bạn có thể hát hay đến thế!</a:t>
            </a:r>
          </a:p>
        </p:txBody>
      </p:sp>
    </p:spTree>
    <p:extLst>
      <p:ext uri="{BB962C8B-B14F-4D97-AF65-F5344CB8AC3E}">
        <p14:creationId xmlns:p14="http://schemas.microsoft.com/office/powerpoint/2010/main" val="4323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3;p40"/>
          <p:cNvSpPr txBox="1">
            <a:spLocks/>
          </p:cNvSpPr>
          <p:nvPr/>
        </p:nvSpPr>
        <p:spPr>
          <a:xfrm>
            <a:off x="1734653" y="205405"/>
            <a:ext cx="8740841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0">
                <a:solidFill>
                  <a:schemeClr val="accent6"/>
                </a:solidFill>
                <a:latin typeface="#9Slide07 SVNCinnamoncake" panose="02000000000000000000" pitchFamily="2" charset="0"/>
              </a:rPr>
              <a:t>Luyện tập theo văn bản đọc</a:t>
            </a:r>
            <a:endParaRPr lang="en-US" sz="5400" b="1" kern="0" dirty="0">
              <a:solidFill>
                <a:schemeClr val="accent6"/>
              </a:solidFill>
              <a:latin typeface="#9Slide07 SVNCinnamoncak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824034" y="1798593"/>
            <a:ext cx="105177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b) Được bố mẹ tặng một món quà bất ngờ.</a:t>
            </a:r>
            <a:r>
              <a:rPr lang="en-US" sz="4400">
                <a:solidFill>
                  <a:schemeClr val="tx2">
                    <a:lumMod val="50000"/>
                  </a:schemeClr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065" y="3286186"/>
            <a:ext cx="10571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Ôi! Bất ngờ quá, đúng đồ chơi con thích. Con cảm ơn bố ạ.</a:t>
            </a:r>
          </a:p>
          <a:p>
            <a:pPr marL="571500" indent="-571500">
              <a:buFontTx/>
              <a:buChar char="-"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A! Cái áo đẹp quá, con thích vô cùng. Con cảm ơn mẹ ạ.</a:t>
            </a:r>
            <a:endParaRPr lang="vi-VN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3;p40"/>
          <p:cNvSpPr txBox="1">
            <a:spLocks/>
          </p:cNvSpPr>
          <p:nvPr/>
        </p:nvSpPr>
        <p:spPr>
          <a:xfrm>
            <a:off x="1734653" y="205405"/>
            <a:ext cx="8740841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0">
                <a:solidFill>
                  <a:schemeClr val="accent6"/>
                </a:solidFill>
                <a:latin typeface="#9Slide07 SVNCinnamoncake" panose="02000000000000000000" pitchFamily="2" charset="0"/>
              </a:rPr>
              <a:t>Luyện tập theo văn bản đọc</a:t>
            </a:r>
            <a:endParaRPr lang="en-US" sz="5400" b="1" kern="0" dirty="0">
              <a:solidFill>
                <a:schemeClr val="accent6"/>
              </a:solidFill>
              <a:latin typeface="#9Slide07 SVNCinnamoncake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013" t="40818" r="53820" b="24748"/>
          <a:stretch/>
        </p:blipFill>
        <p:spPr>
          <a:xfrm>
            <a:off x="1187825" y="1652337"/>
            <a:ext cx="9560386" cy="46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24" t="34375" r="26427" b="19361"/>
          <a:stretch/>
        </p:blipFill>
        <p:spPr>
          <a:xfrm>
            <a:off x="0" y="391886"/>
            <a:ext cx="12193246" cy="64661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22968" y="3099773"/>
            <a:ext cx="3669032" cy="1356925"/>
            <a:chOff x="4951288" y="1452919"/>
            <a:chExt cx="2429299" cy="2123658"/>
          </a:xfrm>
        </p:grpSpPr>
        <p:sp>
          <p:nvSpPr>
            <p:cNvPr id="4" name="TextBox 3"/>
            <p:cNvSpPr txBox="1"/>
            <p:nvPr/>
          </p:nvSpPr>
          <p:spPr>
            <a:xfrm>
              <a:off x="4951288" y="1452919"/>
              <a:ext cx="242929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ln w="13017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1: Đọc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1288" y="1452919"/>
              <a:ext cx="2429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1: Đọc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73127" y="4456698"/>
            <a:ext cx="7398870" cy="1569660"/>
            <a:chOff x="6452031" y="4285094"/>
            <a:chExt cx="7398870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6452031" y="4285094"/>
              <a:ext cx="73988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Maphylla" pitchFamily="2" charset="0"/>
                </a:rPr>
                <a:t>Cô giáo lớp em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52031" y="4285094"/>
              <a:ext cx="73988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Maphylla" pitchFamily="2" charset="0"/>
                </a:rPr>
                <a:t>Cô giáo lớp em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22968" y="5749681"/>
            <a:ext cx="486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>
                    <a:lumMod val="50000"/>
                  </a:schemeClr>
                </a:solidFill>
                <a:latin typeface="UTM Guanine" panose="02040603050506020204" pitchFamily="18" charset="0"/>
              </a:rPr>
              <a:t> Nguyễn Xuân Sanh</a:t>
            </a:r>
          </a:p>
        </p:txBody>
      </p:sp>
    </p:spTree>
    <p:extLst>
      <p:ext uri="{BB962C8B-B14F-4D97-AF65-F5344CB8AC3E}">
        <p14:creationId xmlns:p14="http://schemas.microsoft.com/office/powerpoint/2010/main" val="2269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2852" y="262172"/>
            <a:ext cx="11478095" cy="6395301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60251" y="377229"/>
            <a:ext cx="3895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209" y="1358085"/>
            <a:ext cx="6128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0069" y="1397719"/>
            <a:ext cx="5529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điểm mười cô </a:t>
            </a: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cho.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747" y="3481139"/>
            <a:ext cx="376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7" name="Google Shape;1461;p39">
            <a:extLst>
              <a:ext uri="{FF2B5EF4-FFF2-40B4-BE49-F238E27FC236}">
                <a16:creationId xmlns:a16="http://schemas.microsoft.com/office/drawing/2014/main" id="{BEF85BAC-C65F-7CA0-7BD5-374352F137DE}"/>
              </a:ext>
            </a:extLst>
          </p:cNvPr>
          <p:cNvGrpSpPr/>
          <p:nvPr/>
        </p:nvGrpSpPr>
        <p:grpSpPr>
          <a:xfrm>
            <a:off x="-24134" y="38064"/>
            <a:ext cx="1715099" cy="1181381"/>
            <a:chOff x="6096075" y="734650"/>
            <a:chExt cx="709025" cy="447625"/>
          </a:xfrm>
        </p:grpSpPr>
        <p:sp>
          <p:nvSpPr>
            <p:cNvPr id="8" name="Google Shape;1462;p39">
              <a:extLst>
                <a:ext uri="{FF2B5EF4-FFF2-40B4-BE49-F238E27FC236}">
                  <a16:creationId xmlns:a16="http://schemas.microsoft.com/office/drawing/2014/main" id="{CDA0B114-FBCF-5BB3-DF30-104C9FE6D744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3;p39">
              <a:extLst>
                <a:ext uri="{FF2B5EF4-FFF2-40B4-BE49-F238E27FC236}">
                  <a16:creationId xmlns:a16="http://schemas.microsoft.com/office/drawing/2014/main" id="{724B3C9E-5701-7784-0EDB-72353879C5A9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4;p39">
              <a:extLst>
                <a:ext uri="{FF2B5EF4-FFF2-40B4-BE49-F238E27FC236}">
                  <a16:creationId xmlns:a16="http://schemas.microsoft.com/office/drawing/2014/main" id="{A01FEB9E-A552-3018-0D1C-17BB269DA6B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5;p39">
              <a:extLst>
                <a:ext uri="{FF2B5EF4-FFF2-40B4-BE49-F238E27FC236}">
                  <a16:creationId xmlns:a16="http://schemas.microsoft.com/office/drawing/2014/main" id="{F3FD3C19-4CAC-85E0-8A8D-700FA7C34049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6;p39">
              <a:extLst>
                <a:ext uri="{FF2B5EF4-FFF2-40B4-BE49-F238E27FC236}">
                  <a16:creationId xmlns:a16="http://schemas.microsoft.com/office/drawing/2014/main" id="{2BBB3841-8B6A-0E31-B59D-776FFBBD1C0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471;p39">
            <a:extLst>
              <a:ext uri="{FF2B5EF4-FFF2-40B4-BE49-F238E27FC236}">
                <a16:creationId xmlns:a16="http://schemas.microsoft.com/office/drawing/2014/main" id="{22280C46-3F46-76B1-E317-70733C206881}"/>
              </a:ext>
            </a:extLst>
          </p:cNvPr>
          <p:cNvGrpSpPr/>
          <p:nvPr/>
        </p:nvGrpSpPr>
        <p:grpSpPr>
          <a:xfrm>
            <a:off x="9157323" y="419897"/>
            <a:ext cx="739983" cy="700069"/>
            <a:chOff x="1826475" y="2921600"/>
            <a:chExt cx="564700" cy="534200"/>
          </a:xfrm>
        </p:grpSpPr>
        <p:sp>
          <p:nvSpPr>
            <p:cNvPr id="14" name="Google Shape;1472;p39">
              <a:extLst>
                <a:ext uri="{FF2B5EF4-FFF2-40B4-BE49-F238E27FC236}">
                  <a16:creationId xmlns:a16="http://schemas.microsoft.com/office/drawing/2014/main" id="{FD34198C-5F7B-4DDA-EFEE-4798D600C745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39">
              <a:extLst>
                <a:ext uri="{FF2B5EF4-FFF2-40B4-BE49-F238E27FC236}">
                  <a16:creationId xmlns:a16="http://schemas.microsoft.com/office/drawing/2014/main" id="{3B2489F3-4B6C-346A-FF46-101712CE207F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39">
              <a:extLst>
                <a:ext uri="{FF2B5EF4-FFF2-40B4-BE49-F238E27FC236}">
                  <a16:creationId xmlns:a16="http://schemas.microsoft.com/office/drawing/2014/main" id="{B885A9E3-3F97-89CF-0D94-3D67C6C6D93B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39">
              <a:extLst>
                <a:ext uri="{FF2B5EF4-FFF2-40B4-BE49-F238E27FC236}">
                  <a16:creationId xmlns:a16="http://schemas.microsoft.com/office/drawing/2014/main" id="{C5CCD86C-6A8F-DCDB-A175-1AE35135FAB9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39">
              <a:extLst>
                <a:ext uri="{FF2B5EF4-FFF2-40B4-BE49-F238E27FC236}">
                  <a16:creationId xmlns:a16="http://schemas.microsoft.com/office/drawing/2014/main" id="{4264F542-35AE-2F70-B7E7-2D5DF694308A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7985" y="3499456"/>
            <a:ext cx="6364057" cy="3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2852" y="262172"/>
            <a:ext cx="11478095" cy="6395301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60251" y="377229"/>
            <a:ext cx="3895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028" y="1342604"/>
            <a:ext cx="6128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0069" y="1397719"/>
            <a:ext cx="5529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điểm mười cô </a:t>
            </a: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cho.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747" y="3481139"/>
            <a:ext cx="376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7" name="Google Shape;1461;p39">
            <a:extLst>
              <a:ext uri="{FF2B5EF4-FFF2-40B4-BE49-F238E27FC236}">
                <a16:creationId xmlns:a16="http://schemas.microsoft.com/office/drawing/2014/main" id="{BEF85BAC-C65F-7CA0-7BD5-374352F137DE}"/>
              </a:ext>
            </a:extLst>
          </p:cNvPr>
          <p:cNvGrpSpPr/>
          <p:nvPr/>
        </p:nvGrpSpPr>
        <p:grpSpPr>
          <a:xfrm>
            <a:off x="-24134" y="38064"/>
            <a:ext cx="1715099" cy="1181381"/>
            <a:chOff x="6096075" y="734650"/>
            <a:chExt cx="709025" cy="447625"/>
          </a:xfrm>
        </p:grpSpPr>
        <p:sp>
          <p:nvSpPr>
            <p:cNvPr id="8" name="Google Shape;1462;p39">
              <a:extLst>
                <a:ext uri="{FF2B5EF4-FFF2-40B4-BE49-F238E27FC236}">
                  <a16:creationId xmlns:a16="http://schemas.microsoft.com/office/drawing/2014/main" id="{CDA0B114-FBCF-5BB3-DF30-104C9FE6D744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3;p39">
              <a:extLst>
                <a:ext uri="{FF2B5EF4-FFF2-40B4-BE49-F238E27FC236}">
                  <a16:creationId xmlns:a16="http://schemas.microsoft.com/office/drawing/2014/main" id="{724B3C9E-5701-7784-0EDB-72353879C5A9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4;p39">
              <a:extLst>
                <a:ext uri="{FF2B5EF4-FFF2-40B4-BE49-F238E27FC236}">
                  <a16:creationId xmlns:a16="http://schemas.microsoft.com/office/drawing/2014/main" id="{A01FEB9E-A552-3018-0D1C-17BB269DA6B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5;p39">
              <a:extLst>
                <a:ext uri="{FF2B5EF4-FFF2-40B4-BE49-F238E27FC236}">
                  <a16:creationId xmlns:a16="http://schemas.microsoft.com/office/drawing/2014/main" id="{F3FD3C19-4CAC-85E0-8A8D-700FA7C34049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6;p39">
              <a:extLst>
                <a:ext uri="{FF2B5EF4-FFF2-40B4-BE49-F238E27FC236}">
                  <a16:creationId xmlns:a16="http://schemas.microsoft.com/office/drawing/2014/main" id="{2BBB3841-8B6A-0E31-B59D-776FFBBD1C0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471;p39">
            <a:extLst>
              <a:ext uri="{FF2B5EF4-FFF2-40B4-BE49-F238E27FC236}">
                <a16:creationId xmlns:a16="http://schemas.microsoft.com/office/drawing/2014/main" id="{22280C46-3F46-76B1-E317-70733C206881}"/>
              </a:ext>
            </a:extLst>
          </p:cNvPr>
          <p:cNvGrpSpPr/>
          <p:nvPr/>
        </p:nvGrpSpPr>
        <p:grpSpPr>
          <a:xfrm>
            <a:off x="9157323" y="419897"/>
            <a:ext cx="739983" cy="700069"/>
            <a:chOff x="1826475" y="2921600"/>
            <a:chExt cx="564700" cy="534200"/>
          </a:xfrm>
        </p:grpSpPr>
        <p:sp>
          <p:nvSpPr>
            <p:cNvPr id="14" name="Google Shape;1472;p39">
              <a:extLst>
                <a:ext uri="{FF2B5EF4-FFF2-40B4-BE49-F238E27FC236}">
                  <a16:creationId xmlns:a16="http://schemas.microsoft.com/office/drawing/2014/main" id="{FD34198C-5F7B-4DDA-EFEE-4798D600C745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39">
              <a:extLst>
                <a:ext uri="{FF2B5EF4-FFF2-40B4-BE49-F238E27FC236}">
                  <a16:creationId xmlns:a16="http://schemas.microsoft.com/office/drawing/2014/main" id="{3B2489F3-4B6C-346A-FF46-101712CE207F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39">
              <a:extLst>
                <a:ext uri="{FF2B5EF4-FFF2-40B4-BE49-F238E27FC236}">
                  <a16:creationId xmlns:a16="http://schemas.microsoft.com/office/drawing/2014/main" id="{B885A9E3-3F97-89CF-0D94-3D67C6C6D93B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39">
              <a:extLst>
                <a:ext uri="{FF2B5EF4-FFF2-40B4-BE49-F238E27FC236}">
                  <a16:creationId xmlns:a16="http://schemas.microsoft.com/office/drawing/2014/main" id="{C5CCD86C-6A8F-DCDB-A175-1AE35135FAB9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39">
              <a:extLst>
                <a:ext uri="{FF2B5EF4-FFF2-40B4-BE49-F238E27FC236}">
                  <a16:creationId xmlns:a16="http://schemas.microsoft.com/office/drawing/2014/main" id="{4264F542-35AE-2F70-B7E7-2D5DF694308A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072" y="3457484"/>
            <a:ext cx="4785616" cy="3828309"/>
          </a:xfrm>
          <a:prstGeom prst="rect">
            <a:avLst/>
          </a:prstGeom>
        </p:spPr>
      </p:pic>
      <p:sp>
        <p:nvSpPr>
          <p:cNvPr id="22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5635465" y="4095831"/>
            <a:ext cx="4179800" cy="1342944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44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khổ thơ 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5787865" y="4248231"/>
            <a:ext cx="4179800" cy="1342944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2852" y="262172"/>
            <a:ext cx="11478095" cy="6395301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60251" y="377229"/>
            <a:ext cx="3895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209" y="1358085"/>
            <a:ext cx="6128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0069" y="1397719"/>
            <a:ext cx="5529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điểm mười cô </a:t>
            </a: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cho.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747" y="3481139"/>
            <a:ext cx="376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7" name="Google Shape;1461;p39">
            <a:extLst>
              <a:ext uri="{FF2B5EF4-FFF2-40B4-BE49-F238E27FC236}">
                <a16:creationId xmlns:a16="http://schemas.microsoft.com/office/drawing/2014/main" id="{BEF85BAC-C65F-7CA0-7BD5-374352F137DE}"/>
              </a:ext>
            </a:extLst>
          </p:cNvPr>
          <p:cNvGrpSpPr/>
          <p:nvPr/>
        </p:nvGrpSpPr>
        <p:grpSpPr>
          <a:xfrm>
            <a:off x="-24134" y="38064"/>
            <a:ext cx="1715099" cy="1181381"/>
            <a:chOff x="6096075" y="734650"/>
            <a:chExt cx="709025" cy="447625"/>
          </a:xfrm>
        </p:grpSpPr>
        <p:sp>
          <p:nvSpPr>
            <p:cNvPr id="8" name="Google Shape;1462;p39">
              <a:extLst>
                <a:ext uri="{FF2B5EF4-FFF2-40B4-BE49-F238E27FC236}">
                  <a16:creationId xmlns:a16="http://schemas.microsoft.com/office/drawing/2014/main" id="{CDA0B114-FBCF-5BB3-DF30-104C9FE6D744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3;p39">
              <a:extLst>
                <a:ext uri="{FF2B5EF4-FFF2-40B4-BE49-F238E27FC236}">
                  <a16:creationId xmlns:a16="http://schemas.microsoft.com/office/drawing/2014/main" id="{724B3C9E-5701-7784-0EDB-72353879C5A9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4;p39">
              <a:extLst>
                <a:ext uri="{FF2B5EF4-FFF2-40B4-BE49-F238E27FC236}">
                  <a16:creationId xmlns:a16="http://schemas.microsoft.com/office/drawing/2014/main" id="{A01FEB9E-A552-3018-0D1C-17BB269DA6B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5;p39">
              <a:extLst>
                <a:ext uri="{FF2B5EF4-FFF2-40B4-BE49-F238E27FC236}">
                  <a16:creationId xmlns:a16="http://schemas.microsoft.com/office/drawing/2014/main" id="{F3FD3C19-4CAC-85E0-8A8D-700FA7C34049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6;p39">
              <a:extLst>
                <a:ext uri="{FF2B5EF4-FFF2-40B4-BE49-F238E27FC236}">
                  <a16:creationId xmlns:a16="http://schemas.microsoft.com/office/drawing/2014/main" id="{2BBB3841-8B6A-0E31-B59D-776FFBBD1C0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471;p39">
            <a:extLst>
              <a:ext uri="{FF2B5EF4-FFF2-40B4-BE49-F238E27FC236}">
                <a16:creationId xmlns:a16="http://schemas.microsoft.com/office/drawing/2014/main" id="{22280C46-3F46-76B1-E317-70733C206881}"/>
              </a:ext>
            </a:extLst>
          </p:cNvPr>
          <p:cNvGrpSpPr/>
          <p:nvPr/>
        </p:nvGrpSpPr>
        <p:grpSpPr>
          <a:xfrm>
            <a:off x="9157323" y="419897"/>
            <a:ext cx="739983" cy="700069"/>
            <a:chOff x="1826475" y="2921600"/>
            <a:chExt cx="564700" cy="534200"/>
          </a:xfrm>
        </p:grpSpPr>
        <p:sp>
          <p:nvSpPr>
            <p:cNvPr id="14" name="Google Shape;1472;p39">
              <a:extLst>
                <a:ext uri="{FF2B5EF4-FFF2-40B4-BE49-F238E27FC236}">
                  <a16:creationId xmlns:a16="http://schemas.microsoft.com/office/drawing/2014/main" id="{FD34198C-5F7B-4DDA-EFEE-4798D600C745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39">
              <a:extLst>
                <a:ext uri="{FF2B5EF4-FFF2-40B4-BE49-F238E27FC236}">
                  <a16:creationId xmlns:a16="http://schemas.microsoft.com/office/drawing/2014/main" id="{3B2489F3-4B6C-346A-FF46-101712CE207F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39">
              <a:extLst>
                <a:ext uri="{FF2B5EF4-FFF2-40B4-BE49-F238E27FC236}">
                  <a16:creationId xmlns:a16="http://schemas.microsoft.com/office/drawing/2014/main" id="{B885A9E3-3F97-89CF-0D94-3D67C6C6D93B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39">
              <a:extLst>
                <a:ext uri="{FF2B5EF4-FFF2-40B4-BE49-F238E27FC236}">
                  <a16:creationId xmlns:a16="http://schemas.microsoft.com/office/drawing/2014/main" id="{C5CCD86C-6A8F-DCDB-A175-1AE35135FAB9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39">
              <a:extLst>
                <a:ext uri="{FF2B5EF4-FFF2-40B4-BE49-F238E27FC236}">
                  <a16:creationId xmlns:a16="http://schemas.microsoft.com/office/drawing/2014/main" id="{4264F542-35AE-2F70-B7E7-2D5DF694308A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072" y="3457484"/>
            <a:ext cx="4785616" cy="3828309"/>
          </a:xfrm>
          <a:prstGeom prst="rect">
            <a:avLst/>
          </a:prstGeom>
        </p:spPr>
      </p:pic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62744F70-AF6E-747B-94A5-66711287907F}"/>
              </a:ext>
            </a:extLst>
          </p:cNvPr>
          <p:cNvSpPr/>
          <p:nvPr/>
        </p:nvSpPr>
        <p:spPr>
          <a:xfrm>
            <a:off x="564821" y="1293343"/>
            <a:ext cx="4715794" cy="2187796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071363" y="979072"/>
            <a:ext cx="853984" cy="742020"/>
          </a:xfrm>
          <a:prstGeom prst="wedgeRoundRectCallout">
            <a:avLst>
              <a:gd name="adj1" fmla="val -42211"/>
              <a:gd name="adj2" fmla="val 7109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UTM Avo" panose="02040603050506020204" pitchFamily="18" charset="0"/>
              </a:rPr>
              <a:t>KHỔ 1</a:t>
            </a:r>
            <a:endParaRPr lang="en-US" b="1" dirty="0">
              <a:solidFill>
                <a:schemeClr val="accent6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564821" y="3797626"/>
            <a:ext cx="5904220" cy="2149515"/>
          </a:xfrm>
          <a:prstGeom prst="round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with Corners Rounded 25">
            <a:extLst>
              <a:ext uri="{FF2B5EF4-FFF2-40B4-BE49-F238E27FC236}">
                <a16:creationId xmlns:a16="http://schemas.microsoft.com/office/drawing/2014/main" id="{23C6429E-3143-3A76-834E-9632276AD856}"/>
              </a:ext>
            </a:extLst>
          </p:cNvPr>
          <p:cNvSpPr/>
          <p:nvPr/>
        </p:nvSpPr>
        <p:spPr>
          <a:xfrm>
            <a:off x="6578339" y="4176797"/>
            <a:ext cx="853984" cy="742020"/>
          </a:xfrm>
          <a:prstGeom prst="wedgeRoundRectCallout">
            <a:avLst>
              <a:gd name="adj1" fmla="val -42211"/>
              <a:gd name="adj2" fmla="val 71097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UTM Avo" panose="02040603050506020204" pitchFamily="18" charset="0"/>
              </a:rPr>
              <a:t>KHỔ 2</a:t>
            </a:r>
            <a:endParaRPr lang="en-US" b="1" dirty="0">
              <a:solidFill>
                <a:schemeClr val="accent6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ectangle: Rounded Corners 26">
            <a:extLst>
              <a:ext uri="{FF2B5EF4-FFF2-40B4-BE49-F238E27FC236}">
                <a16:creationId xmlns:a16="http://schemas.microsoft.com/office/drawing/2014/main" id="{CAB6D4DD-22CD-DACC-A1D4-356CA0380412}"/>
              </a:ext>
            </a:extLst>
          </p:cNvPr>
          <p:cNvSpPr/>
          <p:nvPr/>
        </p:nvSpPr>
        <p:spPr>
          <a:xfrm>
            <a:off x="5855368" y="1341707"/>
            <a:ext cx="5546231" cy="2126565"/>
          </a:xfrm>
          <a:prstGeom prst="round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peech Bubble: Rectangle with Corners Rounded 27">
            <a:extLst>
              <a:ext uri="{FF2B5EF4-FFF2-40B4-BE49-F238E27FC236}">
                <a16:creationId xmlns:a16="http://schemas.microsoft.com/office/drawing/2014/main" id="{F33D8EEC-5581-9754-833B-546BA6A497B8}"/>
              </a:ext>
            </a:extLst>
          </p:cNvPr>
          <p:cNvSpPr/>
          <p:nvPr/>
        </p:nvSpPr>
        <p:spPr>
          <a:xfrm>
            <a:off x="10867100" y="367157"/>
            <a:ext cx="853083" cy="742020"/>
          </a:xfrm>
          <a:prstGeom prst="wedgeRoundRectCallout">
            <a:avLst>
              <a:gd name="adj1" fmla="val -42211"/>
              <a:gd name="adj2" fmla="val 7109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UTM Avo" panose="02040603050506020204" pitchFamily="18" charset="0"/>
              </a:rPr>
              <a:t>KHỔ 3</a:t>
            </a:r>
            <a:endParaRPr lang="en-US" b="1" dirty="0">
              <a:solidFill>
                <a:schemeClr val="accent6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2852" y="262172"/>
            <a:ext cx="11478095" cy="6395301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760251" y="377229"/>
            <a:ext cx="3895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209" y="1358085"/>
            <a:ext cx="6128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0069" y="1397719"/>
            <a:ext cx="5529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 điểm mười cô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747" y="3481139"/>
            <a:ext cx="376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7" name="Google Shape;1461;p39">
            <a:extLst>
              <a:ext uri="{FF2B5EF4-FFF2-40B4-BE49-F238E27FC236}">
                <a16:creationId xmlns:a16="http://schemas.microsoft.com/office/drawing/2014/main" id="{BEF85BAC-C65F-7CA0-7BD5-374352F137DE}"/>
              </a:ext>
            </a:extLst>
          </p:cNvPr>
          <p:cNvGrpSpPr/>
          <p:nvPr/>
        </p:nvGrpSpPr>
        <p:grpSpPr>
          <a:xfrm>
            <a:off x="-24134" y="38064"/>
            <a:ext cx="1715099" cy="1181381"/>
            <a:chOff x="6096075" y="734650"/>
            <a:chExt cx="709025" cy="447625"/>
          </a:xfrm>
        </p:grpSpPr>
        <p:sp>
          <p:nvSpPr>
            <p:cNvPr id="8" name="Google Shape;1462;p39">
              <a:extLst>
                <a:ext uri="{FF2B5EF4-FFF2-40B4-BE49-F238E27FC236}">
                  <a16:creationId xmlns:a16="http://schemas.microsoft.com/office/drawing/2014/main" id="{CDA0B114-FBCF-5BB3-DF30-104C9FE6D744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3;p39">
              <a:extLst>
                <a:ext uri="{FF2B5EF4-FFF2-40B4-BE49-F238E27FC236}">
                  <a16:creationId xmlns:a16="http://schemas.microsoft.com/office/drawing/2014/main" id="{724B3C9E-5701-7784-0EDB-72353879C5A9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4;p39">
              <a:extLst>
                <a:ext uri="{FF2B5EF4-FFF2-40B4-BE49-F238E27FC236}">
                  <a16:creationId xmlns:a16="http://schemas.microsoft.com/office/drawing/2014/main" id="{A01FEB9E-A552-3018-0D1C-17BB269DA6B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5;p39">
              <a:extLst>
                <a:ext uri="{FF2B5EF4-FFF2-40B4-BE49-F238E27FC236}">
                  <a16:creationId xmlns:a16="http://schemas.microsoft.com/office/drawing/2014/main" id="{F3FD3C19-4CAC-85E0-8A8D-700FA7C34049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6;p39">
              <a:extLst>
                <a:ext uri="{FF2B5EF4-FFF2-40B4-BE49-F238E27FC236}">
                  <a16:creationId xmlns:a16="http://schemas.microsoft.com/office/drawing/2014/main" id="{2BBB3841-8B6A-0E31-B59D-776FFBBD1C0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471;p39">
            <a:extLst>
              <a:ext uri="{FF2B5EF4-FFF2-40B4-BE49-F238E27FC236}">
                <a16:creationId xmlns:a16="http://schemas.microsoft.com/office/drawing/2014/main" id="{22280C46-3F46-76B1-E317-70733C206881}"/>
              </a:ext>
            </a:extLst>
          </p:cNvPr>
          <p:cNvGrpSpPr/>
          <p:nvPr/>
        </p:nvGrpSpPr>
        <p:grpSpPr>
          <a:xfrm>
            <a:off x="9157323" y="419897"/>
            <a:ext cx="739983" cy="700069"/>
            <a:chOff x="1826475" y="2921600"/>
            <a:chExt cx="564700" cy="534200"/>
          </a:xfrm>
        </p:grpSpPr>
        <p:sp>
          <p:nvSpPr>
            <p:cNvPr id="14" name="Google Shape;1472;p39">
              <a:extLst>
                <a:ext uri="{FF2B5EF4-FFF2-40B4-BE49-F238E27FC236}">
                  <a16:creationId xmlns:a16="http://schemas.microsoft.com/office/drawing/2014/main" id="{FD34198C-5F7B-4DDA-EFEE-4798D600C745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;p39">
              <a:extLst>
                <a:ext uri="{FF2B5EF4-FFF2-40B4-BE49-F238E27FC236}">
                  <a16:creationId xmlns:a16="http://schemas.microsoft.com/office/drawing/2014/main" id="{3B2489F3-4B6C-346A-FF46-101712CE207F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;p39">
              <a:extLst>
                <a:ext uri="{FF2B5EF4-FFF2-40B4-BE49-F238E27FC236}">
                  <a16:creationId xmlns:a16="http://schemas.microsoft.com/office/drawing/2014/main" id="{B885A9E3-3F97-89CF-0D94-3D67C6C6D93B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5;p39">
              <a:extLst>
                <a:ext uri="{FF2B5EF4-FFF2-40B4-BE49-F238E27FC236}">
                  <a16:creationId xmlns:a16="http://schemas.microsoft.com/office/drawing/2014/main" id="{C5CCD86C-6A8F-DCDB-A175-1AE35135FAB9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;p39">
              <a:extLst>
                <a:ext uri="{FF2B5EF4-FFF2-40B4-BE49-F238E27FC236}">
                  <a16:creationId xmlns:a16="http://schemas.microsoft.com/office/drawing/2014/main" id="{4264F542-35AE-2F70-B7E7-2D5DF694308A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7650" y="3499456"/>
            <a:ext cx="6364057" cy="3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3;p40"/>
          <p:cNvSpPr txBox="1">
            <a:spLocks/>
          </p:cNvSpPr>
          <p:nvPr/>
        </p:nvSpPr>
        <p:spPr>
          <a:xfrm>
            <a:off x="3393809" y="363845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>
                <a:latin typeface="#9Slide07 SVNCinnamoncake" panose="02000000000000000000" pitchFamily="2" charset="0"/>
              </a:rPr>
              <a:t>LUYỆN ĐỌC TỪ KHÓ</a:t>
            </a:r>
            <a:endParaRPr lang="en-US" sz="4800" b="1" kern="0" dirty="0">
              <a:latin typeface="#9Slide07 SVNCinnamoncake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C6166-8302-4D1F-E814-41EA695A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66801" y="2438400"/>
            <a:ext cx="5231886" cy="4730940"/>
          </a:xfrm>
          <a:prstGeom prst="rect">
            <a:avLst/>
          </a:prstGeom>
        </p:spPr>
      </p:pic>
      <p:sp>
        <p:nvSpPr>
          <p:cNvPr id="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2965907" y="2202089"/>
            <a:ext cx="1890704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n</a:t>
            </a: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ào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Google Shape;276;p7">
            <a:extLst>
              <a:ext uri="{FF2B5EF4-FFF2-40B4-BE49-F238E27FC236}">
                <a16:creationId xmlns:a16="http://schemas.microsoft.com/office/drawing/2014/main" id="{38695F55-1A42-395C-FFB3-C83F32D38AD5}"/>
              </a:ext>
            </a:extLst>
          </p:cNvPr>
          <p:cNvSpPr/>
          <p:nvPr/>
        </p:nvSpPr>
        <p:spPr>
          <a:xfrm>
            <a:off x="6220027" y="2101644"/>
            <a:ext cx="1711895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>
                <a:latin typeface="UTM Avo" panose="02040603050506020204" pitchFamily="18" charset="0"/>
              </a:rPr>
              <a:t>l</a:t>
            </a: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ớp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3392627" y="3376271"/>
            <a:ext cx="2721822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mỉm cười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7342061" y="3376271"/>
            <a:ext cx="1890704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>
                <a:latin typeface="UTM Avo" panose="02040603050506020204" pitchFamily="18" charset="0"/>
              </a:rPr>
              <a:t>n</a:t>
            </a: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ắng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53538" y="4769752"/>
            <a:ext cx="1711699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>
                <a:latin typeface="UTM Avo" panose="02040603050506020204" pitchFamily="18" charset="0"/>
              </a:rPr>
              <a:t>v</a:t>
            </a: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iết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8376915" y="4746235"/>
            <a:ext cx="1711699" cy="85320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>
                <a:latin typeface="UTM Avo" panose="02040603050506020204" pitchFamily="18" charset="0"/>
              </a:rPr>
              <a:t>v</a:t>
            </a:r>
            <a:r>
              <a:rPr lang="en-US" sz="36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ào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78;p32">
            <a:extLst>
              <a:ext uri="{FF2B5EF4-FFF2-40B4-BE49-F238E27FC236}">
                <a16:creationId xmlns:a16="http://schemas.microsoft.com/office/drawing/2014/main" id="{9FDCAA96-E805-EE39-BE25-0D47C5440F46}"/>
              </a:ext>
            </a:extLst>
          </p:cNvPr>
          <p:cNvGrpSpPr/>
          <p:nvPr/>
        </p:nvGrpSpPr>
        <p:grpSpPr>
          <a:xfrm>
            <a:off x="937587" y="1258525"/>
            <a:ext cx="8398917" cy="3759856"/>
            <a:chOff x="603225" y="2182575"/>
            <a:chExt cx="2577800" cy="4244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Google Shape;379;p32">
              <a:extLst>
                <a:ext uri="{FF2B5EF4-FFF2-40B4-BE49-F238E27FC236}">
                  <a16:creationId xmlns:a16="http://schemas.microsoft.com/office/drawing/2014/main" id="{8F0048B8-93A1-CDBF-721F-BDA2E7FE15B8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" name="Google Shape;380;p32">
              <a:extLst>
                <a:ext uri="{FF2B5EF4-FFF2-40B4-BE49-F238E27FC236}">
                  <a16:creationId xmlns:a16="http://schemas.microsoft.com/office/drawing/2014/main" id="{B4AFAB4B-74EF-8900-87AB-BEFE64224F2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" name="Google Shape;381;p32">
              <a:extLst>
                <a:ext uri="{FF2B5EF4-FFF2-40B4-BE49-F238E27FC236}">
                  <a16:creationId xmlns:a16="http://schemas.microsoft.com/office/drawing/2014/main" id="{BD3CEDCB-76C0-5BBC-A032-4907839A5CC6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503D2D-B6DF-58AD-C52E-8E36FBD4B906}"/>
              </a:ext>
            </a:extLst>
          </p:cNvPr>
          <p:cNvSpPr txBox="1"/>
          <p:nvPr/>
        </p:nvSpPr>
        <p:spPr>
          <a:xfrm>
            <a:off x="2177273" y="1258525"/>
            <a:ext cx="61356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n w="28575"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#9Slide05 FS Blonde Script" panose="03000503000000000000" pitchFamily="65" charset="0"/>
              </a:rPr>
              <a:t>Tìm hiểu bài</a:t>
            </a:r>
            <a:endParaRPr kumimoji="0" lang="en-US" sz="13800" b="1" i="0" u="none" strike="noStrike" kern="1200" cap="none" spc="0" normalizeH="0" baseline="0" noProof="0" dirty="0">
              <a:ln w="28575">
                <a:solidFill>
                  <a:schemeClr val="bg1">
                    <a:lumMod val="1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5 FS Blonde Script" panose="03000503000000000000" pitchFamily="65" charset="0"/>
            </a:endParaRPr>
          </a:p>
        </p:txBody>
      </p:sp>
      <p:grpSp>
        <p:nvGrpSpPr>
          <p:cNvPr id="8" name="Google Shape;1461;p39">
            <a:extLst>
              <a:ext uri="{FF2B5EF4-FFF2-40B4-BE49-F238E27FC236}">
                <a16:creationId xmlns:a16="http://schemas.microsoft.com/office/drawing/2014/main" id="{6499AFA5-8E1D-B1C8-A734-B042B86F14F6}"/>
              </a:ext>
            </a:extLst>
          </p:cNvPr>
          <p:cNvGrpSpPr/>
          <p:nvPr/>
        </p:nvGrpSpPr>
        <p:grpSpPr>
          <a:xfrm>
            <a:off x="0" y="4693653"/>
            <a:ext cx="2664048" cy="1681879"/>
            <a:chOff x="6096075" y="734650"/>
            <a:chExt cx="709025" cy="447625"/>
          </a:xfrm>
        </p:grpSpPr>
        <p:sp>
          <p:nvSpPr>
            <p:cNvPr id="9" name="Google Shape;1462;p39">
              <a:extLst>
                <a:ext uri="{FF2B5EF4-FFF2-40B4-BE49-F238E27FC236}">
                  <a16:creationId xmlns:a16="http://schemas.microsoft.com/office/drawing/2014/main" id="{7858F050-20C4-0C77-13EE-D956C5403614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3;p39">
              <a:extLst>
                <a:ext uri="{FF2B5EF4-FFF2-40B4-BE49-F238E27FC236}">
                  <a16:creationId xmlns:a16="http://schemas.microsoft.com/office/drawing/2014/main" id="{199EE82F-62F5-B740-FF2A-C2ECFE5CC955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4;p39">
              <a:extLst>
                <a:ext uri="{FF2B5EF4-FFF2-40B4-BE49-F238E27FC236}">
                  <a16:creationId xmlns:a16="http://schemas.microsoft.com/office/drawing/2014/main" id="{FF18D683-33CB-8482-911D-02B6DC6ACA73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5;p39">
              <a:extLst>
                <a:ext uri="{FF2B5EF4-FFF2-40B4-BE49-F238E27FC236}">
                  <a16:creationId xmlns:a16="http://schemas.microsoft.com/office/drawing/2014/main" id="{F598C01A-4434-607F-210D-64F8651FE4C1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66;p39">
              <a:extLst>
                <a:ext uri="{FF2B5EF4-FFF2-40B4-BE49-F238E27FC236}">
                  <a16:creationId xmlns:a16="http://schemas.microsoft.com/office/drawing/2014/main" id="{F7641542-DF81-04F3-0F6F-3B035152FD16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797" y="2196419"/>
            <a:ext cx="6360337" cy="50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4;p40"/>
          <p:cNvGrpSpPr/>
          <p:nvPr/>
        </p:nvGrpSpPr>
        <p:grpSpPr>
          <a:xfrm rot="-899952">
            <a:off x="11018884" y="2254035"/>
            <a:ext cx="1203718" cy="1111891"/>
            <a:chOff x="3776725" y="489400"/>
            <a:chExt cx="484625" cy="500050"/>
          </a:xfrm>
        </p:grpSpPr>
        <p:sp>
          <p:nvSpPr>
            <p:cNvPr id="3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484;p40">
            <a:extLst>
              <a:ext uri="{FF2B5EF4-FFF2-40B4-BE49-F238E27FC236}">
                <a16:creationId xmlns:a16="http://schemas.microsoft.com/office/drawing/2014/main" id="{20A31AF5-33C4-1429-F40D-04D5786D07F4}"/>
              </a:ext>
            </a:extLst>
          </p:cNvPr>
          <p:cNvGrpSpPr/>
          <p:nvPr/>
        </p:nvGrpSpPr>
        <p:grpSpPr>
          <a:xfrm rot="-899952">
            <a:off x="9650476" y="-35339"/>
            <a:ext cx="2191361" cy="2282467"/>
            <a:chOff x="3776725" y="489400"/>
            <a:chExt cx="484625" cy="500050"/>
          </a:xfrm>
        </p:grpSpPr>
        <p:sp>
          <p:nvSpPr>
            <p:cNvPr id="9" name="Google Shape;1485;p40">
              <a:extLst>
                <a:ext uri="{FF2B5EF4-FFF2-40B4-BE49-F238E27FC236}">
                  <a16:creationId xmlns:a16="http://schemas.microsoft.com/office/drawing/2014/main" id="{F458A687-9C26-C661-94D9-9265183F934C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6;p40">
              <a:extLst>
                <a:ext uri="{FF2B5EF4-FFF2-40B4-BE49-F238E27FC236}">
                  <a16:creationId xmlns:a16="http://schemas.microsoft.com/office/drawing/2014/main" id="{23F96E12-CF9B-E478-096B-8C19682FEA1C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7;p40">
              <a:extLst>
                <a:ext uri="{FF2B5EF4-FFF2-40B4-BE49-F238E27FC236}">
                  <a16:creationId xmlns:a16="http://schemas.microsoft.com/office/drawing/2014/main" id="{AA73C233-3622-8CE5-0127-803920B40199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8;p40">
              <a:extLst>
                <a:ext uri="{FF2B5EF4-FFF2-40B4-BE49-F238E27FC236}">
                  <a16:creationId xmlns:a16="http://schemas.microsoft.com/office/drawing/2014/main" id="{F86F2CB1-C96D-3F87-F1EA-0ABC95CC2B27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9;p40">
              <a:extLst>
                <a:ext uri="{FF2B5EF4-FFF2-40B4-BE49-F238E27FC236}">
                  <a16:creationId xmlns:a16="http://schemas.microsoft.com/office/drawing/2014/main" id="{5B8969E7-950A-C6AC-69EB-2EE207F726BC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926941" y="150074"/>
            <a:ext cx="9776375" cy="275911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059916-98BD-6D1B-C3F3-6FD36B3CB786}"/>
              </a:ext>
            </a:extLst>
          </p:cNvPr>
          <p:cNvSpPr txBox="1"/>
          <p:nvPr/>
        </p:nvSpPr>
        <p:spPr>
          <a:xfrm>
            <a:off x="1568271" y="670661"/>
            <a:ext cx="88364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1</a:t>
            </a:r>
            <a:r>
              <a:rPr lang="en-US" sz="4400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Cô giáo đáp lại lời chào của học sinh như thế nào?</a:t>
            </a:r>
            <a:endParaRPr lang="en-US" sz="4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oogle Shape;1461;p39">
            <a:extLst>
              <a:ext uri="{FF2B5EF4-FFF2-40B4-BE49-F238E27FC236}">
                <a16:creationId xmlns:a16="http://schemas.microsoft.com/office/drawing/2014/main" id="{674A0FC9-D594-F12B-B8CE-EDA83A1674B4}"/>
              </a:ext>
            </a:extLst>
          </p:cNvPr>
          <p:cNvGrpSpPr/>
          <p:nvPr/>
        </p:nvGrpSpPr>
        <p:grpSpPr>
          <a:xfrm>
            <a:off x="-190499" y="1452101"/>
            <a:ext cx="2624098" cy="1991287"/>
            <a:chOff x="6096075" y="734650"/>
            <a:chExt cx="709025" cy="447625"/>
          </a:xfrm>
        </p:grpSpPr>
        <p:sp>
          <p:nvSpPr>
            <p:cNvPr id="17" name="Google Shape;1462;p39">
              <a:extLst>
                <a:ext uri="{FF2B5EF4-FFF2-40B4-BE49-F238E27FC236}">
                  <a16:creationId xmlns:a16="http://schemas.microsoft.com/office/drawing/2014/main" id="{3D8B3358-6131-F33C-5E3C-D01286D96BE6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63;p39">
              <a:extLst>
                <a:ext uri="{FF2B5EF4-FFF2-40B4-BE49-F238E27FC236}">
                  <a16:creationId xmlns:a16="http://schemas.microsoft.com/office/drawing/2014/main" id="{AD36F8C9-8B74-FE99-E3A5-ECF3CCABC39D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64;p39">
              <a:extLst>
                <a:ext uri="{FF2B5EF4-FFF2-40B4-BE49-F238E27FC236}">
                  <a16:creationId xmlns:a16="http://schemas.microsoft.com/office/drawing/2014/main" id="{D4A0FA4A-F79A-9A46-99C9-A2567799D38D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5;p39">
              <a:extLst>
                <a:ext uri="{FF2B5EF4-FFF2-40B4-BE49-F238E27FC236}">
                  <a16:creationId xmlns:a16="http://schemas.microsoft.com/office/drawing/2014/main" id="{189587AB-AE69-0681-C277-6BE251AB18F4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6;p39">
              <a:extLst>
                <a:ext uri="{FF2B5EF4-FFF2-40B4-BE49-F238E27FC236}">
                  <a16:creationId xmlns:a16="http://schemas.microsoft.com/office/drawing/2014/main" id="{780708A9-AC83-03A9-4A8A-A0B6F1CD8630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sp>
        <p:nvSpPr>
          <p:cNvPr id="23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620806" y="3320602"/>
            <a:ext cx="7334065" cy="3084936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rgbClr val="4285F4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 giáo đáp lại lời chào của các bạn nhỏ bằng cách mỉm cười thật tươi.</a:t>
            </a:r>
            <a:endParaRPr lang="vi-VN" sz="4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658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#9Slide05 Bodega Script</vt:lpstr>
      <vt:lpstr>#9Slide05 FS Blonde Script</vt:lpstr>
      <vt:lpstr>#9Slide05 SVNMaphylla</vt:lpstr>
      <vt:lpstr>#9Slide05 VL Fadilla</vt:lpstr>
      <vt:lpstr>#9Slide07 HoneyCream</vt:lpstr>
      <vt:lpstr>#9Slide07 SVNCinnamoncake</vt:lpstr>
      <vt:lpstr>Arial</vt:lpstr>
      <vt:lpstr>Calibri</vt:lpstr>
      <vt:lpstr>Calibri Light</vt:lpstr>
      <vt:lpstr>SVN-Newton</vt:lpstr>
      <vt:lpstr>Times New Roman</vt:lpstr>
      <vt:lpstr>UTM Avo</vt:lpstr>
      <vt:lpstr>UTM Guanine</vt:lpstr>
      <vt:lpstr>Office Theme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</dc:creator>
  <cp:keywords>MĂNGNON</cp:keywords>
  <cp:lastModifiedBy>Admin</cp:lastModifiedBy>
  <cp:revision>32</cp:revision>
  <dcterms:created xsi:type="dcterms:W3CDTF">2022-09-05T15:37:32Z</dcterms:created>
  <dcterms:modified xsi:type="dcterms:W3CDTF">2024-11-11T08:14:37Z</dcterms:modified>
</cp:coreProperties>
</file>