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7169" r:id="rId2"/>
    <p:sldId id="7182" r:id="rId3"/>
    <p:sldId id="7183" r:id="rId4"/>
    <p:sldId id="7135" r:id="rId5"/>
    <p:sldId id="7186" r:id="rId6"/>
    <p:sldId id="7185" r:id="rId7"/>
    <p:sldId id="71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D1A4C-DCBE-47CA-8B2F-BB3F84599C7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D151-62DC-4FFD-9D5C-674F67EE9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6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91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51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4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39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3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By:</a:t>
            </a:r>
            <a:r>
              <a:rPr lang="en-US" sz="1600" b="0" baseline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baseline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Tư</a:t>
            </a:r>
            <a:r>
              <a:rPr lang="en-US" sz="1600" b="0" baseline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baseline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Bùi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1.png"/><Relationship Id="rId1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65169" y="4504735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65169" y="-105842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3799034" y="4117377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6227" y="4068964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5739560" y="962879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6188183" y="3891591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2144743" y="4165331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9" y="-107899"/>
            <a:ext cx="927262" cy="1126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577" y="2199928"/>
            <a:ext cx="11784589" cy="227400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765024" y="421441"/>
            <a:ext cx="4208562" cy="2610724"/>
            <a:chOff x="78830" y="3777415"/>
            <a:chExt cx="3613517" cy="243155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0" r="100000">
                          <a14:foregroundMark x1="11094" y1="66719" x2="17344" y2="80000"/>
                          <a14:foregroundMark x1="89844" y1="23281" x2="82031" y2="320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0" y="3777415"/>
              <a:ext cx="3613517" cy="2431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850798" y="4432882"/>
              <a:ext cx="2744215" cy="108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kashi" panose="02040603050506020204" pitchFamily="18" charset="0"/>
                  <a:cs typeface="#9Slide03 Cousine Bold" panose="02070709020205020404" pitchFamily="49" charset="0"/>
                </a:rPr>
                <a:t>Bài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kashi" panose="02040603050506020204" pitchFamily="18" charset="0"/>
                  <a:cs typeface="#9Slide03 Cousine Bold" panose="02070709020205020404" pitchFamily="49" charset="0"/>
                </a:rPr>
                <a:t>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/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32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 +  2  =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 +  6  =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 +  5  =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 +  6  =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9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7" grpId="0"/>
      <p:bldP spid="58" grpId="0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/>
      <p:bldP spid="73" grpId="0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/>
      <p:bldP spid="86" grpId="0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23754" y="983000"/>
            <a:ext cx="1709515" cy="5269415"/>
            <a:chOff x="748145" y="914398"/>
            <a:chExt cx="1787236" cy="541712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+ 9 = 18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+ 8 = 17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+ 7 = 16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+ 6 = 15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+ 5 = 14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+ 4 = 13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+ 3 =  ?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4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9 + 2 = 11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733269" y="1629883"/>
            <a:ext cx="1544382" cy="4622531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+ 9 = 17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+ 8 = 16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+ 7 = 15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+ 6 = 14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+ 5 = 13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+ 4 = 12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8 + 3 = 11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499494"/>
            <a:ext cx="1548772" cy="3659000"/>
            <a:chOff x="748145" y="2272144"/>
            <a:chExt cx="1787236" cy="4059383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 + 9 = 16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+ 8 = 15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+ 7 = 14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+ 6 = 13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+ 5 =  ?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 + 4 = 11</a:t>
                </a: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742098" y="3116556"/>
            <a:ext cx="1586471" cy="3062733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+ 9 = 15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+ 8 = 14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+ 7 = 13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+ 6 = 12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 + 5 = 11</a:t>
                </a: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186619" y="3787497"/>
            <a:ext cx="1463628" cy="2349120"/>
            <a:chOff x="748145" y="3629890"/>
            <a:chExt cx="1787236" cy="270163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 + 9 = 14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+ 8 = 13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+ 7 =  ?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 + 6 = 11</a:t>
                </a: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712928" y="4374455"/>
            <a:ext cx="1481210" cy="1796739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+ 9 = 13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+ 8 = 12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 + 7 = 11</a:t>
                </a: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9153376" y="5006885"/>
            <a:ext cx="1537751" cy="1151609"/>
            <a:chOff x="748145" y="4971314"/>
            <a:chExt cx="1787236" cy="134389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 + 9 =  ?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 + 8 = 11</a:t>
              </a: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710600" y="5584424"/>
            <a:ext cx="1481400" cy="5417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+ 9 = 11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5089580" y="635041"/>
            <a:ext cx="6618565" cy="3040851"/>
            <a:chOff x="5107266" y="455668"/>
            <a:chExt cx="6154546" cy="2507607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À,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phép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cộng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qua 10.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Chúng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ta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hoàn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thành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luôn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bảng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cộng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(qua 10)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!</a:t>
              </a: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02726" y="1709310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 + 3 = 12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375072" y="310659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 + 5 = 12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 – 8 = 8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9264411" y="5577759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 + 9 = 12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85336" y="4340471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13132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32325" y="-5463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86203" y="764052"/>
            <a:ext cx="605826" cy="861774"/>
            <a:chOff x="3174278" y="237323"/>
            <a:chExt cx="605826" cy="86177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5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19295" y="854028"/>
            <a:ext cx="4834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946428" y="1185015"/>
            <a:ext cx="2954655" cy="47089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  +   5 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  +   3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  +   7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6724143" y="1097804"/>
            <a:ext cx="295465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  +   6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  +   6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  +  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558287" y="1349513"/>
            <a:ext cx="2031325" cy="44701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377672" y="1097804"/>
            <a:ext cx="2031325" cy="44701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</a:t>
            </a:r>
            <a:r>
              <a:rPr kumimoji="0" lang="en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 build="p"/>
          <p:bldP spid="2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 build="p"/>
          <p:bldP spid="28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61774"/>
            <a:chOff x="3174278" y="237323"/>
            <a:chExt cx="605826" cy="86177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359517" y="221667"/>
            <a:ext cx="8372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cá cho mèo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05403" y="655337"/>
            <a:ext cx="6269182" cy="5662115"/>
            <a:chOff x="5226301" y="579779"/>
            <a:chExt cx="6269182" cy="5662115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65" name="Freeform 64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65" grpId="0" animBg="1"/>
          <p:bldP spid="66" grpId="0" animBg="1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65" grpId="0" animBg="1"/>
          <p:bldP spid="66" grpId="0" animBg="1"/>
          <p:bldP spid="6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300766" y="228108"/>
            <a:ext cx="605826" cy="830997"/>
            <a:chOff x="3174278" y="237323"/>
            <a:chExt cx="605826" cy="83099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863590" y="-52975"/>
            <a:ext cx="10795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Những đèn lồng nào ghi phép tính có kết quả bằng nhau?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113361" y="-12249"/>
            <a:ext cx="966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+ 7 = 15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+ 5 =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5B030-15DF-D885-8706-8BD098BDD5EF}"/>
              </a:ext>
            </a:extLst>
          </p:cNvPr>
          <p:cNvSpPr txBox="1"/>
          <p:nvPr/>
        </p:nvSpPr>
        <p:spPr>
          <a:xfrm>
            <a:off x="505978" y="5237047"/>
            <a:ext cx="2928964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NHẤT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B1840-9781-B7D1-2789-BB588CA285D3}"/>
              </a:ext>
            </a:extLst>
          </p:cNvPr>
          <p:cNvSpPr txBox="1"/>
          <p:nvPr/>
        </p:nvSpPr>
        <p:spPr>
          <a:xfrm>
            <a:off x="8535315" y="5028484"/>
            <a:ext cx="2474258" cy="64633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BÉ NHẤT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76" grpId="0"/>
      <p:bldP spid="77" grpId="0" animBg="1"/>
      <p:bldP spid="7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365</Words>
  <Application>Microsoft Office PowerPoint</Application>
  <PresentationFormat>Widescreen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微软雅黑</vt:lpstr>
      <vt:lpstr>#9Slide03 Cousine Bold</vt:lpstr>
      <vt:lpstr>#9Slide07 HoneyCream</vt:lpstr>
      <vt:lpstr>Arial</vt:lpstr>
      <vt:lpstr>Calibri</vt:lpstr>
      <vt:lpstr>SVN-Newton</vt:lpstr>
      <vt:lpstr>SVN-Ready</vt:lpstr>
      <vt:lpstr>Times New Roman</vt:lpstr>
      <vt:lpstr>UTM Akashi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2022-09-10T14:43:50Z</dcterms:created>
  <dcterms:modified xsi:type="dcterms:W3CDTF">2024-11-11T08:14:02Z</dcterms:modified>
</cp:coreProperties>
</file>