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62" r:id="rId2"/>
    <p:sldId id="275" r:id="rId3"/>
    <p:sldId id="273" r:id="rId4"/>
    <p:sldId id="274" r:id="rId5"/>
    <p:sldId id="270" r:id="rId6"/>
    <p:sldId id="269" r:id="rId7"/>
    <p:sldId id="257" r:id="rId8"/>
    <p:sldId id="259" r:id="rId9"/>
    <p:sldId id="260" r:id="rId10"/>
  </p:sldIdLst>
  <p:sldSz cx="12192000" cy="6858000"/>
  <p:notesSz cx="6858000" cy="9144000"/>
  <p:embeddedFontLst>
    <p:embeddedFont>
      <p:font typeface="#9Slide05 Aphrodite Pro" panose="020B0604020202020204" charset="0"/>
      <p:regular r:id="rId12"/>
    </p:embeddedFont>
    <p:embeddedFont>
      <p:font typeface="#9Slide07 Altus" panose="020B0604020202020204" charset="0"/>
      <p:regular r:id="rId13"/>
    </p:embeddedFont>
    <p:embeddedFont>
      <p:font typeface="#9Slide07 HoneyCream" panose="020B0604020202020204" charset="0"/>
      <p:regular r:id="rId14"/>
    </p:embeddedFont>
    <p:embeddedFont>
      <p:font typeface="UTM Avo" panose="02040603050506020204" pitchFamily="18" charset="0"/>
      <p:regular r:id="rId15"/>
      <p:bold r:id="rId16"/>
      <p:italic r:id="rId17"/>
      <p:boldItalic r:id="rId18"/>
    </p:embeddedFont>
    <p:embeddedFont>
      <p:font typeface="UTM Novido" panose="02040603050506020204" pitchFamily="18" charset="0"/>
      <p:regular r:id="rId19"/>
    </p:embeddedFont>
    <p:embeddedFont>
      <p:font typeface="UTM Showcard" panose="0204060305050602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96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D37D1-A296-486A-8373-B983F00825F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6BD0A-F86F-41A2-A938-03FCE7C4F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66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8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90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4.jpg"/><Relationship Id="rId4" Type="http://schemas.openxmlformats.org/officeDocument/2006/relationships/image" Target="../media/image29.emf"/><Relationship Id="rId9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">
            <a:extLst>
              <a:ext uri="{FF2B5EF4-FFF2-40B4-BE49-F238E27FC236}">
                <a16:creationId xmlns:a16="http://schemas.microsoft.com/office/drawing/2014/main" id="{253FE164-3A28-4D2F-883C-6F189E8DB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83" y="0"/>
            <a:ext cx="1713014" cy="300821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BC71D05C-B5C9-457E-B521-4FE2286324D6}"/>
              </a:ext>
            </a:extLst>
          </p:cNvPr>
          <p:cNvGrpSpPr/>
          <p:nvPr/>
        </p:nvGrpSpPr>
        <p:grpSpPr>
          <a:xfrm>
            <a:off x="0" y="-495300"/>
            <a:ext cx="903552" cy="2743200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052C741B-000D-4A1E-9054-2CCCD609ACE2}"/>
                </a:ext>
              </a:extLst>
            </p:cNvPr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7E24C43-854F-429D-A96B-02E26BD8A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0F9B5FA-4321-4859-BBB9-69ABF1BF6A98}"/>
              </a:ext>
            </a:extLst>
          </p:cNvPr>
          <p:cNvGrpSpPr/>
          <p:nvPr/>
        </p:nvGrpSpPr>
        <p:grpSpPr>
          <a:xfrm>
            <a:off x="1154622" y="-495300"/>
            <a:ext cx="1172695" cy="3421027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CA474118-D2E7-459D-88D4-F2AA5B4AE055}"/>
                </a:ext>
              </a:extLst>
            </p:cNvPr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B0DD190-4E34-461C-8D92-25ED9F42F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330C8B-CEBA-412A-91CC-28113435BF8B}"/>
              </a:ext>
            </a:extLst>
          </p:cNvPr>
          <p:cNvGrpSpPr/>
          <p:nvPr/>
        </p:nvGrpSpPr>
        <p:grpSpPr>
          <a:xfrm>
            <a:off x="2644567" y="-495300"/>
            <a:ext cx="903552" cy="2743200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BE76D4B-BDE1-4237-AE8F-4878009325B3}"/>
                </a:ext>
              </a:extLst>
            </p:cNvPr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918172C-B3BE-4C5D-998A-04C6DF07B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12" name="图片 9">
            <a:extLst>
              <a:ext uri="{FF2B5EF4-FFF2-40B4-BE49-F238E27FC236}">
                <a16:creationId xmlns:a16="http://schemas.microsoft.com/office/drawing/2014/main" id="{93472E2B-966E-49AF-97ED-729FC42B48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96" y="1775445"/>
            <a:ext cx="6650508" cy="516871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24">
            <a:extLst>
              <a:ext uri="{FF2B5EF4-FFF2-40B4-BE49-F238E27FC236}">
                <a16:creationId xmlns:a16="http://schemas.microsoft.com/office/drawing/2014/main" id="{DA53FDD5-E45F-4294-AD27-17B3B7BF9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65" y="3734278"/>
            <a:ext cx="3415027" cy="3209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7080070" y="164680"/>
            <a:ext cx="2309334" cy="2693749"/>
            <a:chOff x="7080070" y="164680"/>
            <a:chExt cx="2309334" cy="2693749"/>
          </a:xfrm>
        </p:grpSpPr>
        <p:pic>
          <p:nvPicPr>
            <p:cNvPr id="16" name="图片 23">
              <a:extLst>
                <a:ext uri="{FF2B5EF4-FFF2-40B4-BE49-F238E27FC236}">
                  <a16:creationId xmlns:a16="http://schemas.microsoft.com/office/drawing/2014/main" id="{2249EB5D-E406-4135-B901-C0E264E06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070" y="164680"/>
              <a:ext cx="2309334" cy="26937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344942" y="1027258"/>
              <a:ext cx="18040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Hoạt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động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trải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nghiệm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lớp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 2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66" y="-207406"/>
            <a:ext cx="1488174" cy="2203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9739" y="842723"/>
            <a:ext cx="5133277" cy="22496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84126" y="2366939"/>
            <a:ext cx="10315326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90BAE24F-1E16-4939-A751-0F227D5C9EC3}"/>
              </a:ext>
            </a:extLst>
          </p:cNvPr>
          <p:cNvSpPr>
            <a:spLocks noEditPoints="1"/>
          </p:cNvSpPr>
          <p:nvPr/>
        </p:nvSpPr>
        <p:spPr bwMode="auto">
          <a:xfrm>
            <a:off x="-582801" y="0"/>
            <a:ext cx="3456245" cy="3448050"/>
          </a:xfrm>
          <a:custGeom>
            <a:avLst/>
            <a:gdLst>
              <a:gd name="T0" fmla="*/ 466 w 4069"/>
              <a:gd name="T1" fmla="*/ 3029 h 4069"/>
              <a:gd name="T2" fmla="*/ 14 w 4069"/>
              <a:gd name="T3" fmla="*/ 2283 h 4069"/>
              <a:gd name="T4" fmla="*/ 32 w 4069"/>
              <a:gd name="T5" fmla="*/ 2238 h 4069"/>
              <a:gd name="T6" fmla="*/ 188 w 4069"/>
              <a:gd name="T7" fmla="*/ 1837 h 4069"/>
              <a:gd name="T8" fmla="*/ 219 w 4069"/>
              <a:gd name="T9" fmla="*/ 1464 h 4069"/>
              <a:gd name="T10" fmla="*/ 306 w 4069"/>
              <a:gd name="T11" fmla="*/ 960 h 4069"/>
              <a:gd name="T12" fmla="*/ 543 w 4069"/>
              <a:gd name="T13" fmla="*/ 877 h 4069"/>
              <a:gd name="T14" fmla="*/ 784 w 4069"/>
              <a:gd name="T15" fmla="*/ 661 h 4069"/>
              <a:gd name="T16" fmla="*/ 1249 w 4069"/>
              <a:gd name="T17" fmla="*/ 302 h 4069"/>
              <a:gd name="T18" fmla="*/ 1422 w 4069"/>
              <a:gd name="T19" fmla="*/ 94 h 4069"/>
              <a:gd name="T20" fmla="*/ 1791 w 4069"/>
              <a:gd name="T21" fmla="*/ 194 h 4069"/>
              <a:gd name="T22" fmla="*/ 1957 w 4069"/>
              <a:gd name="T23" fmla="*/ 179 h 4069"/>
              <a:gd name="T24" fmla="*/ 2829 w 4069"/>
              <a:gd name="T25" fmla="*/ 161 h 4069"/>
              <a:gd name="T26" fmla="*/ 3237 w 4069"/>
              <a:gd name="T27" fmla="*/ 461 h 4069"/>
              <a:gd name="T28" fmla="*/ 3327 w 4069"/>
              <a:gd name="T29" fmla="*/ 464 h 4069"/>
              <a:gd name="T30" fmla="*/ 3488 w 4069"/>
              <a:gd name="T31" fmla="*/ 879 h 4069"/>
              <a:gd name="T32" fmla="*/ 3667 w 4069"/>
              <a:gd name="T33" fmla="*/ 1058 h 4069"/>
              <a:gd name="T34" fmla="*/ 4051 w 4069"/>
              <a:gd name="T35" fmla="*/ 1763 h 4069"/>
              <a:gd name="T36" fmla="*/ 3968 w 4069"/>
              <a:gd name="T37" fmla="*/ 1813 h 4069"/>
              <a:gd name="T38" fmla="*/ 3888 w 4069"/>
              <a:gd name="T39" fmla="*/ 2154 h 4069"/>
              <a:gd name="T40" fmla="*/ 3815 w 4069"/>
              <a:gd name="T41" fmla="*/ 2704 h 4069"/>
              <a:gd name="T42" fmla="*/ 3841 w 4069"/>
              <a:gd name="T43" fmla="*/ 2970 h 4069"/>
              <a:gd name="T44" fmla="*/ 3508 w 4069"/>
              <a:gd name="T45" fmla="*/ 3165 h 4069"/>
              <a:gd name="T46" fmla="*/ 3379 w 4069"/>
              <a:gd name="T47" fmla="*/ 3316 h 4069"/>
              <a:gd name="T48" fmla="*/ 2811 w 4069"/>
              <a:gd name="T49" fmla="*/ 3916 h 4069"/>
              <a:gd name="T50" fmla="*/ 2749 w 4069"/>
              <a:gd name="T51" fmla="*/ 3892 h 4069"/>
              <a:gd name="T52" fmla="*/ 2335 w 4069"/>
              <a:gd name="T53" fmla="*/ 3867 h 4069"/>
              <a:gd name="T54" fmla="*/ 1986 w 4069"/>
              <a:gd name="T55" fmla="*/ 3936 h 4069"/>
              <a:gd name="T56" fmla="*/ 1365 w 4069"/>
              <a:gd name="T57" fmla="*/ 3956 h 4069"/>
              <a:gd name="T58" fmla="*/ 1274 w 4069"/>
              <a:gd name="T59" fmla="*/ 3805 h 4069"/>
              <a:gd name="T60" fmla="*/ 1031 w 4069"/>
              <a:gd name="T61" fmla="*/ 3598 h 4069"/>
              <a:gd name="T62" fmla="*/ 633 w 4069"/>
              <a:gd name="T63" fmla="*/ 3320 h 4069"/>
              <a:gd name="T64" fmla="*/ 3817 w 4069"/>
              <a:gd name="T65" fmla="*/ 2360 h 4069"/>
              <a:gd name="T66" fmla="*/ 3832 w 4069"/>
              <a:gd name="T67" fmla="*/ 2266 h 4069"/>
              <a:gd name="T68" fmla="*/ 4021 w 4069"/>
              <a:gd name="T69" fmla="*/ 1922 h 4069"/>
              <a:gd name="T70" fmla="*/ 3985 w 4069"/>
              <a:gd name="T71" fmla="*/ 1640 h 4069"/>
              <a:gd name="T72" fmla="*/ 3772 w 4069"/>
              <a:gd name="T73" fmla="*/ 1164 h 4069"/>
              <a:gd name="T74" fmla="*/ 3356 w 4069"/>
              <a:gd name="T75" fmla="*/ 609 h 4069"/>
              <a:gd name="T76" fmla="*/ 3093 w 4069"/>
              <a:gd name="T77" fmla="*/ 564 h 4069"/>
              <a:gd name="T78" fmla="*/ 2793 w 4069"/>
              <a:gd name="T79" fmla="*/ 341 h 4069"/>
              <a:gd name="T80" fmla="*/ 2329 w 4069"/>
              <a:gd name="T81" fmla="*/ 202 h 4069"/>
              <a:gd name="T82" fmla="*/ 1877 w 4069"/>
              <a:gd name="T83" fmla="*/ 72 h 4069"/>
              <a:gd name="T84" fmla="*/ 1617 w 4069"/>
              <a:gd name="T85" fmla="*/ 89 h 4069"/>
              <a:gd name="T86" fmla="*/ 999 w 4069"/>
              <a:gd name="T87" fmla="*/ 388 h 4069"/>
              <a:gd name="T88" fmla="*/ 856 w 4069"/>
              <a:gd name="T89" fmla="*/ 658 h 4069"/>
              <a:gd name="T90" fmla="*/ 619 w 4069"/>
              <a:gd name="T91" fmla="*/ 903 h 4069"/>
              <a:gd name="T92" fmla="*/ 341 w 4069"/>
              <a:gd name="T93" fmla="*/ 1276 h 4069"/>
              <a:gd name="T94" fmla="*/ 129 w 4069"/>
              <a:gd name="T95" fmla="*/ 1463 h 4069"/>
              <a:gd name="T96" fmla="*/ 90 w 4069"/>
              <a:gd name="T97" fmla="*/ 2071 h 4069"/>
              <a:gd name="T98" fmla="*/ 262 w 4069"/>
              <a:gd name="T99" fmla="*/ 2407 h 4069"/>
              <a:gd name="T100" fmla="*/ 355 w 4069"/>
              <a:gd name="T101" fmla="*/ 2716 h 4069"/>
              <a:gd name="T102" fmla="*/ 484 w 4069"/>
              <a:gd name="T103" fmla="*/ 3134 h 4069"/>
              <a:gd name="T104" fmla="*/ 861 w 4069"/>
              <a:gd name="T105" fmla="*/ 3415 h 4069"/>
              <a:gd name="T106" fmla="*/ 956 w 4069"/>
              <a:gd name="T107" fmla="*/ 3490 h 4069"/>
              <a:gd name="T108" fmla="*/ 1207 w 4069"/>
              <a:gd name="T109" fmla="*/ 3797 h 4069"/>
              <a:gd name="T110" fmla="*/ 1667 w 4069"/>
              <a:gd name="T111" fmla="*/ 3990 h 4069"/>
              <a:gd name="T112" fmla="*/ 1955 w 4069"/>
              <a:gd name="T113" fmla="*/ 4022 h 4069"/>
              <a:gd name="T114" fmla="*/ 2573 w 4069"/>
              <a:gd name="T115" fmla="*/ 3903 h 4069"/>
              <a:gd name="T116" fmla="*/ 2767 w 4069"/>
              <a:gd name="T117" fmla="*/ 3691 h 4069"/>
              <a:gd name="T118" fmla="*/ 3146 w 4069"/>
              <a:gd name="T119" fmla="*/ 3632 h 4069"/>
              <a:gd name="T120" fmla="*/ 3451 w 4069"/>
              <a:gd name="T121" fmla="*/ 3432 h 4069"/>
              <a:gd name="T122" fmla="*/ 3643 w 4069"/>
              <a:gd name="T123" fmla="*/ 3205 h 4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69" h="4069">
                <a:moveTo>
                  <a:pt x="561" y="3166"/>
                </a:moveTo>
                <a:lnTo>
                  <a:pt x="554" y="3168"/>
                </a:lnTo>
                <a:lnTo>
                  <a:pt x="550" y="3169"/>
                </a:lnTo>
                <a:lnTo>
                  <a:pt x="531" y="3176"/>
                </a:lnTo>
                <a:lnTo>
                  <a:pt x="510" y="3181"/>
                </a:lnTo>
                <a:lnTo>
                  <a:pt x="491" y="3187"/>
                </a:lnTo>
                <a:lnTo>
                  <a:pt x="471" y="3193"/>
                </a:lnTo>
                <a:lnTo>
                  <a:pt x="449" y="3199"/>
                </a:lnTo>
                <a:lnTo>
                  <a:pt x="425" y="3205"/>
                </a:lnTo>
                <a:lnTo>
                  <a:pt x="402" y="3212"/>
                </a:lnTo>
                <a:lnTo>
                  <a:pt x="379" y="3217"/>
                </a:lnTo>
                <a:lnTo>
                  <a:pt x="349" y="3175"/>
                </a:lnTo>
                <a:lnTo>
                  <a:pt x="320" y="3131"/>
                </a:lnTo>
                <a:lnTo>
                  <a:pt x="292" y="3086"/>
                </a:lnTo>
                <a:lnTo>
                  <a:pt x="266" y="3040"/>
                </a:lnTo>
                <a:lnTo>
                  <a:pt x="239" y="2994"/>
                </a:lnTo>
                <a:lnTo>
                  <a:pt x="216" y="2947"/>
                </a:lnTo>
                <a:lnTo>
                  <a:pt x="193" y="2900"/>
                </a:lnTo>
                <a:lnTo>
                  <a:pt x="171" y="2854"/>
                </a:lnTo>
                <a:lnTo>
                  <a:pt x="166" y="2840"/>
                </a:lnTo>
                <a:lnTo>
                  <a:pt x="160" y="2825"/>
                </a:lnTo>
                <a:lnTo>
                  <a:pt x="153" y="2811"/>
                </a:lnTo>
                <a:lnTo>
                  <a:pt x="148" y="2797"/>
                </a:lnTo>
                <a:lnTo>
                  <a:pt x="289" y="2791"/>
                </a:lnTo>
                <a:lnTo>
                  <a:pt x="302" y="2820"/>
                </a:lnTo>
                <a:lnTo>
                  <a:pt x="317" y="2852"/>
                </a:lnTo>
                <a:lnTo>
                  <a:pt x="333" y="2884"/>
                </a:lnTo>
                <a:lnTo>
                  <a:pt x="348" y="2914"/>
                </a:lnTo>
                <a:lnTo>
                  <a:pt x="364" y="2944"/>
                </a:lnTo>
                <a:lnTo>
                  <a:pt x="383" y="2977"/>
                </a:lnTo>
                <a:lnTo>
                  <a:pt x="402" y="3011"/>
                </a:lnTo>
                <a:lnTo>
                  <a:pt x="420" y="3041"/>
                </a:lnTo>
                <a:lnTo>
                  <a:pt x="466" y="3029"/>
                </a:lnTo>
                <a:lnTo>
                  <a:pt x="449" y="3001"/>
                </a:lnTo>
                <a:lnTo>
                  <a:pt x="432" y="2973"/>
                </a:lnTo>
                <a:lnTo>
                  <a:pt x="415" y="2945"/>
                </a:lnTo>
                <a:lnTo>
                  <a:pt x="400" y="2916"/>
                </a:lnTo>
                <a:lnTo>
                  <a:pt x="384" y="2888"/>
                </a:lnTo>
                <a:lnTo>
                  <a:pt x="369" y="2858"/>
                </a:lnTo>
                <a:lnTo>
                  <a:pt x="355" y="2829"/>
                </a:lnTo>
                <a:lnTo>
                  <a:pt x="341" y="2799"/>
                </a:lnTo>
                <a:lnTo>
                  <a:pt x="336" y="2787"/>
                </a:lnTo>
                <a:lnTo>
                  <a:pt x="331" y="2774"/>
                </a:lnTo>
                <a:lnTo>
                  <a:pt x="325" y="2762"/>
                </a:lnTo>
                <a:lnTo>
                  <a:pt x="320" y="2749"/>
                </a:lnTo>
                <a:lnTo>
                  <a:pt x="319" y="2746"/>
                </a:lnTo>
                <a:lnTo>
                  <a:pt x="313" y="2746"/>
                </a:lnTo>
                <a:lnTo>
                  <a:pt x="307" y="2746"/>
                </a:lnTo>
                <a:lnTo>
                  <a:pt x="286" y="2747"/>
                </a:lnTo>
                <a:lnTo>
                  <a:pt x="265" y="2748"/>
                </a:lnTo>
                <a:lnTo>
                  <a:pt x="245" y="2748"/>
                </a:lnTo>
                <a:lnTo>
                  <a:pt x="224" y="2749"/>
                </a:lnTo>
                <a:lnTo>
                  <a:pt x="201" y="2749"/>
                </a:lnTo>
                <a:lnTo>
                  <a:pt x="177" y="2749"/>
                </a:lnTo>
                <a:lnTo>
                  <a:pt x="153" y="2749"/>
                </a:lnTo>
                <a:lnTo>
                  <a:pt x="129" y="2748"/>
                </a:lnTo>
                <a:lnTo>
                  <a:pt x="110" y="2695"/>
                </a:lnTo>
                <a:lnTo>
                  <a:pt x="92" y="2641"/>
                </a:lnTo>
                <a:lnTo>
                  <a:pt x="76" y="2585"/>
                </a:lnTo>
                <a:lnTo>
                  <a:pt x="61" y="2528"/>
                </a:lnTo>
                <a:lnTo>
                  <a:pt x="47" y="2472"/>
                </a:lnTo>
                <a:lnTo>
                  <a:pt x="35" y="2416"/>
                </a:lnTo>
                <a:lnTo>
                  <a:pt x="26" y="2360"/>
                </a:lnTo>
                <a:lnTo>
                  <a:pt x="18" y="2306"/>
                </a:lnTo>
                <a:lnTo>
                  <a:pt x="16" y="2294"/>
                </a:lnTo>
                <a:lnTo>
                  <a:pt x="14" y="2283"/>
                </a:lnTo>
                <a:lnTo>
                  <a:pt x="75" y="2296"/>
                </a:lnTo>
                <a:lnTo>
                  <a:pt x="153" y="2313"/>
                </a:lnTo>
                <a:lnTo>
                  <a:pt x="157" y="2345"/>
                </a:lnTo>
                <a:lnTo>
                  <a:pt x="164" y="2380"/>
                </a:lnTo>
                <a:lnTo>
                  <a:pt x="170" y="2416"/>
                </a:lnTo>
                <a:lnTo>
                  <a:pt x="178" y="2447"/>
                </a:lnTo>
                <a:lnTo>
                  <a:pt x="185" y="2480"/>
                </a:lnTo>
                <a:lnTo>
                  <a:pt x="195" y="2518"/>
                </a:lnTo>
                <a:lnTo>
                  <a:pt x="205" y="2555"/>
                </a:lnTo>
                <a:lnTo>
                  <a:pt x="215" y="2589"/>
                </a:lnTo>
                <a:lnTo>
                  <a:pt x="262" y="2589"/>
                </a:lnTo>
                <a:lnTo>
                  <a:pt x="252" y="2558"/>
                </a:lnTo>
                <a:lnTo>
                  <a:pt x="244" y="2526"/>
                </a:lnTo>
                <a:lnTo>
                  <a:pt x="235" y="2494"/>
                </a:lnTo>
                <a:lnTo>
                  <a:pt x="227" y="2463"/>
                </a:lnTo>
                <a:lnTo>
                  <a:pt x="219" y="2431"/>
                </a:lnTo>
                <a:lnTo>
                  <a:pt x="213" y="2400"/>
                </a:lnTo>
                <a:lnTo>
                  <a:pt x="207" y="2368"/>
                </a:lnTo>
                <a:lnTo>
                  <a:pt x="202" y="2335"/>
                </a:lnTo>
                <a:lnTo>
                  <a:pt x="200" y="2322"/>
                </a:lnTo>
                <a:lnTo>
                  <a:pt x="198" y="2308"/>
                </a:lnTo>
                <a:lnTo>
                  <a:pt x="196" y="2294"/>
                </a:lnTo>
                <a:lnTo>
                  <a:pt x="194" y="2282"/>
                </a:lnTo>
                <a:lnTo>
                  <a:pt x="193" y="2277"/>
                </a:lnTo>
                <a:lnTo>
                  <a:pt x="185" y="2276"/>
                </a:lnTo>
                <a:lnTo>
                  <a:pt x="180" y="2274"/>
                </a:lnTo>
                <a:lnTo>
                  <a:pt x="160" y="2270"/>
                </a:lnTo>
                <a:lnTo>
                  <a:pt x="140" y="2266"/>
                </a:lnTo>
                <a:lnTo>
                  <a:pt x="121" y="2261"/>
                </a:lnTo>
                <a:lnTo>
                  <a:pt x="101" y="2256"/>
                </a:lnTo>
                <a:lnTo>
                  <a:pt x="79" y="2251"/>
                </a:lnTo>
                <a:lnTo>
                  <a:pt x="55" y="2244"/>
                </a:lnTo>
                <a:lnTo>
                  <a:pt x="32" y="2238"/>
                </a:lnTo>
                <a:lnTo>
                  <a:pt x="10" y="2232"/>
                </a:lnTo>
                <a:lnTo>
                  <a:pt x="4" y="2180"/>
                </a:lnTo>
                <a:lnTo>
                  <a:pt x="1" y="2127"/>
                </a:lnTo>
                <a:lnTo>
                  <a:pt x="0" y="2074"/>
                </a:lnTo>
                <a:lnTo>
                  <a:pt x="0" y="2021"/>
                </a:lnTo>
                <a:lnTo>
                  <a:pt x="1" y="1968"/>
                </a:lnTo>
                <a:lnTo>
                  <a:pt x="3" y="1915"/>
                </a:lnTo>
                <a:lnTo>
                  <a:pt x="7" y="1864"/>
                </a:lnTo>
                <a:lnTo>
                  <a:pt x="12" y="1813"/>
                </a:lnTo>
                <a:lnTo>
                  <a:pt x="14" y="1797"/>
                </a:lnTo>
                <a:lnTo>
                  <a:pt x="15" y="1782"/>
                </a:lnTo>
                <a:lnTo>
                  <a:pt x="17" y="1767"/>
                </a:lnTo>
                <a:lnTo>
                  <a:pt x="19" y="1751"/>
                </a:lnTo>
                <a:lnTo>
                  <a:pt x="70" y="1779"/>
                </a:lnTo>
                <a:lnTo>
                  <a:pt x="145" y="1817"/>
                </a:lnTo>
                <a:lnTo>
                  <a:pt x="142" y="1849"/>
                </a:lnTo>
                <a:lnTo>
                  <a:pt x="138" y="1884"/>
                </a:lnTo>
                <a:lnTo>
                  <a:pt x="135" y="1920"/>
                </a:lnTo>
                <a:lnTo>
                  <a:pt x="134" y="1953"/>
                </a:lnTo>
                <a:lnTo>
                  <a:pt x="133" y="1986"/>
                </a:lnTo>
                <a:lnTo>
                  <a:pt x="132" y="2025"/>
                </a:lnTo>
                <a:lnTo>
                  <a:pt x="133" y="2064"/>
                </a:lnTo>
                <a:lnTo>
                  <a:pt x="133" y="2099"/>
                </a:lnTo>
                <a:lnTo>
                  <a:pt x="179" y="2111"/>
                </a:lnTo>
                <a:lnTo>
                  <a:pt x="178" y="2079"/>
                </a:lnTo>
                <a:lnTo>
                  <a:pt x="177" y="2046"/>
                </a:lnTo>
                <a:lnTo>
                  <a:pt x="177" y="2014"/>
                </a:lnTo>
                <a:lnTo>
                  <a:pt x="178" y="1981"/>
                </a:lnTo>
                <a:lnTo>
                  <a:pt x="179" y="1948"/>
                </a:lnTo>
                <a:lnTo>
                  <a:pt x="181" y="1916"/>
                </a:lnTo>
                <a:lnTo>
                  <a:pt x="183" y="1883"/>
                </a:lnTo>
                <a:lnTo>
                  <a:pt x="186" y="1850"/>
                </a:lnTo>
                <a:lnTo>
                  <a:pt x="188" y="1837"/>
                </a:lnTo>
                <a:lnTo>
                  <a:pt x="189" y="1823"/>
                </a:lnTo>
                <a:lnTo>
                  <a:pt x="190" y="1810"/>
                </a:lnTo>
                <a:lnTo>
                  <a:pt x="193" y="1797"/>
                </a:lnTo>
                <a:lnTo>
                  <a:pt x="193" y="1793"/>
                </a:lnTo>
                <a:lnTo>
                  <a:pt x="187" y="1790"/>
                </a:lnTo>
                <a:lnTo>
                  <a:pt x="183" y="1787"/>
                </a:lnTo>
                <a:lnTo>
                  <a:pt x="164" y="1778"/>
                </a:lnTo>
                <a:lnTo>
                  <a:pt x="146" y="1768"/>
                </a:lnTo>
                <a:lnTo>
                  <a:pt x="128" y="1757"/>
                </a:lnTo>
                <a:lnTo>
                  <a:pt x="110" y="1748"/>
                </a:lnTo>
                <a:lnTo>
                  <a:pt x="89" y="1736"/>
                </a:lnTo>
                <a:lnTo>
                  <a:pt x="68" y="1724"/>
                </a:lnTo>
                <a:lnTo>
                  <a:pt x="48" y="1713"/>
                </a:lnTo>
                <a:lnTo>
                  <a:pt x="28" y="1700"/>
                </a:lnTo>
                <a:lnTo>
                  <a:pt x="36" y="1649"/>
                </a:lnTo>
                <a:lnTo>
                  <a:pt x="47" y="1597"/>
                </a:lnTo>
                <a:lnTo>
                  <a:pt x="60" y="1545"/>
                </a:lnTo>
                <a:lnTo>
                  <a:pt x="73" y="1493"/>
                </a:lnTo>
                <a:lnTo>
                  <a:pt x="88" y="1442"/>
                </a:lnTo>
                <a:lnTo>
                  <a:pt x="104" y="1391"/>
                </a:lnTo>
                <a:lnTo>
                  <a:pt x="121" y="1342"/>
                </a:lnTo>
                <a:lnTo>
                  <a:pt x="139" y="1293"/>
                </a:lnTo>
                <a:lnTo>
                  <a:pt x="145" y="1280"/>
                </a:lnTo>
                <a:lnTo>
                  <a:pt x="150" y="1266"/>
                </a:lnTo>
                <a:lnTo>
                  <a:pt x="155" y="1254"/>
                </a:lnTo>
                <a:lnTo>
                  <a:pt x="162" y="1240"/>
                </a:lnTo>
                <a:lnTo>
                  <a:pt x="204" y="1280"/>
                </a:lnTo>
                <a:lnTo>
                  <a:pt x="204" y="1280"/>
                </a:lnTo>
                <a:lnTo>
                  <a:pt x="265" y="1335"/>
                </a:lnTo>
                <a:lnTo>
                  <a:pt x="254" y="1365"/>
                </a:lnTo>
                <a:lnTo>
                  <a:pt x="241" y="1398"/>
                </a:lnTo>
                <a:lnTo>
                  <a:pt x="230" y="1432"/>
                </a:lnTo>
                <a:lnTo>
                  <a:pt x="219" y="1464"/>
                </a:lnTo>
                <a:lnTo>
                  <a:pt x="210" y="1496"/>
                </a:lnTo>
                <a:lnTo>
                  <a:pt x="200" y="1533"/>
                </a:lnTo>
                <a:lnTo>
                  <a:pt x="189" y="1570"/>
                </a:lnTo>
                <a:lnTo>
                  <a:pt x="181" y="1604"/>
                </a:lnTo>
                <a:lnTo>
                  <a:pt x="222" y="1629"/>
                </a:lnTo>
                <a:lnTo>
                  <a:pt x="230" y="1597"/>
                </a:lnTo>
                <a:lnTo>
                  <a:pt x="237" y="1565"/>
                </a:lnTo>
                <a:lnTo>
                  <a:pt x="246" y="1533"/>
                </a:lnTo>
                <a:lnTo>
                  <a:pt x="255" y="1502"/>
                </a:lnTo>
                <a:lnTo>
                  <a:pt x="265" y="1470"/>
                </a:lnTo>
                <a:lnTo>
                  <a:pt x="274" y="1440"/>
                </a:lnTo>
                <a:lnTo>
                  <a:pt x="285" y="1409"/>
                </a:lnTo>
                <a:lnTo>
                  <a:pt x="297" y="1378"/>
                </a:lnTo>
                <a:lnTo>
                  <a:pt x="302" y="1366"/>
                </a:lnTo>
                <a:lnTo>
                  <a:pt x="306" y="1353"/>
                </a:lnTo>
                <a:lnTo>
                  <a:pt x="312" y="1341"/>
                </a:lnTo>
                <a:lnTo>
                  <a:pt x="317" y="1328"/>
                </a:lnTo>
                <a:lnTo>
                  <a:pt x="318" y="1325"/>
                </a:lnTo>
                <a:lnTo>
                  <a:pt x="314" y="1320"/>
                </a:lnTo>
                <a:lnTo>
                  <a:pt x="307" y="1314"/>
                </a:lnTo>
                <a:lnTo>
                  <a:pt x="292" y="1300"/>
                </a:lnTo>
                <a:lnTo>
                  <a:pt x="279" y="1288"/>
                </a:lnTo>
                <a:lnTo>
                  <a:pt x="264" y="1274"/>
                </a:lnTo>
                <a:lnTo>
                  <a:pt x="250" y="1260"/>
                </a:lnTo>
                <a:lnTo>
                  <a:pt x="233" y="1243"/>
                </a:lnTo>
                <a:lnTo>
                  <a:pt x="216" y="1227"/>
                </a:lnTo>
                <a:lnTo>
                  <a:pt x="199" y="1210"/>
                </a:lnTo>
                <a:lnTo>
                  <a:pt x="182" y="1193"/>
                </a:lnTo>
                <a:lnTo>
                  <a:pt x="204" y="1145"/>
                </a:lnTo>
                <a:lnTo>
                  <a:pt x="228" y="1098"/>
                </a:lnTo>
                <a:lnTo>
                  <a:pt x="253" y="1052"/>
                </a:lnTo>
                <a:lnTo>
                  <a:pt x="279" y="1006"/>
                </a:lnTo>
                <a:lnTo>
                  <a:pt x="306" y="960"/>
                </a:lnTo>
                <a:lnTo>
                  <a:pt x="335" y="915"/>
                </a:lnTo>
                <a:lnTo>
                  <a:pt x="364" y="873"/>
                </a:lnTo>
                <a:lnTo>
                  <a:pt x="393" y="831"/>
                </a:lnTo>
                <a:lnTo>
                  <a:pt x="403" y="819"/>
                </a:lnTo>
                <a:lnTo>
                  <a:pt x="412" y="806"/>
                </a:lnTo>
                <a:lnTo>
                  <a:pt x="421" y="794"/>
                </a:lnTo>
                <a:lnTo>
                  <a:pt x="431" y="781"/>
                </a:lnTo>
                <a:lnTo>
                  <a:pt x="506" y="902"/>
                </a:lnTo>
                <a:lnTo>
                  <a:pt x="488" y="927"/>
                </a:lnTo>
                <a:lnTo>
                  <a:pt x="468" y="956"/>
                </a:lnTo>
                <a:lnTo>
                  <a:pt x="447" y="986"/>
                </a:lnTo>
                <a:lnTo>
                  <a:pt x="430" y="1013"/>
                </a:lnTo>
                <a:lnTo>
                  <a:pt x="412" y="1042"/>
                </a:lnTo>
                <a:lnTo>
                  <a:pt x="392" y="1075"/>
                </a:lnTo>
                <a:lnTo>
                  <a:pt x="372" y="1109"/>
                </a:lnTo>
                <a:lnTo>
                  <a:pt x="355" y="1140"/>
                </a:lnTo>
                <a:lnTo>
                  <a:pt x="389" y="1174"/>
                </a:lnTo>
                <a:lnTo>
                  <a:pt x="404" y="1144"/>
                </a:lnTo>
                <a:lnTo>
                  <a:pt x="420" y="1115"/>
                </a:lnTo>
                <a:lnTo>
                  <a:pt x="436" y="1088"/>
                </a:lnTo>
                <a:lnTo>
                  <a:pt x="453" y="1059"/>
                </a:lnTo>
                <a:lnTo>
                  <a:pt x="471" y="1032"/>
                </a:lnTo>
                <a:lnTo>
                  <a:pt x="488" y="1005"/>
                </a:lnTo>
                <a:lnTo>
                  <a:pt x="507" y="978"/>
                </a:lnTo>
                <a:lnTo>
                  <a:pt x="526" y="951"/>
                </a:lnTo>
                <a:lnTo>
                  <a:pt x="534" y="940"/>
                </a:lnTo>
                <a:lnTo>
                  <a:pt x="542" y="929"/>
                </a:lnTo>
                <a:lnTo>
                  <a:pt x="550" y="919"/>
                </a:lnTo>
                <a:lnTo>
                  <a:pt x="558" y="907"/>
                </a:lnTo>
                <a:lnTo>
                  <a:pt x="560" y="905"/>
                </a:lnTo>
                <a:lnTo>
                  <a:pt x="557" y="899"/>
                </a:lnTo>
                <a:lnTo>
                  <a:pt x="554" y="894"/>
                </a:lnTo>
                <a:lnTo>
                  <a:pt x="543" y="877"/>
                </a:lnTo>
                <a:lnTo>
                  <a:pt x="532" y="859"/>
                </a:lnTo>
                <a:lnTo>
                  <a:pt x="521" y="841"/>
                </a:lnTo>
                <a:lnTo>
                  <a:pt x="510" y="824"/>
                </a:lnTo>
                <a:lnTo>
                  <a:pt x="499" y="804"/>
                </a:lnTo>
                <a:lnTo>
                  <a:pt x="487" y="784"/>
                </a:lnTo>
                <a:lnTo>
                  <a:pt x="475" y="762"/>
                </a:lnTo>
                <a:lnTo>
                  <a:pt x="464" y="742"/>
                </a:lnTo>
                <a:lnTo>
                  <a:pt x="500" y="699"/>
                </a:lnTo>
                <a:lnTo>
                  <a:pt x="538" y="655"/>
                </a:lnTo>
                <a:lnTo>
                  <a:pt x="578" y="614"/>
                </a:lnTo>
                <a:lnTo>
                  <a:pt x="620" y="572"/>
                </a:lnTo>
                <a:lnTo>
                  <a:pt x="661" y="533"/>
                </a:lnTo>
                <a:lnTo>
                  <a:pt x="705" y="494"/>
                </a:lnTo>
                <a:lnTo>
                  <a:pt x="748" y="458"/>
                </a:lnTo>
                <a:lnTo>
                  <a:pt x="791" y="424"/>
                </a:lnTo>
                <a:lnTo>
                  <a:pt x="801" y="417"/>
                </a:lnTo>
                <a:lnTo>
                  <a:pt x="809" y="409"/>
                </a:lnTo>
                <a:lnTo>
                  <a:pt x="827" y="469"/>
                </a:lnTo>
                <a:lnTo>
                  <a:pt x="852" y="544"/>
                </a:lnTo>
                <a:lnTo>
                  <a:pt x="827" y="565"/>
                </a:lnTo>
                <a:lnTo>
                  <a:pt x="800" y="587"/>
                </a:lnTo>
                <a:lnTo>
                  <a:pt x="773" y="611"/>
                </a:lnTo>
                <a:lnTo>
                  <a:pt x="749" y="633"/>
                </a:lnTo>
                <a:lnTo>
                  <a:pt x="724" y="656"/>
                </a:lnTo>
                <a:lnTo>
                  <a:pt x="696" y="683"/>
                </a:lnTo>
                <a:lnTo>
                  <a:pt x="669" y="710"/>
                </a:lnTo>
                <a:lnTo>
                  <a:pt x="644" y="736"/>
                </a:lnTo>
                <a:lnTo>
                  <a:pt x="668" y="777"/>
                </a:lnTo>
                <a:lnTo>
                  <a:pt x="690" y="753"/>
                </a:lnTo>
                <a:lnTo>
                  <a:pt x="713" y="729"/>
                </a:lnTo>
                <a:lnTo>
                  <a:pt x="736" y="706"/>
                </a:lnTo>
                <a:lnTo>
                  <a:pt x="759" y="684"/>
                </a:lnTo>
                <a:lnTo>
                  <a:pt x="784" y="661"/>
                </a:lnTo>
                <a:lnTo>
                  <a:pt x="808" y="640"/>
                </a:lnTo>
                <a:lnTo>
                  <a:pt x="833" y="619"/>
                </a:lnTo>
                <a:lnTo>
                  <a:pt x="858" y="598"/>
                </a:lnTo>
                <a:lnTo>
                  <a:pt x="869" y="589"/>
                </a:lnTo>
                <a:lnTo>
                  <a:pt x="879" y="581"/>
                </a:lnTo>
                <a:lnTo>
                  <a:pt x="890" y="572"/>
                </a:lnTo>
                <a:lnTo>
                  <a:pt x="901" y="564"/>
                </a:lnTo>
                <a:lnTo>
                  <a:pt x="903" y="561"/>
                </a:lnTo>
                <a:lnTo>
                  <a:pt x="901" y="554"/>
                </a:lnTo>
                <a:lnTo>
                  <a:pt x="900" y="549"/>
                </a:lnTo>
                <a:lnTo>
                  <a:pt x="893" y="530"/>
                </a:lnTo>
                <a:lnTo>
                  <a:pt x="887" y="510"/>
                </a:lnTo>
                <a:lnTo>
                  <a:pt x="881" y="490"/>
                </a:lnTo>
                <a:lnTo>
                  <a:pt x="876" y="471"/>
                </a:lnTo>
                <a:lnTo>
                  <a:pt x="870" y="449"/>
                </a:lnTo>
                <a:lnTo>
                  <a:pt x="863" y="425"/>
                </a:lnTo>
                <a:lnTo>
                  <a:pt x="857" y="402"/>
                </a:lnTo>
                <a:lnTo>
                  <a:pt x="852" y="380"/>
                </a:lnTo>
                <a:lnTo>
                  <a:pt x="894" y="350"/>
                </a:lnTo>
                <a:lnTo>
                  <a:pt x="938" y="320"/>
                </a:lnTo>
                <a:lnTo>
                  <a:pt x="982" y="292"/>
                </a:lnTo>
                <a:lnTo>
                  <a:pt x="1029" y="266"/>
                </a:lnTo>
                <a:lnTo>
                  <a:pt x="1075" y="240"/>
                </a:lnTo>
                <a:lnTo>
                  <a:pt x="1122" y="216"/>
                </a:lnTo>
                <a:lnTo>
                  <a:pt x="1169" y="194"/>
                </a:lnTo>
                <a:lnTo>
                  <a:pt x="1215" y="172"/>
                </a:lnTo>
                <a:lnTo>
                  <a:pt x="1229" y="166"/>
                </a:lnTo>
                <a:lnTo>
                  <a:pt x="1244" y="160"/>
                </a:lnTo>
                <a:lnTo>
                  <a:pt x="1258" y="153"/>
                </a:lnTo>
                <a:lnTo>
                  <a:pt x="1272" y="148"/>
                </a:lnTo>
                <a:lnTo>
                  <a:pt x="1274" y="206"/>
                </a:lnTo>
                <a:lnTo>
                  <a:pt x="1278" y="289"/>
                </a:lnTo>
                <a:lnTo>
                  <a:pt x="1249" y="302"/>
                </a:lnTo>
                <a:lnTo>
                  <a:pt x="1216" y="317"/>
                </a:lnTo>
                <a:lnTo>
                  <a:pt x="1184" y="333"/>
                </a:lnTo>
                <a:lnTo>
                  <a:pt x="1155" y="348"/>
                </a:lnTo>
                <a:lnTo>
                  <a:pt x="1125" y="364"/>
                </a:lnTo>
                <a:lnTo>
                  <a:pt x="1092" y="383"/>
                </a:lnTo>
                <a:lnTo>
                  <a:pt x="1058" y="402"/>
                </a:lnTo>
                <a:lnTo>
                  <a:pt x="1028" y="420"/>
                </a:lnTo>
                <a:lnTo>
                  <a:pt x="1040" y="466"/>
                </a:lnTo>
                <a:lnTo>
                  <a:pt x="1068" y="449"/>
                </a:lnTo>
                <a:lnTo>
                  <a:pt x="1096" y="432"/>
                </a:lnTo>
                <a:lnTo>
                  <a:pt x="1124" y="416"/>
                </a:lnTo>
                <a:lnTo>
                  <a:pt x="1153" y="400"/>
                </a:lnTo>
                <a:lnTo>
                  <a:pt x="1181" y="384"/>
                </a:lnTo>
                <a:lnTo>
                  <a:pt x="1211" y="370"/>
                </a:lnTo>
                <a:lnTo>
                  <a:pt x="1240" y="355"/>
                </a:lnTo>
                <a:lnTo>
                  <a:pt x="1270" y="342"/>
                </a:lnTo>
                <a:lnTo>
                  <a:pt x="1282" y="336"/>
                </a:lnTo>
                <a:lnTo>
                  <a:pt x="1295" y="331"/>
                </a:lnTo>
                <a:lnTo>
                  <a:pt x="1307" y="325"/>
                </a:lnTo>
                <a:lnTo>
                  <a:pt x="1319" y="320"/>
                </a:lnTo>
                <a:lnTo>
                  <a:pt x="1323" y="319"/>
                </a:lnTo>
                <a:lnTo>
                  <a:pt x="1323" y="313"/>
                </a:lnTo>
                <a:lnTo>
                  <a:pt x="1323" y="307"/>
                </a:lnTo>
                <a:lnTo>
                  <a:pt x="1322" y="286"/>
                </a:lnTo>
                <a:lnTo>
                  <a:pt x="1321" y="266"/>
                </a:lnTo>
                <a:lnTo>
                  <a:pt x="1321" y="245"/>
                </a:lnTo>
                <a:lnTo>
                  <a:pt x="1319" y="224"/>
                </a:lnTo>
                <a:lnTo>
                  <a:pt x="1319" y="201"/>
                </a:lnTo>
                <a:lnTo>
                  <a:pt x="1319" y="178"/>
                </a:lnTo>
                <a:lnTo>
                  <a:pt x="1319" y="153"/>
                </a:lnTo>
                <a:lnTo>
                  <a:pt x="1321" y="130"/>
                </a:lnTo>
                <a:lnTo>
                  <a:pt x="1371" y="111"/>
                </a:lnTo>
                <a:lnTo>
                  <a:pt x="1422" y="94"/>
                </a:lnTo>
                <a:lnTo>
                  <a:pt x="1475" y="79"/>
                </a:lnTo>
                <a:lnTo>
                  <a:pt x="1527" y="64"/>
                </a:lnTo>
                <a:lnTo>
                  <a:pt x="1580" y="51"/>
                </a:lnTo>
                <a:lnTo>
                  <a:pt x="1633" y="39"/>
                </a:lnTo>
                <a:lnTo>
                  <a:pt x="1686" y="30"/>
                </a:lnTo>
                <a:lnTo>
                  <a:pt x="1737" y="21"/>
                </a:lnTo>
                <a:lnTo>
                  <a:pt x="1750" y="20"/>
                </a:lnTo>
                <a:lnTo>
                  <a:pt x="1762" y="18"/>
                </a:lnTo>
                <a:lnTo>
                  <a:pt x="1774" y="16"/>
                </a:lnTo>
                <a:lnTo>
                  <a:pt x="1787" y="15"/>
                </a:lnTo>
                <a:lnTo>
                  <a:pt x="1755" y="153"/>
                </a:lnTo>
                <a:lnTo>
                  <a:pt x="1723" y="158"/>
                </a:lnTo>
                <a:lnTo>
                  <a:pt x="1688" y="164"/>
                </a:lnTo>
                <a:lnTo>
                  <a:pt x="1653" y="171"/>
                </a:lnTo>
                <a:lnTo>
                  <a:pt x="1621" y="178"/>
                </a:lnTo>
                <a:lnTo>
                  <a:pt x="1588" y="185"/>
                </a:lnTo>
                <a:lnTo>
                  <a:pt x="1551" y="195"/>
                </a:lnTo>
                <a:lnTo>
                  <a:pt x="1514" y="205"/>
                </a:lnTo>
                <a:lnTo>
                  <a:pt x="1480" y="215"/>
                </a:lnTo>
                <a:lnTo>
                  <a:pt x="1480" y="263"/>
                </a:lnTo>
                <a:lnTo>
                  <a:pt x="1511" y="252"/>
                </a:lnTo>
                <a:lnTo>
                  <a:pt x="1543" y="244"/>
                </a:lnTo>
                <a:lnTo>
                  <a:pt x="1575" y="235"/>
                </a:lnTo>
                <a:lnTo>
                  <a:pt x="1605" y="228"/>
                </a:lnTo>
                <a:lnTo>
                  <a:pt x="1637" y="220"/>
                </a:lnTo>
                <a:lnTo>
                  <a:pt x="1669" y="213"/>
                </a:lnTo>
                <a:lnTo>
                  <a:pt x="1701" y="207"/>
                </a:lnTo>
                <a:lnTo>
                  <a:pt x="1734" y="202"/>
                </a:lnTo>
                <a:lnTo>
                  <a:pt x="1747" y="200"/>
                </a:lnTo>
                <a:lnTo>
                  <a:pt x="1761" y="198"/>
                </a:lnTo>
                <a:lnTo>
                  <a:pt x="1774" y="196"/>
                </a:lnTo>
                <a:lnTo>
                  <a:pt x="1787" y="194"/>
                </a:lnTo>
                <a:lnTo>
                  <a:pt x="1791" y="194"/>
                </a:lnTo>
                <a:lnTo>
                  <a:pt x="1791" y="194"/>
                </a:lnTo>
                <a:lnTo>
                  <a:pt x="1793" y="186"/>
                </a:lnTo>
                <a:lnTo>
                  <a:pt x="1795" y="181"/>
                </a:lnTo>
                <a:lnTo>
                  <a:pt x="1799" y="161"/>
                </a:lnTo>
                <a:lnTo>
                  <a:pt x="1803" y="141"/>
                </a:lnTo>
                <a:lnTo>
                  <a:pt x="1807" y="121"/>
                </a:lnTo>
                <a:lnTo>
                  <a:pt x="1813" y="101"/>
                </a:lnTo>
                <a:lnTo>
                  <a:pt x="1818" y="79"/>
                </a:lnTo>
                <a:lnTo>
                  <a:pt x="1824" y="55"/>
                </a:lnTo>
                <a:lnTo>
                  <a:pt x="1831" y="33"/>
                </a:lnTo>
                <a:lnTo>
                  <a:pt x="1837" y="10"/>
                </a:lnTo>
                <a:lnTo>
                  <a:pt x="1889" y="5"/>
                </a:lnTo>
                <a:lnTo>
                  <a:pt x="1941" y="2"/>
                </a:lnTo>
                <a:lnTo>
                  <a:pt x="1995" y="0"/>
                </a:lnTo>
                <a:lnTo>
                  <a:pt x="2048" y="0"/>
                </a:lnTo>
                <a:lnTo>
                  <a:pt x="2101" y="1"/>
                </a:lnTo>
                <a:lnTo>
                  <a:pt x="2154" y="3"/>
                </a:lnTo>
                <a:lnTo>
                  <a:pt x="2205" y="8"/>
                </a:lnTo>
                <a:lnTo>
                  <a:pt x="2256" y="12"/>
                </a:lnTo>
                <a:lnTo>
                  <a:pt x="2272" y="14"/>
                </a:lnTo>
                <a:lnTo>
                  <a:pt x="2287" y="15"/>
                </a:lnTo>
                <a:lnTo>
                  <a:pt x="2302" y="17"/>
                </a:lnTo>
                <a:lnTo>
                  <a:pt x="2318" y="19"/>
                </a:lnTo>
                <a:lnTo>
                  <a:pt x="2252" y="145"/>
                </a:lnTo>
                <a:lnTo>
                  <a:pt x="2220" y="141"/>
                </a:lnTo>
                <a:lnTo>
                  <a:pt x="2185" y="138"/>
                </a:lnTo>
                <a:lnTo>
                  <a:pt x="2149" y="136"/>
                </a:lnTo>
                <a:lnTo>
                  <a:pt x="2116" y="134"/>
                </a:lnTo>
                <a:lnTo>
                  <a:pt x="2083" y="133"/>
                </a:lnTo>
                <a:lnTo>
                  <a:pt x="2043" y="133"/>
                </a:lnTo>
                <a:lnTo>
                  <a:pt x="2005" y="133"/>
                </a:lnTo>
                <a:lnTo>
                  <a:pt x="1970" y="133"/>
                </a:lnTo>
                <a:lnTo>
                  <a:pt x="1957" y="179"/>
                </a:lnTo>
                <a:lnTo>
                  <a:pt x="1990" y="178"/>
                </a:lnTo>
                <a:lnTo>
                  <a:pt x="2023" y="178"/>
                </a:lnTo>
                <a:lnTo>
                  <a:pt x="2056" y="178"/>
                </a:lnTo>
                <a:lnTo>
                  <a:pt x="2088" y="178"/>
                </a:lnTo>
                <a:lnTo>
                  <a:pt x="2121" y="179"/>
                </a:lnTo>
                <a:lnTo>
                  <a:pt x="2153" y="181"/>
                </a:lnTo>
                <a:lnTo>
                  <a:pt x="2186" y="183"/>
                </a:lnTo>
                <a:lnTo>
                  <a:pt x="2219" y="186"/>
                </a:lnTo>
                <a:lnTo>
                  <a:pt x="2233" y="188"/>
                </a:lnTo>
                <a:lnTo>
                  <a:pt x="2248" y="189"/>
                </a:lnTo>
                <a:lnTo>
                  <a:pt x="2261" y="191"/>
                </a:lnTo>
                <a:lnTo>
                  <a:pt x="2276" y="192"/>
                </a:lnTo>
                <a:lnTo>
                  <a:pt x="2278" y="188"/>
                </a:lnTo>
                <a:lnTo>
                  <a:pt x="2282" y="183"/>
                </a:lnTo>
                <a:lnTo>
                  <a:pt x="2291" y="165"/>
                </a:lnTo>
                <a:lnTo>
                  <a:pt x="2301" y="146"/>
                </a:lnTo>
                <a:lnTo>
                  <a:pt x="2311" y="128"/>
                </a:lnTo>
                <a:lnTo>
                  <a:pt x="2321" y="110"/>
                </a:lnTo>
                <a:lnTo>
                  <a:pt x="2333" y="89"/>
                </a:lnTo>
                <a:lnTo>
                  <a:pt x="2344" y="69"/>
                </a:lnTo>
                <a:lnTo>
                  <a:pt x="2356" y="48"/>
                </a:lnTo>
                <a:lnTo>
                  <a:pt x="2369" y="28"/>
                </a:lnTo>
                <a:lnTo>
                  <a:pt x="2424" y="37"/>
                </a:lnTo>
                <a:lnTo>
                  <a:pt x="2480" y="49"/>
                </a:lnTo>
                <a:lnTo>
                  <a:pt x="2537" y="63"/>
                </a:lnTo>
                <a:lnTo>
                  <a:pt x="2593" y="78"/>
                </a:lnTo>
                <a:lnTo>
                  <a:pt x="2649" y="95"/>
                </a:lnTo>
                <a:lnTo>
                  <a:pt x="2704" y="113"/>
                </a:lnTo>
                <a:lnTo>
                  <a:pt x="2757" y="132"/>
                </a:lnTo>
                <a:lnTo>
                  <a:pt x="2808" y="152"/>
                </a:lnTo>
                <a:lnTo>
                  <a:pt x="2808" y="152"/>
                </a:lnTo>
                <a:lnTo>
                  <a:pt x="2818" y="156"/>
                </a:lnTo>
                <a:lnTo>
                  <a:pt x="2829" y="161"/>
                </a:lnTo>
                <a:lnTo>
                  <a:pt x="2787" y="206"/>
                </a:lnTo>
                <a:lnTo>
                  <a:pt x="2733" y="266"/>
                </a:lnTo>
                <a:lnTo>
                  <a:pt x="2700" y="253"/>
                </a:lnTo>
                <a:lnTo>
                  <a:pt x="2668" y="241"/>
                </a:lnTo>
                <a:lnTo>
                  <a:pt x="2633" y="230"/>
                </a:lnTo>
                <a:lnTo>
                  <a:pt x="2601" y="219"/>
                </a:lnTo>
                <a:lnTo>
                  <a:pt x="2567" y="208"/>
                </a:lnTo>
                <a:lnTo>
                  <a:pt x="2532" y="199"/>
                </a:lnTo>
                <a:lnTo>
                  <a:pt x="2498" y="190"/>
                </a:lnTo>
                <a:lnTo>
                  <a:pt x="2464" y="182"/>
                </a:lnTo>
                <a:lnTo>
                  <a:pt x="2440" y="222"/>
                </a:lnTo>
                <a:lnTo>
                  <a:pt x="2479" y="231"/>
                </a:lnTo>
                <a:lnTo>
                  <a:pt x="2518" y="241"/>
                </a:lnTo>
                <a:lnTo>
                  <a:pt x="2556" y="252"/>
                </a:lnTo>
                <a:lnTo>
                  <a:pt x="2594" y="264"/>
                </a:lnTo>
                <a:lnTo>
                  <a:pt x="2632" y="275"/>
                </a:lnTo>
                <a:lnTo>
                  <a:pt x="2670" y="289"/>
                </a:lnTo>
                <a:lnTo>
                  <a:pt x="2707" y="303"/>
                </a:lnTo>
                <a:lnTo>
                  <a:pt x="2744" y="318"/>
                </a:lnTo>
                <a:lnTo>
                  <a:pt x="2876" y="183"/>
                </a:lnTo>
                <a:lnTo>
                  <a:pt x="2924" y="204"/>
                </a:lnTo>
                <a:lnTo>
                  <a:pt x="2971" y="228"/>
                </a:lnTo>
                <a:lnTo>
                  <a:pt x="3017" y="253"/>
                </a:lnTo>
                <a:lnTo>
                  <a:pt x="3063" y="280"/>
                </a:lnTo>
                <a:lnTo>
                  <a:pt x="3109" y="306"/>
                </a:lnTo>
                <a:lnTo>
                  <a:pt x="3153" y="335"/>
                </a:lnTo>
                <a:lnTo>
                  <a:pt x="3196" y="365"/>
                </a:lnTo>
                <a:lnTo>
                  <a:pt x="3237" y="394"/>
                </a:lnTo>
                <a:lnTo>
                  <a:pt x="3250" y="403"/>
                </a:lnTo>
                <a:lnTo>
                  <a:pt x="3263" y="413"/>
                </a:lnTo>
                <a:lnTo>
                  <a:pt x="3275" y="421"/>
                </a:lnTo>
                <a:lnTo>
                  <a:pt x="3287" y="431"/>
                </a:lnTo>
                <a:lnTo>
                  <a:pt x="3237" y="461"/>
                </a:lnTo>
                <a:lnTo>
                  <a:pt x="3167" y="507"/>
                </a:lnTo>
                <a:lnTo>
                  <a:pt x="3142" y="488"/>
                </a:lnTo>
                <a:lnTo>
                  <a:pt x="3113" y="468"/>
                </a:lnTo>
                <a:lnTo>
                  <a:pt x="3083" y="448"/>
                </a:lnTo>
                <a:lnTo>
                  <a:pt x="3056" y="430"/>
                </a:lnTo>
                <a:lnTo>
                  <a:pt x="3027" y="412"/>
                </a:lnTo>
                <a:lnTo>
                  <a:pt x="2994" y="392"/>
                </a:lnTo>
                <a:lnTo>
                  <a:pt x="2960" y="373"/>
                </a:lnTo>
                <a:lnTo>
                  <a:pt x="2929" y="356"/>
                </a:lnTo>
                <a:lnTo>
                  <a:pt x="2895" y="389"/>
                </a:lnTo>
                <a:lnTo>
                  <a:pt x="2925" y="404"/>
                </a:lnTo>
                <a:lnTo>
                  <a:pt x="2953" y="420"/>
                </a:lnTo>
                <a:lnTo>
                  <a:pt x="2981" y="437"/>
                </a:lnTo>
                <a:lnTo>
                  <a:pt x="3010" y="454"/>
                </a:lnTo>
                <a:lnTo>
                  <a:pt x="3037" y="471"/>
                </a:lnTo>
                <a:lnTo>
                  <a:pt x="3064" y="489"/>
                </a:lnTo>
                <a:lnTo>
                  <a:pt x="3091" y="507"/>
                </a:lnTo>
                <a:lnTo>
                  <a:pt x="3118" y="526"/>
                </a:lnTo>
                <a:lnTo>
                  <a:pt x="3129" y="534"/>
                </a:lnTo>
                <a:lnTo>
                  <a:pt x="3140" y="542"/>
                </a:lnTo>
                <a:lnTo>
                  <a:pt x="3150" y="550"/>
                </a:lnTo>
                <a:lnTo>
                  <a:pt x="3162" y="558"/>
                </a:lnTo>
                <a:lnTo>
                  <a:pt x="3164" y="560"/>
                </a:lnTo>
                <a:lnTo>
                  <a:pt x="3169" y="557"/>
                </a:lnTo>
                <a:lnTo>
                  <a:pt x="3175" y="554"/>
                </a:lnTo>
                <a:lnTo>
                  <a:pt x="3192" y="543"/>
                </a:lnTo>
                <a:lnTo>
                  <a:pt x="3210" y="533"/>
                </a:lnTo>
                <a:lnTo>
                  <a:pt x="3228" y="521"/>
                </a:lnTo>
                <a:lnTo>
                  <a:pt x="3245" y="511"/>
                </a:lnTo>
                <a:lnTo>
                  <a:pt x="3265" y="499"/>
                </a:lnTo>
                <a:lnTo>
                  <a:pt x="3285" y="487"/>
                </a:lnTo>
                <a:lnTo>
                  <a:pt x="3306" y="475"/>
                </a:lnTo>
                <a:lnTo>
                  <a:pt x="3327" y="464"/>
                </a:lnTo>
                <a:lnTo>
                  <a:pt x="3367" y="497"/>
                </a:lnTo>
                <a:lnTo>
                  <a:pt x="3406" y="533"/>
                </a:lnTo>
                <a:lnTo>
                  <a:pt x="3446" y="569"/>
                </a:lnTo>
                <a:lnTo>
                  <a:pt x="3484" y="607"/>
                </a:lnTo>
                <a:lnTo>
                  <a:pt x="3521" y="645"/>
                </a:lnTo>
                <a:lnTo>
                  <a:pt x="3556" y="685"/>
                </a:lnTo>
                <a:lnTo>
                  <a:pt x="3591" y="724"/>
                </a:lnTo>
                <a:lnTo>
                  <a:pt x="3623" y="764"/>
                </a:lnTo>
                <a:lnTo>
                  <a:pt x="3633" y="775"/>
                </a:lnTo>
                <a:lnTo>
                  <a:pt x="3641" y="787"/>
                </a:lnTo>
                <a:lnTo>
                  <a:pt x="3650" y="798"/>
                </a:lnTo>
                <a:lnTo>
                  <a:pt x="3659" y="810"/>
                </a:lnTo>
                <a:lnTo>
                  <a:pt x="3603" y="827"/>
                </a:lnTo>
                <a:lnTo>
                  <a:pt x="3524" y="852"/>
                </a:lnTo>
                <a:lnTo>
                  <a:pt x="3504" y="827"/>
                </a:lnTo>
                <a:lnTo>
                  <a:pt x="3482" y="801"/>
                </a:lnTo>
                <a:lnTo>
                  <a:pt x="3457" y="773"/>
                </a:lnTo>
                <a:lnTo>
                  <a:pt x="3436" y="749"/>
                </a:lnTo>
                <a:lnTo>
                  <a:pt x="3413" y="724"/>
                </a:lnTo>
                <a:lnTo>
                  <a:pt x="3386" y="696"/>
                </a:lnTo>
                <a:lnTo>
                  <a:pt x="3359" y="669"/>
                </a:lnTo>
                <a:lnTo>
                  <a:pt x="3333" y="644"/>
                </a:lnTo>
                <a:lnTo>
                  <a:pt x="3292" y="668"/>
                </a:lnTo>
                <a:lnTo>
                  <a:pt x="3316" y="690"/>
                </a:lnTo>
                <a:lnTo>
                  <a:pt x="3339" y="713"/>
                </a:lnTo>
                <a:lnTo>
                  <a:pt x="3363" y="737"/>
                </a:lnTo>
                <a:lnTo>
                  <a:pt x="3385" y="760"/>
                </a:lnTo>
                <a:lnTo>
                  <a:pt x="3407" y="784"/>
                </a:lnTo>
                <a:lnTo>
                  <a:pt x="3429" y="808"/>
                </a:lnTo>
                <a:lnTo>
                  <a:pt x="3450" y="833"/>
                </a:lnTo>
                <a:lnTo>
                  <a:pt x="3471" y="858"/>
                </a:lnTo>
                <a:lnTo>
                  <a:pt x="3480" y="869"/>
                </a:lnTo>
                <a:lnTo>
                  <a:pt x="3488" y="879"/>
                </a:lnTo>
                <a:lnTo>
                  <a:pt x="3497" y="890"/>
                </a:lnTo>
                <a:lnTo>
                  <a:pt x="3505" y="901"/>
                </a:lnTo>
                <a:lnTo>
                  <a:pt x="3507" y="903"/>
                </a:lnTo>
                <a:lnTo>
                  <a:pt x="3513" y="902"/>
                </a:lnTo>
                <a:lnTo>
                  <a:pt x="3522" y="898"/>
                </a:lnTo>
                <a:lnTo>
                  <a:pt x="3540" y="893"/>
                </a:lnTo>
                <a:lnTo>
                  <a:pt x="3559" y="888"/>
                </a:lnTo>
                <a:lnTo>
                  <a:pt x="3579" y="881"/>
                </a:lnTo>
                <a:lnTo>
                  <a:pt x="3598" y="876"/>
                </a:lnTo>
                <a:lnTo>
                  <a:pt x="3620" y="870"/>
                </a:lnTo>
                <a:lnTo>
                  <a:pt x="3643" y="863"/>
                </a:lnTo>
                <a:lnTo>
                  <a:pt x="3667" y="857"/>
                </a:lnTo>
                <a:lnTo>
                  <a:pt x="3689" y="852"/>
                </a:lnTo>
                <a:lnTo>
                  <a:pt x="3719" y="894"/>
                </a:lnTo>
                <a:lnTo>
                  <a:pt x="3749" y="938"/>
                </a:lnTo>
                <a:lnTo>
                  <a:pt x="3776" y="983"/>
                </a:lnTo>
                <a:lnTo>
                  <a:pt x="3803" y="1029"/>
                </a:lnTo>
                <a:lnTo>
                  <a:pt x="3828" y="1076"/>
                </a:lnTo>
                <a:lnTo>
                  <a:pt x="3853" y="1123"/>
                </a:lnTo>
                <a:lnTo>
                  <a:pt x="3876" y="1170"/>
                </a:lnTo>
                <a:lnTo>
                  <a:pt x="3896" y="1215"/>
                </a:lnTo>
                <a:lnTo>
                  <a:pt x="3903" y="1229"/>
                </a:lnTo>
                <a:lnTo>
                  <a:pt x="3909" y="1244"/>
                </a:lnTo>
                <a:lnTo>
                  <a:pt x="3916" y="1258"/>
                </a:lnTo>
                <a:lnTo>
                  <a:pt x="3921" y="1272"/>
                </a:lnTo>
                <a:lnTo>
                  <a:pt x="3780" y="1278"/>
                </a:lnTo>
                <a:lnTo>
                  <a:pt x="3767" y="1249"/>
                </a:lnTo>
                <a:lnTo>
                  <a:pt x="3752" y="1216"/>
                </a:lnTo>
                <a:lnTo>
                  <a:pt x="3736" y="1184"/>
                </a:lnTo>
                <a:lnTo>
                  <a:pt x="3721" y="1155"/>
                </a:lnTo>
                <a:lnTo>
                  <a:pt x="3705" y="1126"/>
                </a:lnTo>
                <a:lnTo>
                  <a:pt x="3686" y="1092"/>
                </a:lnTo>
                <a:lnTo>
                  <a:pt x="3667" y="1058"/>
                </a:lnTo>
                <a:lnTo>
                  <a:pt x="3649" y="1028"/>
                </a:lnTo>
                <a:lnTo>
                  <a:pt x="3603" y="1040"/>
                </a:lnTo>
                <a:lnTo>
                  <a:pt x="3620" y="1067"/>
                </a:lnTo>
                <a:lnTo>
                  <a:pt x="3637" y="1096"/>
                </a:lnTo>
                <a:lnTo>
                  <a:pt x="3653" y="1125"/>
                </a:lnTo>
                <a:lnTo>
                  <a:pt x="3669" y="1153"/>
                </a:lnTo>
                <a:lnTo>
                  <a:pt x="3685" y="1181"/>
                </a:lnTo>
                <a:lnTo>
                  <a:pt x="3699" y="1211"/>
                </a:lnTo>
                <a:lnTo>
                  <a:pt x="3714" y="1240"/>
                </a:lnTo>
                <a:lnTo>
                  <a:pt x="3726" y="1271"/>
                </a:lnTo>
                <a:lnTo>
                  <a:pt x="3733" y="1282"/>
                </a:lnTo>
                <a:lnTo>
                  <a:pt x="3738" y="1295"/>
                </a:lnTo>
                <a:lnTo>
                  <a:pt x="3743" y="1307"/>
                </a:lnTo>
                <a:lnTo>
                  <a:pt x="3749" y="1319"/>
                </a:lnTo>
                <a:lnTo>
                  <a:pt x="3750" y="1323"/>
                </a:lnTo>
                <a:lnTo>
                  <a:pt x="3756" y="1323"/>
                </a:lnTo>
                <a:lnTo>
                  <a:pt x="3761" y="1323"/>
                </a:lnTo>
                <a:lnTo>
                  <a:pt x="3783" y="1322"/>
                </a:lnTo>
                <a:lnTo>
                  <a:pt x="3803" y="1322"/>
                </a:lnTo>
                <a:lnTo>
                  <a:pt x="3824" y="1320"/>
                </a:lnTo>
                <a:lnTo>
                  <a:pt x="3844" y="1320"/>
                </a:lnTo>
                <a:lnTo>
                  <a:pt x="3868" y="1319"/>
                </a:lnTo>
                <a:lnTo>
                  <a:pt x="3891" y="1319"/>
                </a:lnTo>
                <a:lnTo>
                  <a:pt x="3916" y="1320"/>
                </a:lnTo>
                <a:lnTo>
                  <a:pt x="3939" y="1320"/>
                </a:lnTo>
                <a:lnTo>
                  <a:pt x="3959" y="1374"/>
                </a:lnTo>
                <a:lnTo>
                  <a:pt x="3976" y="1429"/>
                </a:lnTo>
                <a:lnTo>
                  <a:pt x="3993" y="1484"/>
                </a:lnTo>
                <a:lnTo>
                  <a:pt x="4008" y="1541"/>
                </a:lnTo>
                <a:lnTo>
                  <a:pt x="4021" y="1597"/>
                </a:lnTo>
                <a:lnTo>
                  <a:pt x="4033" y="1653"/>
                </a:lnTo>
                <a:lnTo>
                  <a:pt x="4043" y="1709"/>
                </a:lnTo>
                <a:lnTo>
                  <a:pt x="4051" y="1763"/>
                </a:lnTo>
                <a:lnTo>
                  <a:pt x="4053" y="1774"/>
                </a:lnTo>
                <a:lnTo>
                  <a:pt x="4054" y="1786"/>
                </a:lnTo>
                <a:lnTo>
                  <a:pt x="3994" y="1772"/>
                </a:lnTo>
                <a:lnTo>
                  <a:pt x="3994" y="1772"/>
                </a:lnTo>
                <a:lnTo>
                  <a:pt x="3916" y="1755"/>
                </a:lnTo>
                <a:lnTo>
                  <a:pt x="3911" y="1724"/>
                </a:lnTo>
                <a:lnTo>
                  <a:pt x="3905" y="1689"/>
                </a:lnTo>
                <a:lnTo>
                  <a:pt x="3898" y="1653"/>
                </a:lnTo>
                <a:lnTo>
                  <a:pt x="3891" y="1621"/>
                </a:lnTo>
                <a:lnTo>
                  <a:pt x="3884" y="1588"/>
                </a:lnTo>
                <a:lnTo>
                  <a:pt x="3874" y="1551"/>
                </a:lnTo>
                <a:lnTo>
                  <a:pt x="3864" y="1514"/>
                </a:lnTo>
                <a:lnTo>
                  <a:pt x="3854" y="1480"/>
                </a:lnTo>
                <a:lnTo>
                  <a:pt x="3806" y="1480"/>
                </a:lnTo>
                <a:lnTo>
                  <a:pt x="3817" y="1512"/>
                </a:lnTo>
                <a:lnTo>
                  <a:pt x="3825" y="1543"/>
                </a:lnTo>
                <a:lnTo>
                  <a:pt x="3834" y="1575"/>
                </a:lnTo>
                <a:lnTo>
                  <a:pt x="3841" y="1606"/>
                </a:lnTo>
                <a:lnTo>
                  <a:pt x="3849" y="1638"/>
                </a:lnTo>
                <a:lnTo>
                  <a:pt x="3856" y="1670"/>
                </a:lnTo>
                <a:lnTo>
                  <a:pt x="3861" y="1702"/>
                </a:lnTo>
                <a:lnTo>
                  <a:pt x="3867" y="1734"/>
                </a:lnTo>
                <a:lnTo>
                  <a:pt x="3869" y="1748"/>
                </a:lnTo>
                <a:lnTo>
                  <a:pt x="3871" y="1761"/>
                </a:lnTo>
                <a:lnTo>
                  <a:pt x="3873" y="1774"/>
                </a:lnTo>
                <a:lnTo>
                  <a:pt x="3875" y="1787"/>
                </a:lnTo>
                <a:lnTo>
                  <a:pt x="3875" y="1791"/>
                </a:lnTo>
                <a:lnTo>
                  <a:pt x="3884" y="1794"/>
                </a:lnTo>
                <a:lnTo>
                  <a:pt x="3889" y="1795"/>
                </a:lnTo>
                <a:lnTo>
                  <a:pt x="3908" y="1799"/>
                </a:lnTo>
                <a:lnTo>
                  <a:pt x="3928" y="1803"/>
                </a:lnTo>
                <a:lnTo>
                  <a:pt x="3948" y="1808"/>
                </a:lnTo>
                <a:lnTo>
                  <a:pt x="3968" y="1813"/>
                </a:lnTo>
                <a:lnTo>
                  <a:pt x="3990" y="1819"/>
                </a:lnTo>
                <a:lnTo>
                  <a:pt x="4013" y="1824"/>
                </a:lnTo>
                <a:lnTo>
                  <a:pt x="4036" y="1831"/>
                </a:lnTo>
                <a:lnTo>
                  <a:pt x="4059" y="1838"/>
                </a:lnTo>
                <a:lnTo>
                  <a:pt x="4063" y="1889"/>
                </a:lnTo>
                <a:lnTo>
                  <a:pt x="4067" y="1941"/>
                </a:lnTo>
                <a:lnTo>
                  <a:pt x="4069" y="1995"/>
                </a:lnTo>
                <a:lnTo>
                  <a:pt x="4069" y="2048"/>
                </a:lnTo>
                <a:lnTo>
                  <a:pt x="4068" y="2101"/>
                </a:lnTo>
                <a:lnTo>
                  <a:pt x="4066" y="2154"/>
                </a:lnTo>
                <a:lnTo>
                  <a:pt x="4061" y="2206"/>
                </a:lnTo>
                <a:lnTo>
                  <a:pt x="4057" y="2256"/>
                </a:lnTo>
                <a:lnTo>
                  <a:pt x="4055" y="2272"/>
                </a:lnTo>
                <a:lnTo>
                  <a:pt x="4054" y="2287"/>
                </a:lnTo>
                <a:lnTo>
                  <a:pt x="4052" y="2303"/>
                </a:lnTo>
                <a:lnTo>
                  <a:pt x="4050" y="2318"/>
                </a:lnTo>
                <a:lnTo>
                  <a:pt x="3999" y="2290"/>
                </a:lnTo>
                <a:lnTo>
                  <a:pt x="3924" y="2252"/>
                </a:lnTo>
                <a:lnTo>
                  <a:pt x="3927" y="2220"/>
                </a:lnTo>
                <a:lnTo>
                  <a:pt x="3931" y="2185"/>
                </a:lnTo>
                <a:lnTo>
                  <a:pt x="3933" y="2149"/>
                </a:lnTo>
                <a:lnTo>
                  <a:pt x="3935" y="2117"/>
                </a:lnTo>
                <a:lnTo>
                  <a:pt x="3936" y="2083"/>
                </a:lnTo>
                <a:lnTo>
                  <a:pt x="3936" y="2044"/>
                </a:lnTo>
                <a:lnTo>
                  <a:pt x="3936" y="2005"/>
                </a:lnTo>
                <a:lnTo>
                  <a:pt x="3936" y="1970"/>
                </a:lnTo>
                <a:lnTo>
                  <a:pt x="3890" y="1957"/>
                </a:lnTo>
                <a:lnTo>
                  <a:pt x="3891" y="1990"/>
                </a:lnTo>
                <a:lnTo>
                  <a:pt x="3891" y="2023"/>
                </a:lnTo>
                <a:lnTo>
                  <a:pt x="3891" y="2056"/>
                </a:lnTo>
                <a:lnTo>
                  <a:pt x="3891" y="2088"/>
                </a:lnTo>
                <a:lnTo>
                  <a:pt x="3890" y="2121"/>
                </a:lnTo>
                <a:lnTo>
                  <a:pt x="3888" y="2154"/>
                </a:lnTo>
                <a:lnTo>
                  <a:pt x="3886" y="2186"/>
                </a:lnTo>
                <a:lnTo>
                  <a:pt x="3883" y="2219"/>
                </a:lnTo>
                <a:lnTo>
                  <a:pt x="3881" y="2233"/>
                </a:lnTo>
                <a:lnTo>
                  <a:pt x="3879" y="2245"/>
                </a:lnTo>
                <a:lnTo>
                  <a:pt x="3878" y="2259"/>
                </a:lnTo>
                <a:lnTo>
                  <a:pt x="3876" y="2272"/>
                </a:lnTo>
                <a:lnTo>
                  <a:pt x="3876" y="2276"/>
                </a:lnTo>
                <a:lnTo>
                  <a:pt x="3881" y="2279"/>
                </a:lnTo>
                <a:lnTo>
                  <a:pt x="3886" y="2282"/>
                </a:lnTo>
                <a:lnTo>
                  <a:pt x="3904" y="2291"/>
                </a:lnTo>
                <a:lnTo>
                  <a:pt x="3923" y="2302"/>
                </a:lnTo>
                <a:lnTo>
                  <a:pt x="3941" y="2311"/>
                </a:lnTo>
                <a:lnTo>
                  <a:pt x="3959" y="2321"/>
                </a:lnTo>
                <a:lnTo>
                  <a:pt x="3979" y="2333"/>
                </a:lnTo>
                <a:lnTo>
                  <a:pt x="4000" y="2344"/>
                </a:lnTo>
                <a:lnTo>
                  <a:pt x="4021" y="2356"/>
                </a:lnTo>
                <a:lnTo>
                  <a:pt x="4041" y="2369"/>
                </a:lnTo>
                <a:lnTo>
                  <a:pt x="4033" y="2420"/>
                </a:lnTo>
                <a:lnTo>
                  <a:pt x="4022" y="2473"/>
                </a:lnTo>
                <a:lnTo>
                  <a:pt x="4009" y="2525"/>
                </a:lnTo>
                <a:lnTo>
                  <a:pt x="3995" y="2577"/>
                </a:lnTo>
                <a:lnTo>
                  <a:pt x="3980" y="2629"/>
                </a:lnTo>
                <a:lnTo>
                  <a:pt x="3965" y="2679"/>
                </a:lnTo>
                <a:lnTo>
                  <a:pt x="3946" y="2729"/>
                </a:lnTo>
                <a:lnTo>
                  <a:pt x="3928" y="2778"/>
                </a:lnTo>
                <a:lnTo>
                  <a:pt x="3923" y="2790"/>
                </a:lnTo>
                <a:lnTo>
                  <a:pt x="3919" y="2803"/>
                </a:lnTo>
                <a:lnTo>
                  <a:pt x="3913" y="2815"/>
                </a:lnTo>
                <a:lnTo>
                  <a:pt x="3908" y="2829"/>
                </a:lnTo>
                <a:lnTo>
                  <a:pt x="3870" y="2794"/>
                </a:lnTo>
                <a:lnTo>
                  <a:pt x="3870" y="2794"/>
                </a:lnTo>
                <a:lnTo>
                  <a:pt x="3803" y="2733"/>
                </a:lnTo>
                <a:lnTo>
                  <a:pt x="3815" y="2704"/>
                </a:lnTo>
                <a:lnTo>
                  <a:pt x="3827" y="2671"/>
                </a:lnTo>
                <a:lnTo>
                  <a:pt x="3839" y="2637"/>
                </a:lnTo>
                <a:lnTo>
                  <a:pt x="3849" y="2606"/>
                </a:lnTo>
                <a:lnTo>
                  <a:pt x="3858" y="2573"/>
                </a:lnTo>
                <a:lnTo>
                  <a:pt x="3869" y="2536"/>
                </a:lnTo>
                <a:lnTo>
                  <a:pt x="3878" y="2498"/>
                </a:lnTo>
                <a:lnTo>
                  <a:pt x="3887" y="2464"/>
                </a:lnTo>
                <a:lnTo>
                  <a:pt x="3847" y="2440"/>
                </a:lnTo>
                <a:lnTo>
                  <a:pt x="3839" y="2473"/>
                </a:lnTo>
                <a:lnTo>
                  <a:pt x="3832" y="2505"/>
                </a:lnTo>
                <a:lnTo>
                  <a:pt x="3823" y="2536"/>
                </a:lnTo>
                <a:lnTo>
                  <a:pt x="3814" y="2568"/>
                </a:lnTo>
                <a:lnTo>
                  <a:pt x="3804" y="2598"/>
                </a:lnTo>
                <a:lnTo>
                  <a:pt x="3794" y="2629"/>
                </a:lnTo>
                <a:lnTo>
                  <a:pt x="3783" y="2660"/>
                </a:lnTo>
                <a:lnTo>
                  <a:pt x="3772" y="2691"/>
                </a:lnTo>
                <a:lnTo>
                  <a:pt x="3767" y="2704"/>
                </a:lnTo>
                <a:lnTo>
                  <a:pt x="3761" y="2716"/>
                </a:lnTo>
                <a:lnTo>
                  <a:pt x="3757" y="2729"/>
                </a:lnTo>
                <a:lnTo>
                  <a:pt x="3752" y="2741"/>
                </a:lnTo>
                <a:lnTo>
                  <a:pt x="3751" y="2744"/>
                </a:lnTo>
                <a:lnTo>
                  <a:pt x="3754" y="2748"/>
                </a:lnTo>
                <a:lnTo>
                  <a:pt x="3757" y="2750"/>
                </a:lnTo>
                <a:lnTo>
                  <a:pt x="3772" y="2765"/>
                </a:lnTo>
                <a:lnTo>
                  <a:pt x="3788" y="2779"/>
                </a:lnTo>
                <a:lnTo>
                  <a:pt x="3804" y="2794"/>
                </a:lnTo>
                <a:lnTo>
                  <a:pt x="3819" y="2809"/>
                </a:lnTo>
                <a:lnTo>
                  <a:pt x="3836" y="2826"/>
                </a:lnTo>
                <a:lnTo>
                  <a:pt x="3853" y="2843"/>
                </a:lnTo>
                <a:lnTo>
                  <a:pt x="3870" y="2860"/>
                </a:lnTo>
                <a:lnTo>
                  <a:pt x="3886" y="2877"/>
                </a:lnTo>
                <a:lnTo>
                  <a:pt x="3865" y="2924"/>
                </a:lnTo>
                <a:lnTo>
                  <a:pt x="3841" y="2970"/>
                </a:lnTo>
                <a:lnTo>
                  <a:pt x="3816" y="3017"/>
                </a:lnTo>
                <a:lnTo>
                  <a:pt x="3789" y="3064"/>
                </a:lnTo>
                <a:lnTo>
                  <a:pt x="3763" y="3109"/>
                </a:lnTo>
                <a:lnTo>
                  <a:pt x="3734" y="3153"/>
                </a:lnTo>
                <a:lnTo>
                  <a:pt x="3704" y="3197"/>
                </a:lnTo>
                <a:lnTo>
                  <a:pt x="3674" y="3238"/>
                </a:lnTo>
                <a:lnTo>
                  <a:pt x="3666" y="3250"/>
                </a:lnTo>
                <a:lnTo>
                  <a:pt x="3656" y="3263"/>
                </a:lnTo>
                <a:lnTo>
                  <a:pt x="3648" y="3276"/>
                </a:lnTo>
                <a:lnTo>
                  <a:pt x="3638" y="3287"/>
                </a:lnTo>
                <a:lnTo>
                  <a:pt x="3563" y="3167"/>
                </a:lnTo>
                <a:lnTo>
                  <a:pt x="3581" y="3142"/>
                </a:lnTo>
                <a:lnTo>
                  <a:pt x="3601" y="3113"/>
                </a:lnTo>
                <a:lnTo>
                  <a:pt x="3621" y="3083"/>
                </a:lnTo>
                <a:lnTo>
                  <a:pt x="3639" y="3056"/>
                </a:lnTo>
                <a:lnTo>
                  <a:pt x="3657" y="3027"/>
                </a:lnTo>
                <a:lnTo>
                  <a:pt x="3676" y="2994"/>
                </a:lnTo>
                <a:lnTo>
                  <a:pt x="3696" y="2960"/>
                </a:lnTo>
                <a:lnTo>
                  <a:pt x="3713" y="2930"/>
                </a:lnTo>
                <a:lnTo>
                  <a:pt x="3680" y="2895"/>
                </a:lnTo>
                <a:lnTo>
                  <a:pt x="3665" y="2925"/>
                </a:lnTo>
                <a:lnTo>
                  <a:pt x="3649" y="2953"/>
                </a:lnTo>
                <a:lnTo>
                  <a:pt x="3632" y="2982"/>
                </a:lnTo>
                <a:lnTo>
                  <a:pt x="3615" y="3010"/>
                </a:lnTo>
                <a:lnTo>
                  <a:pt x="3598" y="3037"/>
                </a:lnTo>
                <a:lnTo>
                  <a:pt x="3580" y="3064"/>
                </a:lnTo>
                <a:lnTo>
                  <a:pt x="3562" y="3092"/>
                </a:lnTo>
                <a:lnTo>
                  <a:pt x="3542" y="3118"/>
                </a:lnTo>
                <a:lnTo>
                  <a:pt x="3535" y="3129"/>
                </a:lnTo>
                <a:lnTo>
                  <a:pt x="3527" y="3140"/>
                </a:lnTo>
                <a:lnTo>
                  <a:pt x="3519" y="3151"/>
                </a:lnTo>
                <a:lnTo>
                  <a:pt x="3511" y="3162"/>
                </a:lnTo>
                <a:lnTo>
                  <a:pt x="3508" y="3165"/>
                </a:lnTo>
                <a:lnTo>
                  <a:pt x="3512" y="3169"/>
                </a:lnTo>
                <a:lnTo>
                  <a:pt x="3515" y="3175"/>
                </a:lnTo>
                <a:lnTo>
                  <a:pt x="3525" y="3192"/>
                </a:lnTo>
                <a:lnTo>
                  <a:pt x="3536" y="3210"/>
                </a:lnTo>
                <a:lnTo>
                  <a:pt x="3548" y="3228"/>
                </a:lnTo>
                <a:lnTo>
                  <a:pt x="3557" y="3245"/>
                </a:lnTo>
                <a:lnTo>
                  <a:pt x="3570" y="3265"/>
                </a:lnTo>
                <a:lnTo>
                  <a:pt x="3582" y="3285"/>
                </a:lnTo>
                <a:lnTo>
                  <a:pt x="3593" y="3306"/>
                </a:lnTo>
                <a:lnTo>
                  <a:pt x="3605" y="3328"/>
                </a:lnTo>
                <a:lnTo>
                  <a:pt x="3569" y="3371"/>
                </a:lnTo>
                <a:lnTo>
                  <a:pt x="3531" y="3414"/>
                </a:lnTo>
                <a:lnTo>
                  <a:pt x="3490" y="3456"/>
                </a:lnTo>
                <a:lnTo>
                  <a:pt x="3449" y="3497"/>
                </a:lnTo>
                <a:lnTo>
                  <a:pt x="3406" y="3537"/>
                </a:lnTo>
                <a:lnTo>
                  <a:pt x="3364" y="3574"/>
                </a:lnTo>
                <a:lnTo>
                  <a:pt x="3320" y="3610"/>
                </a:lnTo>
                <a:lnTo>
                  <a:pt x="3278" y="3646"/>
                </a:lnTo>
                <a:lnTo>
                  <a:pt x="3278" y="3646"/>
                </a:lnTo>
                <a:lnTo>
                  <a:pt x="3268" y="3653"/>
                </a:lnTo>
                <a:lnTo>
                  <a:pt x="3259" y="3660"/>
                </a:lnTo>
                <a:lnTo>
                  <a:pt x="3242" y="3601"/>
                </a:lnTo>
                <a:lnTo>
                  <a:pt x="3217" y="3524"/>
                </a:lnTo>
                <a:lnTo>
                  <a:pt x="3242" y="3504"/>
                </a:lnTo>
                <a:lnTo>
                  <a:pt x="3269" y="3482"/>
                </a:lnTo>
                <a:lnTo>
                  <a:pt x="3296" y="3458"/>
                </a:lnTo>
                <a:lnTo>
                  <a:pt x="3320" y="3436"/>
                </a:lnTo>
                <a:lnTo>
                  <a:pt x="3345" y="3413"/>
                </a:lnTo>
                <a:lnTo>
                  <a:pt x="3372" y="3386"/>
                </a:lnTo>
                <a:lnTo>
                  <a:pt x="3400" y="3359"/>
                </a:lnTo>
                <a:lnTo>
                  <a:pt x="3424" y="3334"/>
                </a:lnTo>
                <a:lnTo>
                  <a:pt x="3401" y="3292"/>
                </a:lnTo>
                <a:lnTo>
                  <a:pt x="3379" y="3316"/>
                </a:lnTo>
                <a:lnTo>
                  <a:pt x="3355" y="3339"/>
                </a:lnTo>
                <a:lnTo>
                  <a:pt x="3333" y="3363"/>
                </a:lnTo>
                <a:lnTo>
                  <a:pt x="3309" y="3385"/>
                </a:lnTo>
                <a:lnTo>
                  <a:pt x="3285" y="3407"/>
                </a:lnTo>
                <a:lnTo>
                  <a:pt x="3261" y="3430"/>
                </a:lnTo>
                <a:lnTo>
                  <a:pt x="3236" y="3451"/>
                </a:lnTo>
                <a:lnTo>
                  <a:pt x="3211" y="3471"/>
                </a:lnTo>
                <a:lnTo>
                  <a:pt x="3200" y="3480"/>
                </a:lnTo>
                <a:lnTo>
                  <a:pt x="3190" y="3488"/>
                </a:lnTo>
                <a:lnTo>
                  <a:pt x="3179" y="3497"/>
                </a:lnTo>
                <a:lnTo>
                  <a:pt x="3168" y="3505"/>
                </a:lnTo>
                <a:lnTo>
                  <a:pt x="3166" y="3507"/>
                </a:lnTo>
                <a:lnTo>
                  <a:pt x="3168" y="3516"/>
                </a:lnTo>
                <a:lnTo>
                  <a:pt x="3169" y="3521"/>
                </a:lnTo>
                <a:lnTo>
                  <a:pt x="3176" y="3540"/>
                </a:lnTo>
                <a:lnTo>
                  <a:pt x="3181" y="3559"/>
                </a:lnTo>
                <a:lnTo>
                  <a:pt x="3187" y="3579"/>
                </a:lnTo>
                <a:lnTo>
                  <a:pt x="3193" y="3598"/>
                </a:lnTo>
                <a:lnTo>
                  <a:pt x="3199" y="3620"/>
                </a:lnTo>
                <a:lnTo>
                  <a:pt x="3205" y="3643"/>
                </a:lnTo>
                <a:lnTo>
                  <a:pt x="3212" y="3667"/>
                </a:lnTo>
                <a:lnTo>
                  <a:pt x="3217" y="3690"/>
                </a:lnTo>
                <a:lnTo>
                  <a:pt x="3175" y="3720"/>
                </a:lnTo>
                <a:lnTo>
                  <a:pt x="3131" y="3749"/>
                </a:lnTo>
                <a:lnTo>
                  <a:pt x="3085" y="3776"/>
                </a:lnTo>
                <a:lnTo>
                  <a:pt x="3040" y="3803"/>
                </a:lnTo>
                <a:lnTo>
                  <a:pt x="2993" y="3830"/>
                </a:lnTo>
                <a:lnTo>
                  <a:pt x="2946" y="3853"/>
                </a:lnTo>
                <a:lnTo>
                  <a:pt x="2899" y="3876"/>
                </a:lnTo>
                <a:lnTo>
                  <a:pt x="2854" y="3898"/>
                </a:lnTo>
                <a:lnTo>
                  <a:pt x="2840" y="3903"/>
                </a:lnTo>
                <a:lnTo>
                  <a:pt x="2825" y="3909"/>
                </a:lnTo>
                <a:lnTo>
                  <a:pt x="2811" y="3916"/>
                </a:lnTo>
                <a:lnTo>
                  <a:pt x="2797" y="3921"/>
                </a:lnTo>
                <a:lnTo>
                  <a:pt x="2795" y="3864"/>
                </a:lnTo>
                <a:lnTo>
                  <a:pt x="2791" y="3780"/>
                </a:lnTo>
                <a:lnTo>
                  <a:pt x="2820" y="3767"/>
                </a:lnTo>
                <a:lnTo>
                  <a:pt x="2852" y="3752"/>
                </a:lnTo>
                <a:lnTo>
                  <a:pt x="2884" y="3736"/>
                </a:lnTo>
                <a:lnTo>
                  <a:pt x="2914" y="3721"/>
                </a:lnTo>
                <a:lnTo>
                  <a:pt x="2944" y="3705"/>
                </a:lnTo>
                <a:lnTo>
                  <a:pt x="2977" y="3686"/>
                </a:lnTo>
                <a:lnTo>
                  <a:pt x="3011" y="3667"/>
                </a:lnTo>
                <a:lnTo>
                  <a:pt x="3041" y="3649"/>
                </a:lnTo>
                <a:lnTo>
                  <a:pt x="3029" y="3603"/>
                </a:lnTo>
                <a:lnTo>
                  <a:pt x="3001" y="3620"/>
                </a:lnTo>
                <a:lnTo>
                  <a:pt x="2973" y="3637"/>
                </a:lnTo>
                <a:lnTo>
                  <a:pt x="2944" y="3654"/>
                </a:lnTo>
                <a:lnTo>
                  <a:pt x="2916" y="3670"/>
                </a:lnTo>
                <a:lnTo>
                  <a:pt x="2888" y="3685"/>
                </a:lnTo>
                <a:lnTo>
                  <a:pt x="2858" y="3700"/>
                </a:lnTo>
                <a:lnTo>
                  <a:pt x="2829" y="3714"/>
                </a:lnTo>
                <a:lnTo>
                  <a:pt x="2798" y="3727"/>
                </a:lnTo>
                <a:lnTo>
                  <a:pt x="2787" y="3733"/>
                </a:lnTo>
                <a:lnTo>
                  <a:pt x="2774" y="3738"/>
                </a:lnTo>
                <a:lnTo>
                  <a:pt x="2762" y="3743"/>
                </a:lnTo>
                <a:lnTo>
                  <a:pt x="2749" y="3749"/>
                </a:lnTo>
                <a:lnTo>
                  <a:pt x="2746" y="3750"/>
                </a:lnTo>
                <a:lnTo>
                  <a:pt x="2746" y="3756"/>
                </a:lnTo>
                <a:lnTo>
                  <a:pt x="2746" y="3761"/>
                </a:lnTo>
                <a:lnTo>
                  <a:pt x="2747" y="3783"/>
                </a:lnTo>
                <a:lnTo>
                  <a:pt x="2747" y="3804"/>
                </a:lnTo>
                <a:lnTo>
                  <a:pt x="2748" y="3824"/>
                </a:lnTo>
                <a:lnTo>
                  <a:pt x="2748" y="3844"/>
                </a:lnTo>
                <a:lnTo>
                  <a:pt x="2749" y="3868"/>
                </a:lnTo>
                <a:lnTo>
                  <a:pt x="2749" y="3892"/>
                </a:lnTo>
                <a:lnTo>
                  <a:pt x="2748" y="3916"/>
                </a:lnTo>
                <a:lnTo>
                  <a:pt x="2748" y="3940"/>
                </a:lnTo>
                <a:lnTo>
                  <a:pt x="2699" y="3957"/>
                </a:lnTo>
                <a:lnTo>
                  <a:pt x="2649" y="3974"/>
                </a:lnTo>
                <a:lnTo>
                  <a:pt x="2597" y="3990"/>
                </a:lnTo>
                <a:lnTo>
                  <a:pt x="2546" y="4004"/>
                </a:lnTo>
                <a:lnTo>
                  <a:pt x="2494" y="4017"/>
                </a:lnTo>
                <a:lnTo>
                  <a:pt x="2442" y="4028"/>
                </a:lnTo>
                <a:lnTo>
                  <a:pt x="2390" y="4038"/>
                </a:lnTo>
                <a:lnTo>
                  <a:pt x="2340" y="4046"/>
                </a:lnTo>
                <a:lnTo>
                  <a:pt x="2325" y="4049"/>
                </a:lnTo>
                <a:lnTo>
                  <a:pt x="2311" y="4051"/>
                </a:lnTo>
                <a:lnTo>
                  <a:pt x="2296" y="4052"/>
                </a:lnTo>
                <a:lnTo>
                  <a:pt x="2283" y="4054"/>
                </a:lnTo>
                <a:lnTo>
                  <a:pt x="2295" y="3996"/>
                </a:lnTo>
                <a:lnTo>
                  <a:pt x="2313" y="3916"/>
                </a:lnTo>
                <a:lnTo>
                  <a:pt x="2344" y="3911"/>
                </a:lnTo>
                <a:lnTo>
                  <a:pt x="2379" y="3905"/>
                </a:lnTo>
                <a:lnTo>
                  <a:pt x="2416" y="3899"/>
                </a:lnTo>
                <a:lnTo>
                  <a:pt x="2447" y="3891"/>
                </a:lnTo>
                <a:lnTo>
                  <a:pt x="2480" y="3884"/>
                </a:lnTo>
                <a:lnTo>
                  <a:pt x="2518" y="3874"/>
                </a:lnTo>
                <a:lnTo>
                  <a:pt x="2555" y="3864"/>
                </a:lnTo>
                <a:lnTo>
                  <a:pt x="2589" y="3854"/>
                </a:lnTo>
                <a:lnTo>
                  <a:pt x="2589" y="3807"/>
                </a:lnTo>
                <a:lnTo>
                  <a:pt x="2557" y="3817"/>
                </a:lnTo>
                <a:lnTo>
                  <a:pt x="2526" y="3825"/>
                </a:lnTo>
                <a:lnTo>
                  <a:pt x="2494" y="3834"/>
                </a:lnTo>
                <a:lnTo>
                  <a:pt x="2462" y="3842"/>
                </a:lnTo>
                <a:lnTo>
                  <a:pt x="2431" y="3850"/>
                </a:lnTo>
                <a:lnTo>
                  <a:pt x="2400" y="3856"/>
                </a:lnTo>
                <a:lnTo>
                  <a:pt x="2367" y="3861"/>
                </a:lnTo>
                <a:lnTo>
                  <a:pt x="2335" y="3867"/>
                </a:lnTo>
                <a:lnTo>
                  <a:pt x="2321" y="3869"/>
                </a:lnTo>
                <a:lnTo>
                  <a:pt x="2308" y="3871"/>
                </a:lnTo>
                <a:lnTo>
                  <a:pt x="2294" y="3873"/>
                </a:lnTo>
                <a:lnTo>
                  <a:pt x="2282" y="3875"/>
                </a:lnTo>
                <a:lnTo>
                  <a:pt x="2277" y="3876"/>
                </a:lnTo>
                <a:lnTo>
                  <a:pt x="2276" y="3882"/>
                </a:lnTo>
                <a:lnTo>
                  <a:pt x="2274" y="3890"/>
                </a:lnTo>
                <a:lnTo>
                  <a:pt x="2270" y="3910"/>
                </a:lnTo>
                <a:lnTo>
                  <a:pt x="2266" y="3929"/>
                </a:lnTo>
                <a:lnTo>
                  <a:pt x="2260" y="3949"/>
                </a:lnTo>
                <a:lnTo>
                  <a:pt x="2256" y="3968"/>
                </a:lnTo>
                <a:lnTo>
                  <a:pt x="2250" y="3990"/>
                </a:lnTo>
                <a:lnTo>
                  <a:pt x="2244" y="4013"/>
                </a:lnTo>
                <a:lnTo>
                  <a:pt x="2238" y="4037"/>
                </a:lnTo>
                <a:lnTo>
                  <a:pt x="2232" y="4059"/>
                </a:lnTo>
                <a:lnTo>
                  <a:pt x="2180" y="4064"/>
                </a:lnTo>
                <a:lnTo>
                  <a:pt x="2127" y="4068"/>
                </a:lnTo>
                <a:lnTo>
                  <a:pt x="2074" y="4069"/>
                </a:lnTo>
                <a:lnTo>
                  <a:pt x="2021" y="4069"/>
                </a:lnTo>
                <a:lnTo>
                  <a:pt x="1968" y="4068"/>
                </a:lnTo>
                <a:lnTo>
                  <a:pt x="1915" y="4066"/>
                </a:lnTo>
                <a:lnTo>
                  <a:pt x="1863" y="4062"/>
                </a:lnTo>
                <a:lnTo>
                  <a:pt x="1813" y="4057"/>
                </a:lnTo>
                <a:lnTo>
                  <a:pt x="1797" y="4055"/>
                </a:lnTo>
                <a:lnTo>
                  <a:pt x="1782" y="4054"/>
                </a:lnTo>
                <a:lnTo>
                  <a:pt x="1766" y="4052"/>
                </a:lnTo>
                <a:lnTo>
                  <a:pt x="1751" y="4050"/>
                </a:lnTo>
                <a:lnTo>
                  <a:pt x="1817" y="3924"/>
                </a:lnTo>
                <a:lnTo>
                  <a:pt x="1849" y="3927"/>
                </a:lnTo>
                <a:lnTo>
                  <a:pt x="1884" y="3931"/>
                </a:lnTo>
                <a:lnTo>
                  <a:pt x="1920" y="3934"/>
                </a:lnTo>
                <a:lnTo>
                  <a:pt x="1952" y="3935"/>
                </a:lnTo>
                <a:lnTo>
                  <a:pt x="1986" y="3936"/>
                </a:lnTo>
                <a:lnTo>
                  <a:pt x="2024" y="3937"/>
                </a:lnTo>
                <a:lnTo>
                  <a:pt x="2064" y="3936"/>
                </a:lnTo>
                <a:lnTo>
                  <a:pt x="2099" y="3936"/>
                </a:lnTo>
                <a:lnTo>
                  <a:pt x="2111" y="3890"/>
                </a:lnTo>
                <a:lnTo>
                  <a:pt x="2079" y="3891"/>
                </a:lnTo>
                <a:lnTo>
                  <a:pt x="2046" y="3892"/>
                </a:lnTo>
                <a:lnTo>
                  <a:pt x="2013" y="3892"/>
                </a:lnTo>
                <a:lnTo>
                  <a:pt x="1981" y="3891"/>
                </a:lnTo>
                <a:lnTo>
                  <a:pt x="1948" y="3890"/>
                </a:lnTo>
                <a:lnTo>
                  <a:pt x="1915" y="3888"/>
                </a:lnTo>
                <a:lnTo>
                  <a:pt x="1883" y="3886"/>
                </a:lnTo>
                <a:lnTo>
                  <a:pt x="1850" y="3883"/>
                </a:lnTo>
                <a:lnTo>
                  <a:pt x="1837" y="3882"/>
                </a:lnTo>
                <a:lnTo>
                  <a:pt x="1823" y="3879"/>
                </a:lnTo>
                <a:lnTo>
                  <a:pt x="1810" y="3878"/>
                </a:lnTo>
                <a:lnTo>
                  <a:pt x="1797" y="3876"/>
                </a:lnTo>
                <a:lnTo>
                  <a:pt x="1793" y="3876"/>
                </a:lnTo>
                <a:lnTo>
                  <a:pt x="1790" y="3882"/>
                </a:lnTo>
                <a:lnTo>
                  <a:pt x="1787" y="3887"/>
                </a:lnTo>
                <a:lnTo>
                  <a:pt x="1778" y="3905"/>
                </a:lnTo>
                <a:lnTo>
                  <a:pt x="1767" y="3923"/>
                </a:lnTo>
                <a:lnTo>
                  <a:pt x="1757" y="3941"/>
                </a:lnTo>
                <a:lnTo>
                  <a:pt x="1748" y="3959"/>
                </a:lnTo>
                <a:lnTo>
                  <a:pt x="1736" y="3979"/>
                </a:lnTo>
                <a:lnTo>
                  <a:pt x="1725" y="4001"/>
                </a:lnTo>
                <a:lnTo>
                  <a:pt x="1713" y="4021"/>
                </a:lnTo>
                <a:lnTo>
                  <a:pt x="1700" y="4041"/>
                </a:lnTo>
                <a:lnTo>
                  <a:pt x="1645" y="4032"/>
                </a:lnTo>
                <a:lnTo>
                  <a:pt x="1588" y="4020"/>
                </a:lnTo>
                <a:lnTo>
                  <a:pt x="1531" y="4006"/>
                </a:lnTo>
                <a:lnTo>
                  <a:pt x="1475" y="3991"/>
                </a:lnTo>
                <a:lnTo>
                  <a:pt x="1419" y="3974"/>
                </a:lnTo>
                <a:lnTo>
                  <a:pt x="1365" y="3956"/>
                </a:lnTo>
                <a:lnTo>
                  <a:pt x="1312" y="3937"/>
                </a:lnTo>
                <a:lnTo>
                  <a:pt x="1261" y="3917"/>
                </a:lnTo>
                <a:lnTo>
                  <a:pt x="1250" y="3912"/>
                </a:lnTo>
                <a:lnTo>
                  <a:pt x="1239" y="3908"/>
                </a:lnTo>
                <a:lnTo>
                  <a:pt x="1281" y="3862"/>
                </a:lnTo>
                <a:lnTo>
                  <a:pt x="1335" y="3804"/>
                </a:lnTo>
                <a:lnTo>
                  <a:pt x="1365" y="3815"/>
                </a:lnTo>
                <a:lnTo>
                  <a:pt x="1398" y="3827"/>
                </a:lnTo>
                <a:lnTo>
                  <a:pt x="1432" y="3839"/>
                </a:lnTo>
                <a:lnTo>
                  <a:pt x="1463" y="3850"/>
                </a:lnTo>
                <a:lnTo>
                  <a:pt x="1496" y="3859"/>
                </a:lnTo>
                <a:lnTo>
                  <a:pt x="1533" y="3869"/>
                </a:lnTo>
                <a:lnTo>
                  <a:pt x="1570" y="3879"/>
                </a:lnTo>
                <a:lnTo>
                  <a:pt x="1604" y="3888"/>
                </a:lnTo>
                <a:lnTo>
                  <a:pt x="1629" y="3847"/>
                </a:lnTo>
                <a:lnTo>
                  <a:pt x="1596" y="3839"/>
                </a:lnTo>
                <a:lnTo>
                  <a:pt x="1564" y="3832"/>
                </a:lnTo>
                <a:lnTo>
                  <a:pt x="1533" y="3823"/>
                </a:lnTo>
                <a:lnTo>
                  <a:pt x="1501" y="3814"/>
                </a:lnTo>
                <a:lnTo>
                  <a:pt x="1470" y="3804"/>
                </a:lnTo>
                <a:lnTo>
                  <a:pt x="1440" y="3794"/>
                </a:lnTo>
                <a:lnTo>
                  <a:pt x="1409" y="3784"/>
                </a:lnTo>
                <a:lnTo>
                  <a:pt x="1378" y="3772"/>
                </a:lnTo>
                <a:lnTo>
                  <a:pt x="1365" y="3767"/>
                </a:lnTo>
                <a:lnTo>
                  <a:pt x="1352" y="3763"/>
                </a:lnTo>
                <a:lnTo>
                  <a:pt x="1341" y="3757"/>
                </a:lnTo>
                <a:lnTo>
                  <a:pt x="1328" y="3752"/>
                </a:lnTo>
                <a:lnTo>
                  <a:pt x="1325" y="3751"/>
                </a:lnTo>
                <a:lnTo>
                  <a:pt x="1318" y="3757"/>
                </a:lnTo>
                <a:lnTo>
                  <a:pt x="1315" y="3760"/>
                </a:lnTo>
                <a:lnTo>
                  <a:pt x="1301" y="3775"/>
                </a:lnTo>
                <a:lnTo>
                  <a:pt x="1288" y="3790"/>
                </a:lnTo>
                <a:lnTo>
                  <a:pt x="1274" y="3805"/>
                </a:lnTo>
                <a:lnTo>
                  <a:pt x="1260" y="3819"/>
                </a:lnTo>
                <a:lnTo>
                  <a:pt x="1243" y="3836"/>
                </a:lnTo>
                <a:lnTo>
                  <a:pt x="1226" y="3853"/>
                </a:lnTo>
                <a:lnTo>
                  <a:pt x="1209" y="3870"/>
                </a:lnTo>
                <a:lnTo>
                  <a:pt x="1192" y="3887"/>
                </a:lnTo>
                <a:lnTo>
                  <a:pt x="1145" y="3865"/>
                </a:lnTo>
                <a:lnTo>
                  <a:pt x="1098" y="3841"/>
                </a:lnTo>
                <a:lnTo>
                  <a:pt x="1052" y="3816"/>
                </a:lnTo>
                <a:lnTo>
                  <a:pt x="1005" y="3790"/>
                </a:lnTo>
                <a:lnTo>
                  <a:pt x="960" y="3763"/>
                </a:lnTo>
                <a:lnTo>
                  <a:pt x="915" y="3734"/>
                </a:lnTo>
                <a:lnTo>
                  <a:pt x="872" y="3705"/>
                </a:lnTo>
                <a:lnTo>
                  <a:pt x="830" y="3675"/>
                </a:lnTo>
                <a:lnTo>
                  <a:pt x="819" y="3666"/>
                </a:lnTo>
                <a:lnTo>
                  <a:pt x="806" y="3657"/>
                </a:lnTo>
                <a:lnTo>
                  <a:pt x="793" y="3648"/>
                </a:lnTo>
                <a:lnTo>
                  <a:pt x="782" y="3638"/>
                </a:lnTo>
                <a:lnTo>
                  <a:pt x="831" y="3607"/>
                </a:lnTo>
                <a:lnTo>
                  <a:pt x="902" y="3563"/>
                </a:lnTo>
                <a:lnTo>
                  <a:pt x="927" y="3581"/>
                </a:lnTo>
                <a:lnTo>
                  <a:pt x="956" y="3601"/>
                </a:lnTo>
                <a:lnTo>
                  <a:pt x="986" y="3622"/>
                </a:lnTo>
                <a:lnTo>
                  <a:pt x="1013" y="3639"/>
                </a:lnTo>
                <a:lnTo>
                  <a:pt x="1042" y="3657"/>
                </a:lnTo>
                <a:lnTo>
                  <a:pt x="1075" y="3676"/>
                </a:lnTo>
                <a:lnTo>
                  <a:pt x="1109" y="3697"/>
                </a:lnTo>
                <a:lnTo>
                  <a:pt x="1139" y="3714"/>
                </a:lnTo>
                <a:lnTo>
                  <a:pt x="1174" y="3680"/>
                </a:lnTo>
                <a:lnTo>
                  <a:pt x="1144" y="3665"/>
                </a:lnTo>
                <a:lnTo>
                  <a:pt x="1115" y="3649"/>
                </a:lnTo>
                <a:lnTo>
                  <a:pt x="1087" y="3633"/>
                </a:lnTo>
                <a:lnTo>
                  <a:pt x="1059" y="3616"/>
                </a:lnTo>
                <a:lnTo>
                  <a:pt x="1031" y="3598"/>
                </a:lnTo>
                <a:lnTo>
                  <a:pt x="1005" y="3581"/>
                </a:lnTo>
                <a:lnTo>
                  <a:pt x="977" y="3562"/>
                </a:lnTo>
                <a:lnTo>
                  <a:pt x="951" y="3542"/>
                </a:lnTo>
                <a:lnTo>
                  <a:pt x="940" y="3535"/>
                </a:lnTo>
                <a:lnTo>
                  <a:pt x="929" y="3527"/>
                </a:lnTo>
                <a:lnTo>
                  <a:pt x="918" y="3519"/>
                </a:lnTo>
                <a:lnTo>
                  <a:pt x="907" y="3511"/>
                </a:lnTo>
                <a:lnTo>
                  <a:pt x="904" y="3508"/>
                </a:lnTo>
                <a:lnTo>
                  <a:pt x="900" y="3512"/>
                </a:lnTo>
                <a:lnTo>
                  <a:pt x="894" y="3515"/>
                </a:lnTo>
                <a:lnTo>
                  <a:pt x="877" y="3525"/>
                </a:lnTo>
                <a:lnTo>
                  <a:pt x="859" y="3537"/>
                </a:lnTo>
                <a:lnTo>
                  <a:pt x="841" y="3548"/>
                </a:lnTo>
                <a:lnTo>
                  <a:pt x="824" y="3558"/>
                </a:lnTo>
                <a:lnTo>
                  <a:pt x="804" y="3570"/>
                </a:lnTo>
                <a:lnTo>
                  <a:pt x="784" y="3582"/>
                </a:lnTo>
                <a:lnTo>
                  <a:pt x="762" y="3593"/>
                </a:lnTo>
                <a:lnTo>
                  <a:pt x="741" y="3605"/>
                </a:lnTo>
                <a:lnTo>
                  <a:pt x="700" y="3570"/>
                </a:lnTo>
                <a:lnTo>
                  <a:pt x="658" y="3533"/>
                </a:lnTo>
                <a:lnTo>
                  <a:pt x="617" y="3495"/>
                </a:lnTo>
                <a:lnTo>
                  <a:pt x="577" y="3455"/>
                </a:lnTo>
                <a:lnTo>
                  <a:pt x="539" y="3414"/>
                </a:lnTo>
                <a:lnTo>
                  <a:pt x="502" y="3372"/>
                </a:lnTo>
                <a:lnTo>
                  <a:pt x="466" y="3331"/>
                </a:lnTo>
                <a:lnTo>
                  <a:pt x="433" y="3289"/>
                </a:lnTo>
                <a:lnTo>
                  <a:pt x="422" y="3275"/>
                </a:lnTo>
                <a:lnTo>
                  <a:pt x="412" y="3260"/>
                </a:lnTo>
                <a:lnTo>
                  <a:pt x="544" y="3217"/>
                </a:lnTo>
                <a:lnTo>
                  <a:pt x="565" y="3242"/>
                </a:lnTo>
                <a:lnTo>
                  <a:pt x="587" y="3269"/>
                </a:lnTo>
                <a:lnTo>
                  <a:pt x="610" y="3296"/>
                </a:lnTo>
                <a:lnTo>
                  <a:pt x="633" y="3320"/>
                </a:lnTo>
                <a:lnTo>
                  <a:pt x="656" y="3345"/>
                </a:lnTo>
                <a:lnTo>
                  <a:pt x="683" y="3372"/>
                </a:lnTo>
                <a:lnTo>
                  <a:pt x="710" y="3400"/>
                </a:lnTo>
                <a:lnTo>
                  <a:pt x="736" y="3424"/>
                </a:lnTo>
                <a:lnTo>
                  <a:pt x="777" y="3401"/>
                </a:lnTo>
                <a:lnTo>
                  <a:pt x="753" y="3379"/>
                </a:lnTo>
                <a:lnTo>
                  <a:pt x="729" y="3355"/>
                </a:lnTo>
                <a:lnTo>
                  <a:pt x="706" y="3333"/>
                </a:lnTo>
                <a:lnTo>
                  <a:pt x="684" y="3310"/>
                </a:lnTo>
                <a:lnTo>
                  <a:pt x="661" y="3285"/>
                </a:lnTo>
                <a:lnTo>
                  <a:pt x="639" y="3261"/>
                </a:lnTo>
                <a:lnTo>
                  <a:pt x="618" y="3236"/>
                </a:lnTo>
                <a:lnTo>
                  <a:pt x="598" y="3211"/>
                </a:lnTo>
                <a:lnTo>
                  <a:pt x="589" y="3200"/>
                </a:lnTo>
                <a:lnTo>
                  <a:pt x="581" y="3189"/>
                </a:lnTo>
                <a:lnTo>
                  <a:pt x="572" y="3180"/>
                </a:lnTo>
                <a:lnTo>
                  <a:pt x="564" y="3169"/>
                </a:lnTo>
                <a:lnTo>
                  <a:pt x="561" y="3166"/>
                </a:lnTo>
                <a:lnTo>
                  <a:pt x="561" y="3166"/>
                </a:lnTo>
                <a:close/>
                <a:moveTo>
                  <a:pt x="3709" y="2726"/>
                </a:moveTo>
                <a:lnTo>
                  <a:pt x="3710" y="2723"/>
                </a:lnTo>
                <a:lnTo>
                  <a:pt x="3715" y="2711"/>
                </a:lnTo>
                <a:lnTo>
                  <a:pt x="3720" y="2699"/>
                </a:lnTo>
                <a:lnTo>
                  <a:pt x="3724" y="2688"/>
                </a:lnTo>
                <a:lnTo>
                  <a:pt x="3729" y="2676"/>
                </a:lnTo>
                <a:lnTo>
                  <a:pt x="3743" y="2637"/>
                </a:lnTo>
                <a:lnTo>
                  <a:pt x="3756" y="2598"/>
                </a:lnTo>
                <a:lnTo>
                  <a:pt x="3768" y="2559"/>
                </a:lnTo>
                <a:lnTo>
                  <a:pt x="3780" y="2520"/>
                </a:lnTo>
                <a:lnTo>
                  <a:pt x="3789" y="2480"/>
                </a:lnTo>
                <a:lnTo>
                  <a:pt x="3800" y="2441"/>
                </a:lnTo>
                <a:lnTo>
                  <a:pt x="3808" y="2401"/>
                </a:lnTo>
                <a:lnTo>
                  <a:pt x="3817" y="2360"/>
                </a:lnTo>
                <a:lnTo>
                  <a:pt x="3938" y="2431"/>
                </a:lnTo>
                <a:lnTo>
                  <a:pt x="3931" y="2467"/>
                </a:lnTo>
                <a:lnTo>
                  <a:pt x="3921" y="2503"/>
                </a:lnTo>
                <a:lnTo>
                  <a:pt x="3911" y="2539"/>
                </a:lnTo>
                <a:lnTo>
                  <a:pt x="3902" y="2576"/>
                </a:lnTo>
                <a:lnTo>
                  <a:pt x="3890" y="2612"/>
                </a:lnTo>
                <a:lnTo>
                  <a:pt x="3879" y="2648"/>
                </a:lnTo>
                <a:lnTo>
                  <a:pt x="3868" y="2682"/>
                </a:lnTo>
                <a:lnTo>
                  <a:pt x="3855" y="2715"/>
                </a:lnTo>
                <a:lnTo>
                  <a:pt x="3891" y="2749"/>
                </a:lnTo>
                <a:lnTo>
                  <a:pt x="3896" y="2736"/>
                </a:lnTo>
                <a:lnTo>
                  <a:pt x="3902" y="2722"/>
                </a:lnTo>
                <a:lnTo>
                  <a:pt x="3915" y="2685"/>
                </a:lnTo>
                <a:lnTo>
                  <a:pt x="3927" y="2645"/>
                </a:lnTo>
                <a:lnTo>
                  <a:pt x="3940" y="2606"/>
                </a:lnTo>
                <a:lnTo>
                  <a:pt x="3952" y="2565"/>
                </a:lnTo>
                <a:lnTo>
                  <a:pt x="3962" y="2524"/>
                </a:lnTo>
                <a:lnTo>
                  <a:pt x="3973" y="2484"/>
                </a:lnTo>
                <a:lnTo>
                  <a:pt x="3982" y="2442"/>
                </a:lnTo>
                <a:lnTo>
                  <a:pt x="3990" y="2402"/>
                </a:lnTo>
                <a:lnTo>
                  <a:pt x="3970" y="2390"/>
                </a:lnTo>
                <a:lnTo>
                  <a:pt x="3950" y="2378"/>
                </a:lnTo>
                <a:lnTo>
                  <a:pt x="3929" y="2366"/>
                </a:lnTo>
                <a:lnTo>
                  <a:pt x="3908" y="2353"/>
                </a:lnTo>
                <a:lnTo>
                  <a:pt x="3887" y="2341"/>
                </a:lnTo>
                <a:lnTo>
                  <a:pt x="3867" y="2329"/>
                </a:lnTo>
                <a:lnTo>
                  <a:pt x="3845" y="2318"/>
                </a:lnTo>
                <a:lnTo>
                  <a:pt x="3825" y="2307"/>
                </a:lnTo>
                <a:lnTo>
                  <a:pt x="3827" y="2296"/>
                </a:lnTo>
                <a:lnTo>
                  <a:pt x="3828" y="2288"/>
                </a:lnTo>
                <a:lnTo>
                  <a:pt x="3830" y="2278"/>
                </a:lnTo>
                <a:lnTo>
                  <a:pt x="3831" y="2269"/>
                </a:lnTo>
                <a:lnTo>
                  <a:pt x="3832" y="2266"/>
                </a:lnTo>
                <a:lnTo>
                  <a:pt x="3833" y="2253"/>
                </a:lnTo>
                <a:lnTo>
                  <a:pt x="3835" y="2240"/>
                </a:lnTo>
                <a:lnTo>
                  <a:pt x="3836" y="2228"/>
                </a:lnTo>
                <a:lnTo>
                  <a:pt x="3837" y="2216"/>
                </a:lnTo>
                <a:lnTo>
                  <a:pt x="3841" y="2174"/>
                </a:lnTo>
                <a:lnTo>
                  <a:pt x="3843" y="2134"/>
                </a:lnTo>
                <a:lnTo>
                  <a:pt x="3844" y="2092"/>
                </a:lnTo>
                <a:lnTo>
                  <a:pt x="3845" y="2052"/>
                </a:lnTo>
                <a:lnTo>
                  <a:pt x="3845" y="2012"/>
                </a:lnTo>
                <a:lnTo>
                  <a:pt x="3844" y="1970"/>
                </a:lnTo>
                <a:lnTo>
                  <a:pt x="3842" y="1930"/>
                </a:lnTo>
                <a:lnTo>
                  <a:pt x="3840" y="1888"/>
                </a:lnTo>
                <a:lnTo>
                  <a:pt x="3975" y="1925"/>
                </a:lnTo>
                <a:lnTo>
                  <a:pt x="3977" y="1962"/>
                </a:lnTo>
                <a:lnTo>
                  <a:pt x="3978" y="1998"/>
                </a:lnTo>
                <a:lnTo>
                  <a:pt x="3978" y="2036"/>
                </a:lnTo>
                <a:lnTo>
                  <a:pt x="3977" y="2074"/>
                </a:lnTo>
                <a:lnTo>
                  <a:pt x="3976" y="2113"/>
                </a:lnTo>
                <a:lnTo>
                  <a:pt x="3975" y="2150"/>
                </a:lnTo>
                <a:lnTo>
                  <a:pt x="3973" y="2186"/>
                </a:lnTo>
                <a:lnTo>
                  <a:pt x="3970" y="2221"/>
                </a:lnTo>
                <a:lnTo>
                  <a:pt x="4012" y="2244"/>
                </a:lnTo>
                <a:lnTo>
                  <a:pt x="4013" y="2234"/>
                </a:lnTo>
                <a:lnTo>
                  <a:pt x="4016" y="2221"/>
                </a:lnTo>
                <a:lnTo>
                  <a:pt x="4017" y="2209"/>
                </a:lnTo>
                <a:lnTo>
                  <a:pt x="4018" y="2198"/>
                </a:lnTo>
                <a:lnTo>
                  <a:pt x="4020" y="2160"/>
                </a:lnTo>
                <a:lnTo>
                  <a:pt x="4022" y="2121"/>
                </a:lnTo>
                <a:lnTo>
                  <a:pt x="4023" y="2082"/>
                </a:lnTo>
                <a:lnTo>
                  <a:pt x="4024" y="2041"/>
                </a:lnTo>
                <a:lnTo>
                  <a:pt x="4023" y="2002"/>
                </a:lnTo>
                <a:lnTo>
                  <a:pt x="4023" y="1962"/>
                </a:lnTo>
                <a:lnTo>
                  <a:pt x="4021" y="1922"/>
                </a:lnTo>
                <a:lnTo>
                  <a:pt x="4018" y="1884"/>
                </a:lnTo>
                <a:lnTo>
                  <a:pt x="3996" y="1877"/>
                </a:lnTo>
                <a:lnTo>
                  <a:pt x="3973" y="1870"/>
                </a:lnTo>
                <a:lnTo>
                  <a:pt x="3951" y="1864"/>
                </a:lnTo>
                <a:lnTo>
                  <a:pt x="3927" y="1857"/>
                </a:lnTo>
                <a:lnTo>
                  <a:pt x="3904" y="1851"/>
                </a:lnTo>
                <a:lnTo>
                  <a:pt x="3881" y="1845"/>
                </a:lnTo>
                <a:lnTo>
                  <a:pt x="3857" y="1839"/>
                </a:lnTo>
                <a:lnTo>
                  <a:pt x="3835" y="1834"/>
                </a:lnTo>
                <a:lnTo>
                  <a:pt x="3833" y="1811"/>
                </a:lnTo>
                <a:lnTo>
                  <a:pt x="3830" y="1788"/>
                </a:lnTo>
                <a:lnTo>
                  <a:pt x="3826" y="1765"/>
                </a:lnTo>
                <a:lnTo>
                  <a:pt x="3822" y="1743"/>
                </a:lnTo>
                <a:lnTo>
                  <a:pt x="3816" y="1702"/>
                </a:lnTo>
                <a:lnTo>
                  <a:pt x="3807" y="1662"/>
                </a:lnTo>
                <a:lnTo>
                  <a:pt x="3798" y="1622"/>
                </a:lnTo>
                <a:lnTo>
                  <a:pt x="3788" y="1583"/>
                </a:lnTo>
                <a:lnTo>
                  <a:pt x="3777" y="1544"/>
                </a:lnTo>
                <a:lnTo>
                  <a:pt x="3766" y="1504"/>
                </a:lnTo>
                <a:lnTo>
                  <a:pt x="3754" y="1465"/>
                </a:lnTo>
                <a:lnTo>
                  <a:pt x="3740" y="1426"/>
                </a:lnTo>
                <a:lnTo>
                  <a:pt x="3882" y="1427"/>
                </a:lnTo>
                <a:lnTo>
                  <a:pt x="3892" y="1461"/>
                </a:lnTo>
                <a:lnTo>
                  <a:pt x="3903" y="1496"/>
                </a:lnTo>
                <a:lnTo>
                  <a:pt x="3912" y="1533"/>
                </a:lnTo>
                <a:lnTo>
                  <a:pt x="3922" y="1569"/>
                </a:lnTo>
                <a:lnTo>
                  <a:pt x="3931" y="1606"/>
                </a:lnTo>
                <a:lnTo>
                  <a:pt x="3938" y="1644"/>
                </a:lnTo>
                <a:lnTo>
                  <a:pt x="3945" y="1679"/>
                </a:lnTo>
                <a:lnTo>
                  <a:pt x="3952" y="1714"/>
                </a:lnTo>
                <a:lnTo>
                  <a:pt x="4000" y="1724"/>
                </a:lnTo>
                <a:lnTo>
                  <a:pt x="3993" y="1683"/>
                </a:lnTo>
                <a:lnTo>
                  <a:pt x="3985" y="1640"/>
                </a:lnTo>
                <a:lnTo>
                  <a:pt x="3975" y="1596"/>
                </a:lnTo>
                <a:lnTo>
                  <a:pt x="3965" y="1551"/>
                </a:lnTo>
                <a:lnTo>
                  <a:pt x="3953" y="1507"/>
                </a:lnTo>
                <a:lnTo>
                  <a:pt x="3940" y="1462"/>
                </a:lnTo>
                <a:lnTo>
                  <a:pt x="3926" y="1417"/>
                </a:lnTo>
                <a:lnTo>
                  <a:pt x="3911" y="1375"/>
                </a:lnTo>
                <a:lnTo>
                  <a:pt x="3889" y="1375"/>
                </a:lnTo>
                <a:lnTo>
                  <a:pt x="3865" y="1374"/>
                </a:lnTo>
                <a:lnTo>
                  <a:pt x="3841" y="1374"/>
                </a:lnTo>
                <a:lnTo>
                  <a:pt x="3817" y="1374"/>
                </a:lnTo>
                <a:lnTo>
                  <a:pt x="3792" y="1374"/>
                </a:lnTo>
                <a:lnTo>
                  <a:pt x="3768" y="1374"/>
                </a:lnTo>
                <a:lnTo>
                  <a:pt x="3744" y="1374"/>
                </a:lnTo>
                <a:lnTo>
                  <a:pt x="3722" y="1375"/>
                </a:lnTo>
                <a:lnTo>
                  <a:pt x="3714" y="1353"/>
                </a:lnTo>
                <a:lnTo>
                  <a:pt x="3704" y="1332"/>
                </a:lnTo>
                <a:lnTo>
                  <a:pt x="3696" y="1311"/>
                </a:lnTo>
                <a:lnTo>
                  <a:pt x="3686" y="1290"/>
                </a:lnTo>
                <a:lnTo>
                  <a:pt x="3669" y="1252"/>
                </a:lnTo>
                <a:lnTo>
                  <a:pt x="3650" y="1215"/>
                </a:lnTo>
                <a:lnTo>
                  <a:pt x="3631" y="1180"/>
                </a:lnTo>
                <a:lnTo>
                  <a:pt x="3612" y="1144"/>
                </a:lnTo>
                <a:lnTo>
                  <a:pt x="3591" y="1109"/>
                </a:lnTo>
                <a:lnTo>
                  <a:pt x="3570" y="1074"/>
                </a:lnTo>
                <a:lnTo>
                  <a:pt x="3548" y="1039"/>
                </a:lnTo>
                <a:lnTo>
                  <a:pt x="3524" y="1005"/>
                </a:lnTo>
                <a:lnTo>
                  <a:pt x="3660" y="970"/>
                </a:lnTo>
                <a:lnTo>
                  <a:pt x="3681" y="999"/>
                </a:lnTo>
                <a:lnTo>
                  <a:pt x="3700" y="1031"/>
                </a:lnTo>
                <a:lnTo>
                  <a:pt x="3719" y="1063"/>
                </a:lnTo>
                <a:lnTo>
                  <a:pt x="3737" y="1097"/>
                </a:lnTo>
                <a:lnTo>
                  <a:pt x="3755" y="1130"/>
                </a:lnTo>
                <a:lnTo>
                  <a:pt x="3772" y="1164"/>
                </a:lnTo>
                <a:lnTo>
                  <a:pt x="3789" y="1196"/>
                </a:lnTo>
                <a:lnTo>
                  <a:pt x="3804" y="1228"/>
                </a:lnTo>
                <a:lnTo>
                  <a:pt x="3853" y="1227"/>
                </a:lnTo>
                <a:lnTo>
                  <a:pt x="3835" y="1189"/>
                </a:lnTo>
                <a:lnTo>
                  <a:pt x="3816" y="1149"/>
                </a:lnTo>
                <a:lnTo>
                  <a:pt x="3795" y="1109"/>
                </a:lnTo>
                <a:lnTo>
                  <a:pt x="3773" y="1069"/>
                </a:lnTo>
                <a:lnTo>
                  <a:pt x="3750" y="1028"/>
                </a:lnTo>
                <a:lnTo>
                  <a:pt x="3726" y="988"/>
                </a:lnTo>
                <a:lnTo>
                  <a:pt x="3702" y="949"/>
                </a:lnTo>
                <a:lnTo>
                  <a:pt x="3676" y="912"/>
                </a:lnTo>
                <a:lnTo>
                  <a:pt x="3654" y="918"/>
                </a:lnTo>
                <a:lnTo>
                  <a:pt x="3632" y="923"/>
                </a:lnTo>
                <a:lnTo>
                  <a:pt x="3608" y="928"/>
                </a:lnTo>
                <a:lnTo>
                  <a:pt x="3585" y="935"/>
                </a:lnTo>
                <a:lnTo>
                  <a:pt x="3562" y="941"/>
                </a:lnTo>
                <a:lnTo>
                  <a:pt x="3538" y="947"/>
                </a:lnTo>
                <a:lnTo>
                  <a:pt x="3516" y="954"/>
                </a:lnTo>
                <a:lnTo>
                  <a:pt x="3494" y="960"/>
                </a:lnTo>
                <a:lnTo>
                  <a:pt x="3480" y="942"/>
                </a:lnTo>
                <a:lnTo>
                  <a:pt x="3466" y="924"/>
                </a:lnTo>
                <a:lnTo>
                  <a:pt x="3451" y="905"/>
                </a:lnTo>
                <a:lnTo>
                  <a:pt x="3437" y="888"/>
                </a:lnTo>
                <a:lnTo>
                  <a:pt x="3411" y="856"/>
                </a:lnTo>
                <a:lnTo>
                  <a:pt x="3383" y="825"/>
                </a:lnTo>
                <a:lnTo>
                  <a:pt x="3355" y="795"/>
                </a:lnTo>
                <a:lnTo>
                  <a:pt x="3328" y="767"/>
                </a:lnTo>
                <a:lnTo>
                  <a:pt x="3298" y="738"/>
                </a:lnTo>
                <a:lnTo>
                  <a:pt x="3269" y="709"/>
                </a:lnTo>
                <a:lnTo>
                  <a:pt x="3238" y="682"/>
                </a:lnTo>
                <a:lnTo>
                  <a:pt x="3208" y="654"/>
                </a:lnTo>
                <a:lnTo>
                  <a:pt x="3330" y="585"/>
                </a:lnTo>
                <a:lnTo>
                  <a:pt x="3356" y="609"/>
                </a:lnTo>
                <a:lnTo>
                  <a:pt x="3383" y="635"/>
                </a:lnTo>
                <a:lnTo>
                  <a:pt x="3410" y="661"/>
                </a:lnTo>
                <a:lnTo>
                  <a:pt x="3436" y="688"/>
                </a:lnTo>
                <a:lnTo>
                  <a:pt x="3463" y="716"/>
                </a:lnTo>
                <a:lnTo>
                  <a:pt x="3488" y="743"/>
                </a:lnTo>
                <a:lnTo>
                  <a:pt x="3512" y="771"/>
                </a:lnTo>
                <a:lnTo>
                  <a:pt x="3535" y="798"/>
                </a:lnTo>
                <a:lnTo>
                  <a:pt x="3582" y="784"/>
                </a:lnTo>
                <a:lnTo>
                  <a:pt x="3572" y="772"/>
                </a:lnTo>
                <a:lnTo>
                  <a:pt x="3563" y="761"/>
                </a:lnTo>
                <a:lnTo>
                  <a:pt x="3537" y="730"/>
                </a:lnTo>
                <a:lnTo>
                  <a:pt x="3511" y="701"/>
                </a:lnTo>
                <a:lnTo>
                  <a:pt x="3482" y="670"/>
                </a:lnTo>
                <a:lnTo>
                  <a:pt x="3452" y="639"/>
                </a:lnTo>
                <a:lnTo>
                  <a:pt x="3422" y="609"/>
                </a:lnTo>
                <a:lnTo>
                  <a:pt x="3393" y="581"/>
                </a:lnTo>
                <a:lnTo>
                  <a:pt x="3361" y="552"/>
                </a:lnTo>
                <a:lnTo>
                  <a:pt x="3330" y="525"/>
                </a:lnTo>
                <a:lnTo>
                  <a:pt x="3310" y="536"/>
                </a:lnTo>
                <a:lnTo>
                  <a:pt x="3289" y="548"/>
                </a:lnTo>
                <a:lnTo>
                  <a:pt x="3268" y="559"/>
                </a:lnTo>
                <a:lnTo>
                  <a:pt x="3247" y="571"/>
                </a:lnTo>
                <a:lnTo>
                  <a:pt x="3227" y="583"/>
                </a:lnTo>
                <a:lnTo>
                  <a:pt x="3205" y="595"/>
                </a:lnTo>
                <a:lnTo>
                  <a:pt x="3185" y="607"/>
                </a:lnTo>
                <a:lnTo>
                  <a:pt x="3166" y="619"/>
                </a:lnTo>
                <a:lnTo>
                  <a:pt x="3150" y="607"/>
                </a:lnTo>
                <a:lnTo>
                  <a:pt x="3135" y="595"/>
                </a:lnTo>
                <a:lnTo>
                  <a:pt x="3133" y="593"/>
                </a:lnTo>
                <a:lnTo>
                  <a:pt x="3124" y="586"/>
                </a:lnTo>
                <a:lnTo>
                  <a:pt x="3113" y="578"/>
                </a:lnTo>
                <a:lnTo>
                  <a:pt x="3102" y="571"/>
                </a:lnTo>
                <a:lnTo>
                  <a:pt x="3093" y="564"/>
                </a:lnTo>
                <a:lnTo>
                  <a:pt x="3059" y="540"/>
                </a:lnTo>
                <a:lnTo>
                  <a:pt x="3025" y="518"/>
                </a:lnTo>
                <a:lnTo>
                  <a:pt x="2990" y="495"/>
                </a:lnTo>
                <a:lnTo>
                  <a:pt x="2955" y="475"/>
                </a:lnTo>
                <a:lnTo>
                  <a:pt x="2919" y="454"/>
                </a:lnTo>
                <a:lnTo>
                  <a:pt x="2883" y="435"/>
                </a:lnTo>
                <a:lnTo>
                  <a:pt x="2847" y="416"/>
                </a:lnTo>
                <a:lnTo>
                  <a:pt x="2810" y="397"/>
                </a:lnTo>
                <a:lnTo>
                  <a:pt x="2910" y="299"/>
                </a:lnTo>
                <a:lnTo>
                  <a:pt x="2942" y="315"/>
                </a:lnTo>
                <a:lnTo>
                  <a:pt x="2975" y="333"/>
                </a:lnTo>
                <a:lnTo>
                  <a:pt x="3008" y="352"/>
                </a:lnTo>
                <a:lnTo>
                  <a:pt x="3041" y="371"/>
                </a:lnTo>
                <a:lnTo>
                  <a:pt x="3073" y="391"/>
                </a:lnTo>
                <a:lnTo>
                  <a:pt x="3104" y="412"/>
                </a:lnTo>
                <a:lnTo>
                  <a:pt x="3134" y="432"/>
                </a:lnTo>
                <a:lnTo>
                  <a:pt x="3164" y="452"/>
                </a:lnTo>
                <a:lnTo>
                  <a:pt x="3205" y="426"/>
                </a:lnTo>
                <a:lnTo>
                  <a:pt x="3196" y="419"/>
                </a:lnTo>
                <a:lnTo>
                  <a:pt x="3186" y="413"/>
                </a:lnTo>
                <a:lnTo>
                  <a:pt x="3177" y="405"/>
                </a:lnTo>
                <a:lnTo>
                  <a:pt x="3167" y="399"/>
                </a:lnTo>
                <a:lnTo>
                  <a:pt x="3135" y="377"/>
                </a:lnTo>
                <a:lnTo>
                  <a:pt x="3103" y="356"/>
                </a:lnTo>
                <a:lnTo>
                  <a:pt x="3069" y="336"/>
                </a:lnTo>
                <a:lnTo>
                  <a:pt x="3035" y="315"/>
                </a:lnTo>
                <a:lnTo>
                  <a:pt x="3000" y="296"/>
                </a:lnTo>
                <a:lnTo>
                  <a:pt x="2965" y="276"/>
                </a:lnTo>
                <a:lnTo>
                  <a:pt x="2930" y="258"/>
                </a:lnTo>
                <a:lnTo>
                  <a:pt x="2895" y="241"/>
                </a:lnTo>
                <a:lnTo>
                  <a:pt x="2862" y="273"/>
                </a:lnTo>
                <a:lnTo>
                  <a:pt x="2827" y="307"/>
                </a:lnTo>
                <a:lnTo>
                  <a:pt x="2793" y="341"/>
                </a:lnTo>
                <a:lnTo>
                  <a:pt x="2761" y="374"/>
                </a:lnTo>
                <a:lnTo>
                  <a:pt x="2712" y="354"/>
                </a:lnTo>
                <a:lnTo>
                  <a:pt x="2663" y="336"/>
                </a:lnTo>
                <a:lnTo>
                  <a:pt x="2613" y="318"/>
                </a:lnTo>
                <a:lnTo>
                  <a:pt x="2563" y="303"/>
                </a:lnTo>
                <a:lnTo>
                  <a:pt x="2513" y="288"/>
                </a:lnTo>
                <a:lnTo>
                  <a:pt x="2462" y="275"/>
                </a:lnTo>
                <a:lnTo>
                  <a:pt x="2411" y="263"/>
                </a:lnTo>
                <a:lnTo>
                  <a:pt x="2360" y="252"/>
                </a:lnTo>
                <a:lnTo>
                  <a:pt x="2431" y="131"/>
                </a:lnTo>
                <a:lnTo>
                  <a:pt x="2467" y="138"/>
                </a:lnTo>
                <a:lnTo>
                  <a:pt x="2503" y="148"/>
                </a:lnTo>
                <a:lnTo>
                  <a:pt x="2539" y="157"/>
                </a:lnTo>
                <a:lnTo>
                  <a:pt x="2575" y="167"/>
                </a:lnTo>
                <a:lnTo>
                  <a:pt x="2612" y="179"/>
                </a:lnTo>
                <a:lnTo>
                  <a:pt x="2647" y="190"/>
                </a:lnTo>
                <a:lnTo>
                  <a:pt x="2682" y="202"/>
                </a:lnTo>
                <a:lnTo>
                  <a:pt x="2715" y="214"/>
                </a:lnTo>
                <a:lnTo>
                  <a:pt x="2749" y="178"/>
                </a:lnTo>
                <a:lnTo>
                  <a:pt x="2709" y="163"/>
                </a:lnTo>
                <a:lnTo>
                  <a:pt x="2668" y="148"/>
                </a:lnTo>
                <a:lnTo>
                  <a:pt x="2625" y="135"/>
                </a:lnTo>
                <a:lnTo>
                  <a:pt x="2580" y="121"/>
                </a:lnTo>
                <a:lnTo>
                  <a:pt x="2536" y="110"/>
                </a:lnTo>
                <a:lnTo>
                  <a:pt x="2491" y="98"/>
                </a:lnTo>
                <a:lnTo>
                  <a:pt x="2446" y="88"/>
                </a:lnTo>
                <a:lnTo>
                  <a:pt x="2402" y="79"/>
                </a:lnTo>
                <a:lnTo>
                  <a:pt x="2390" y="99"/>
                </a:lnTo>
                <a:lnTo>
                  <a:pt x="2377" y="119"/>
                </a:lnTo>
                <a:lnTo>
                  <a:pt x="2366" y="139"/>
                </a:lnTo>
                <a:lnTo>
                  <a:pt x="2353" y="161"/>
                </a:lnTo>
                <a:lnTo>
                  <a:pt x="2341" y="182"/>
                </a:lnTo>
                <a:lnTo>
                  <a:pt x="2329" y="202"/>
                </a:lnTo>
                <a:lnTo>
                  <a:pt x="2318" y="223"/>
                </a:lnTo>
                <a:lnTo>
                  <a:pt x="2306" y="244"/>
                </a:lnTo>
                <a:lnTo>
                  <a:pt x="2284" y="239"/>
                </a:lnTo>
                <a:lnTo>
                  <a:pt x="2260" y="237"/>
                </a:lnTo>
                <a:lnTo>
                  <a:pt x="2238" y="234"/>
                </a:lnTo>
                <a:lnTo>
                  <a:pt x="2215" y="232"/>
                </a:lnTo>
                <a:lnTo>
                  <a:pt x="2174" y="229"/>
                </a:lnTo>
                <a:lnTo>
                  <a:pt x="2133" y="225"/>
                </a:lnTo>
                <a:lnTo>
                  <a:pt x="2092" y="224"/>
                </a:lnTo>
                <a:lnTo>
                  <a:pt x="2052" y="223"/>
                </a:lnTo>
                <a:lnTo>
                  <a:pt x="2011" y="223"/>
                </a:lnTo>
                <a:lnTo>
                  <a:pt x="1970" y="224"/>
                </a:lnTo>
                <a:lnTo>
                  <a:pt x="1929" y="227"/>
                </a:lnTo>
                <a:lnTo>
                  <a:pt x="1887" y="229"/>
                </a:lnTo>
                <a:lnTo>
                  <a:pt x="1925" y="94"/>
                </a:lnTo>
                <a:lnTo>
                  <a:pt x="1961" y="92"/>
                </a:lnTo>
                <a:lnTo>
                  <a:pt x="1998" y="90"/>
                </a:lnTo>
                <a:lnTo>
                  <a:pt x="2036" y="90"/>
                </a:lnTo>
                <a:lnTo>
                  <a:pt x="2074" y="92"/>
                </a:lnTo>
                <a:lnTo>
                  <a:pt x="2111" y="93"/>
                </a:lnTo>
                <a:lnTo>
                  <a:pt x="2150" y="94"/>
                </a:lnTo>
                <a:lnTo>
                  <a:pt x="2186" y="96"/>
                </a:lnTo>
                <a:lnTo>
                  <a:pt x="2221" y="99"/>
                </a:lnTo>
                <a:lnTo>
                  <a:pt x="2244" y="56"/>
                </a:lnTo>
                <a:lnTo>
                  <a:pt x="2202" y="52"/>
                </a:lnTo>
                <a:lnTo>
                  <a:pt x="2158" y="49"/>
                </a:lnTo>
                <a:lnTo>
                  <a:pt x="2113" y="47"/>
                </a:lnTo>
                <a:lnTo>
                  <a:pt x="2067" y="46"/>
                </a:lnTo>
                <a:lnTo>
                  <a:pt x="2020" y="45"/>
                </a:lnTo>
                <a:lnTo>
                  <a:pt x="1974" y="46"/>
                </a:lnTo>
                <a:lnTo>
                  <a:pt x="1928" y="48"/>
                </a:lnTo>
                <a:lnTo>
                  <a:pt x="1883" y="51"/>
                </a:lnTo>
                <a:lnTo>
                  <a:pt x="1877" y="72"/>
                </a:lnTo>
                <a:lnTo>
                  <a:pt x="1870" y="96"/>
                </a:lnTo>
                <a:lnTo>
                  <a:pt x="1864" y="118"/>
                </a:lnTo>
                <a:lnTo>
                  <a:pt x="1857" y="141"/>
                </a:lnTo>
                <a:lnTo>
                  <a:pt x="1851" y="165"/>
                </a:lnTo>
                <a:lnTo>
                  <a:pt x="1845" y="188"/>
                </a:lnTo>
                <a:lnTo>
                  <a:pt x="1839" y="212"/>
                </a:lnTo>
                <a:lnTo>
                  <a:pt x="1834" y="234"/>
                </a:lnTo>
                <a:lnTo>
                  <a:pt x="1811" y="236"/>
                </a:lnTo>
                <a:lnTo>
                  <a:pt x="1788" y="239"/>
                </a:lnTo>
                <a:lnTo>
                  <a:pt x="1765" y="242"/>
                </a:lnTo>
                <a:lnTo>
                  <a:pt x="1743" y="247"/>
                </a:lnTo>
                <a:lnTo>
                  <a:pt x="1702" y="253"/>
                </a:lnTo>
                <a:lnTo>
                  <a:pt x="1662" y="262"/>
                </a:lnTo>
                <a:lnTo>
                  <a:pt x="1621" y="271"/>
                </a:lnTo>
                <a:lnTo>
                  <a:pt x="1582" y="281"/>
                </a:lnTo>
                <a:lnTo>
                  <a:pt x="1543" y="291"/>
                </a:lnTo>
                <a:lnTo>
                  <a:pt x="1503" y="303"/>
                </a:lnTo>
                <a:lnTo>
                  <a:pt x="1464" y="315"/>
                </a:lnTo>
                <a:lnTo>
                  <a:pt x="1425" y="329"/>
                </a:lnTo>
                <a:lnTo>
                  <a:pt x="1427" y="187"/>
                </a:lnTo>
                <a:lnTo>
                  <a:pt x="1461" y="177"/>
                </a:lnTo>
                <a:lnTo>
                  <a:pt x="1496" y="166"/>
                </a:lnTo>
                <a:lnTo>
                  <a:pt x="1532" y="156"/>
                </a:lnTo>
                <a:lnTo>
                  <a:pt x="1569" y="147"/>
                </a:lnTo>
                <a:lnTo>
                  <a:pt x="1607" y="138"/>
                </a:lnTo>
                <a:lnTo>
                  <a:pt x="1643" y="131"/>
                </a:lnTo>
                <a:lnTo>
                  <a:pt x="1679" y="123"/>
                </a:lnTo>
                <a:lnTo>
                  <a:pt x="1714" y="117"/>
                </a:lnTo>
                <a:lnTo>
                  <a:pt x="1725" y="69"/>
                </a:lnTo>
                <a:lnTo>
                  <a:pt x="1711" y="71"/>
                </a:lnTo>
                <a:lnTo>
                  <a:pt x="1696" y="73"/>
                </a:lnTo>
                <a:lnTo>
                  <a:pt x="1656" y="81"/>
                </a:lnTo>
                <a:lnTo>
                  <a:pt x="1617" y="89"/>
                </a:lnTo>
                <a:lnTo>
                  <a:pt x="1577" y="99"/>
                </a:lnTo>
                <a:lnTo>
                  <a:pt x="1535" y="109"/>
                </a:lnTo>
                <a:lnTo>
                  <a:pt x="1495" y="120"/>
                </a:lnTo>
                <a:lnTo>
                  <a:pt x="1453" y="132"/>
                </a:lnTo>
                <a:lnTo>
                  <a:pt x="1414" y="144"/>
                </a:lnTo>
                <a:lnTo>
                  <a:pt x="1375" y="157"/>
                </a:lnTo>
                <a:lnTo>
                  <a:pt x="1375" y="180"/>
                </a:lnTo>
                <a:lnTo>
                  <a:pt x="1374" y="204"/>
                </a:lnTo>
                <a:lnTo>
                  <a:pt x="1374" y="228"/>
                </a:lnTo>
                <a:lnTo>
                  <a:pt x="1374" y="252"/>
                </a:lnTo>
                <a:lnTo>
                  <a:pt x="1374" y="276"/>
                </a:lnTo>
                <a:lnTo>
                  <a:pt x="1374" y="301"/>
                </a:lnTo>
                <a:lnTo>
                  <a:pt x="1374" y="324"/>
                </a:lnTo>
                <a:lnTo>
                  <a:pt x="1375" y="347"/>
                </a:lnTo>
                <a:lnTo>
                  <a:pt x="1365" y="351"/>
                </a:lnTo>
                <a:lnTo>
                  <a:pt x="1357" y="354"/>
                </a:lnTo>
                <a:lnTo>
                  <a:pt x="1348" y="357"/>
                </a:lnTo>
                <a:lnTo>
                  <a:pt x="1339" y="362"/>
                </a:lnTo>
                <a:lnTo>
                  <a:pt x="1336" y="363"/>
                </a:lnTo>
                <a:lnTo>
                  <a:pt x="1325" y="367"/>
                </a:lnTo>
                <a:lnTo>
                  <a:pt x="1313" y="372"/>
                </a:lnTo>
                <a:lnTo>
                  <a:pt x="1301" y="377"/>
                </a:lnTo>
                <a:lnTo>
                  <a:pt x="1290" y="383"/>
                </a:lnTo>
                <a:lnTo>
                  <a:pt x="1252" y="400"/>
                </a:lnTo>
                <a:lnTo>
                  <a:pt x="1215" y="419"/>
                </a:lnTo>
                <a:lnTo>
                  <a:pt x="1179" y="438"/>
                </a:lnTo>
                <a:lnTo>
                  <a:pt x="1144" y="457"/>
                </a:lnTo>
                <a:lnTo>
                  <a:pt x="1109" y="477"/>
                </a:lnTo>
                <a:lnTo>
                  <a:pt x="1074" y="499"/>
                </a:lnTo>
                <a:lnTo>
                  <a:pt x="1039" y="521"/>
                </a:lnTo>
                <a:lnTo>
                  <a:pt x="1004" y="544"/>
                </a:lnTo>
                <a:lnTo>
                  <a:pt x="969" y="408"/>
                </a:lnTo>
                <a:lnTo>
                  <a:pt x="999" y="388"/>
                </a:lnTo>
                <a:lnTo>
                  <a:pt x="1031" y="369"/>
                </a:lnTo>
                <a:lnTo>
                  <a:pt x="1063" y="350"/>
                </a:lnTo>
                <a:lnTo>
                  <a:pt x="1097" y="332"/>
                </a:lnTo>
                <a:lnTo>
                  <a:pt x="1130" y="314"/>
                </a:lnTo>
                <a:lnTo>
                  <a:pt x="1163" y="297"/>
                </a:lnTo>
                <a:lnTo>
                  <a:pt x="1196" y="280"/>
                </a:lnTo>
                <a:lnTo>
                  <a:pt x="1228" y="265"/>
                </a:lnTo>
                <a:lnTo>
                  <a:pt x="1227" y="216"/>
                </a:lnTo>
                <a:lnTo>
                  <a:pt x="1216" y="221"/>
                </a:lnTo>
                <a:lnTo>
                  <a:pt x="1206" y="225"/>
                </a:lnTo>
                <a:lnTo>
                  <a:pt x="1195" y="231"/>
                </a:lnTo>
                <a:lnTo>
                  <a:pt x="1184" y="236"/>
                </a:lnTo>
                <a:lnTo>
                  <a:pt x="1150" y="252"/>
                </a:lnTo>
                <a:lnTo>
                  <a:pt x="1115" y="270"/>
                </a:lnTo>
                <a:lnTo>
                  <a:pt x="1080" y="288"/>
                </a:lnTo>
                <a:lnTo>
                  <a:pt x="1046" y="308"/>
                </a:lnTo>
                <a:lnTo>
                  <a:pt x="1011" y="329"/>
                </a:lnTo>
                <a:lnTo>
                  <a:pt x="977" y="349"/>
                </a:lnTo>
                <a:lnTo>
                  <a:pt x="944" y="370"/>
                </a:lnTo>
                <a:lnTo>
                  <a:pt x="911" y="392"/>
                </a:lnTo>
                <a:lnTo>
                  <a:pt x="917" y="415"/>
                </a:lnTo>
                <a:lnTo>
                  <a:pt x="923" y="437"/>
                </a:lnTo>
                <a:lnTo>
                  <a:pt x="928" y="460"/>
                </a:lnTo>
                <a:lnTo>
                  <a:pt x="935" y="484"/>
                </a:lnTo>
                <a:lnTo>
                  <a:pt x="941" y="507"/>
                </a:lnTo>
                <a:lnTo>
                  <a:pt x="947" y="531"/>
                </a:lnTo>
                <a:lnTo>
                  <a:pt x="954" y="553"/>
                </a:lnTo>
                <a:lnTo>
                  <a:pt x="960" y="575"/>
                </a:lnTo>
                <a:lnTo>
                  <a:pt x="941" y="589"/>
                </a:lnTo>
                <a:lnTo>
                  <a:pt x="923" y="603"/>
                </a:lnTo>
                <a:lnTo>
                  <a:pt x="905" y="618"/>
                </a:lnTo>
                <a:lnTo>
                  <a:pt x="887" y="632"/>
                </a:lnTo>
                <a:lnTo>
                  <a:pt x="856" y="658"/>
                </a:lnTo>
                <a:lnTo>
                  <a:pt x="825" y="686"/>
                </a:lnTo>
                <a:lnTo>
                  <a:pt x="795" y="713"/>
                </a:lnTo>
                <a:lnTo>
                  <a:pt x="766" y="741"/>
                </a:lnTo>
                <a:lnTo>
                  <a:pt x="737" y="771"/>
                </a:lnTo>
                <a:lnTo>
                  <a:pt x="709" y="800"/>
                </a:lnTo>
                <a:lnTo>
                  <a:pt x="682" y="830"/>
                </a:lnTo>
                <a:lnTo>
                  <a:pt x="654" y="861"/>
                </a:lnTo>
                <a:lnTo>
                  <a:pt x="585" y="739"/>
                </a:lnTo>
                <a:lnTo>
                  <a:pt x="608" y="712"/>
                </a:lnTo>
                <a:lnTo>
                  <a:pt x="634" y="686"/>
                </a:lnTo>
                <a:lnTo>
                  <a:pt x="660" y="659"/>
                </a:lnTo>
                <a:lnTo>
                  <a:pt x="688" y="633"/>
                </a:lnTo>
                <a:lnTo>
                  <a:pt x="716" y="606"/>
                </a:lnTo>
                <a:lnTo>
                  <a:pt x="743" y="581"/>
                </a:lnTo>
                <a:lnTo>
                  <a:pt x="771" y="557"/>
                </a:lnTo>
                <a:lnTo>
                  <a:pt x="797" y="534"/>
                </a:lnTo>
                <a:lnTo>
                  <a:pt x="784" y="487"/>
                </a:lnTo>
                <a:lnTo>
                  <a:pt x="751" y="514"/>
                </a:lnTo>
                <a:lnTo>
                  <a:pt x="718" y="542"/>
                </a:lnTo>
                <a:lnTo>
                  <a:pt x="684" y="573"/>
                </a:lnTo>
                <a:lnTo>
                  <a:pt x="651" y="605"/>
                </a:lnTo>
                <a:lnTo>
                  <a:pt x="618" y="638"/>
                </a:lnTo>
                <a:lnTo>
                  <a:pt x="586" y="671"/>
                </a:lnTo>
                <a:lnTo>
                  <a:pt x="554" y="705"/>
                </a:lnTo>
                <a:lnTo>
                  <a:pt x="524" y="739"/>
                </a:lnTo>
                <a:lnTo>
                  <a:pt x="536" y="759"/>
                </a:lnTo>
                <a:lnTo>
                  <a:pt x="547" y="779"/>
                </a:lnTo>
                <a:lnTo>
                  <a:pt x="558" y="801"/>
                </a:lnTo>
                <a:lnTo>
                  <a:pt x="571" y="822"/>
                </a:lnTo>
                <a:lnTo>
                  <a:pt x="583" y="842"/>
                </a:lnTo>
                <a:lnTo>
                  <a:pt x="595" y="863"/>
                </a:lnTo>
                <a:lnTo>
                  <a:pt x="607" y="884"/>
                </a:lnTo>
                <a:lnTo>
                  <a:pt x="619" y="903"/>
                </a:lnTo>
                <a:lnTo>
                  <a:pt x="605" y="921"/>
                </a:lnTo>
                <a:lnTo>
                  <a:pt x="590" y="940"/>
                </a:lnTo>
                <a:lnTo>
                  <a:pt x="576" y="958"/>
                </a:lnTo>
                <a:lnTo>
                  <a:pt x="564" y="976"/>
                </a:lnTo>
                <a:lnTo>
                  <a:pt x="540" y="1010"/>
                </a:lnTo>
                <a:lnTo>
                  <a:pt x="517" y="1044"/>
                </a:lnTo>
                <a:lnTo>
                  <a:pt x="496" y="1079"/>
                </a:lnTo>
                <a:lnTo>
                  <a:pt x="474" y="1114"/>
                </a:lnTo>
                <a:lnTo>
                  <a:pt x="454" y="1149"/>
                </a:lnTo>
                <a:lnTo>
                  <a:pt x="435" y="1185"/>
                </a:lnTo>
                <a:lnTo>
                  <a:pt x="416" y="1222"/>
                </a:lnTo>
                <a:lnTo>
                  <a:pt x="397" y="1259"/>
                </a:lnTo>
                <a:lnTo>
                  <a:pt x="299" y="1159"/>
                </a:lnTo>
                <a:lnTo>
                  <a:pt x="315" y="1127"/>
                </a:lnTo>
                <a:lnTo>
                  <a:pt x="333" y="1094"/>
                </a:lnTo>
                <a:lnTo>
                  <a:pt x="351" y="1061"/>
                </a:lnTo>
                <a:lnTo>
                  <a:pt x="371" y="1028"/>
                </a:lnTo>
                <a:lnTo>
                  <a:pt x="391" y="996"/>
                </a:lnTo>
                <a:lnTo>
                  <a:pt x="412" y="964"/>
                </a:lnTo>
                <a:lnTo>
                  <a:pt x="432" y="935"/>
                </a:lnTo>
                <a:lnTo>
                  <a:pt x="452" y="905"/>
                </a:lnTo>
                <a:lnTo>
                  <a:pt x="425" y="863"/>
                </a:lnTo>
                <a:lnTo>
                  <a:pt x="401" y="898"/>
                </a:lnTo>
                <a:lnTo>
                  <a:pt x="376" y="935"/>
                </a:lnTo>
                <a:lnTo>
                  <a:pt x="352" y="973"/>
                </a:lnTo>
                <a:lnTo>
                  <a:pt x="328" y="1012"/>
                </a:lnTo>
                <a:lnTo>
                  <a:pt x="304" y="1052"/>
                </a:lnTo>
                <a:lnTo>
                  <a:pt x="282" y="1093"/>
                </a:lnTo>
                <a:lnTo>
                  <a:pt x="261" y="1133"/>
                </a:lnTo>
                <a:lnTo>
                  <a:pt x="240" y="1174"/>
                </a:lnTo>
                <a:lnTo>
                  <a:pt x="272" y="1207"/>
                </a:lnTo>
                <a:lnTo>
                  <a:pt x="306" y="1242"/>
                </a:lnTo>
                <a:lnTo>
                  <a:pt x="341" y="1276"/>
                </a:lnTo>
                <a:lnTo>
                  <a:pt x="374" y="1308"/>
                </a:lnTo>
                <a:lnTo>
                  <a:pt x="370" y="1317"/>
                </a:lnTo>
                <a:lnTo>
                  <a:pt x="367" y="1326"/>
                </a:lnTo>
                <a:lnTo>
                  <a:pt x="363" y="1334"/>
                </a:lnTo>
                <a:lnTo>
                  <a:pt x="359" y="1344"/>
                </a:lnTo>
                <a:lnTo>
                  <a:pt x="358" y="1346"/>
                </a:lnTo>
                <a:lnTo>
                  <a:pt x="353" y="1358"/>
                </a:lnTo>
                <a:lnTo>
                  <a:pt x="349" y="1369"/>
                </a:lnTo>
                <a:lnTo>
                  <a:pt x="345" y="1381"/>
                </a:lnTo>
                <a:lnTo>
                  <a:pt x="339" y="1394"/>
                </a:lnTo>
                <a:lnTo>
                  <a:pt x="325" y="1432"/>
                </a:lnTo>
                <a:lnTo>
                  <a:pt x="313" y="1471"/>
                </a:lnTo>
                <a:lnTo>
                  <a:pt x="301" y="1510"/>
                </a:lnTo>
                <a:lnTo>
                  <a:pt x="289" y="1549"/>
                </a:lnTo>
                <a:lnTo>
                  <a:pt x="279" y="1588"/>
                </a:lnTo>
                <a:lnTo>
                  <a:pt x="269" y="1628"/>
                </a:lnTo>
                <a:lnTo>
                  <a:pt x="261" y="1668"/>
                </a:lnTo>
                <a:lnTo>
                  <a:pt x="252" y="1709"/>
                </a:lnTo>
                <a:lnTo>
                  <a:pt x="131" y="1637"/>
                </a:lnTo>
                <a:lnTo>
                  <a:pt x="138" y="1602"/>
                </a:lnTo>
                <a:lnTo>
                  <a:pt x="147" y="1566"/>
                </a:lnTo>
                <a:lnTo>
                  <a:pt x="156" y="1530"/>
                </a:lnTo>
                <a:lnTo>
                  <a:pt x="167" y="1494"/>
                </a:lnTo>
                <a:lnTo>
                  <a:pt x="179" y="1457"/>
                </a:lnTo>
                <a:lnTo>
                  <a:pt x="189" y="1421"/>
                </a:lnTo>
                <a:lnTo>
                  <a:pt x="201" y="1386"/>
                </a:lnTo>
                <a:lnTo>
                  <a:pt x="213" y="1353"/>
                </a:lnTo>
                <a:lnTo>
                  <a:pt x="178" y="1320"/>
                </a:lnTo>
                <a:lnTo>
                  <a:pt x="172" y="1333"/>
                </a:lnTo>
                <a:lnTo>
                  <a:pt x="167" y="1347"/>
                </a:lnTo>
                <a:lnTo>
                  <a:pt x="154" y="1384"/>
                </a:lnTo>
                <a:lnTo>
                  <a:pt x="142" y="1424"/>
                </a:lnTo>
                <a:lnTo>
                  <a:pt x="129" y="1463"/>
                </a:lnTo>
                <a:lnTo>
                  <a:pt x="117" y="1503"/>
                </a:lnTo>
                <a:lnTo>
                  <a:pt x="106" y="1545"/>
                </a:lnTo>
                <a:lnTo>
                  <a:pt x="96" y="1586"/>
                </a:lnTo>
                <a:lnTo>
                  <a:pt x="87" y="1627"/>
                </a:lnTo>
                <a:lnTo>
                  <a:pt x="79" y="1667"/>
                </a:lnTo>
                <a:lnTo>
                  <a:pt x="99" y="1679"/>
                </a:lnTo>
                <a:lnTo>
                  <a:pt x="119" y="1692"/>
                </a:lnTo>
                <a:lnTo>
                  <a:pt x="139" y="1703"/>
                </a:lnTo>
                <a:lnTo>
                  <a:pt x="161" y="1716"/>
                </a:lnTo>
                <a:lnTo>
                  <a:pt x="181" y="1728"/>
                </a:lnTo>
                <a:lnTo>
                  <a:pt x="202" y="1739"/>
                </a:lnTo>
                <a:lnTo>
                  <a:pt x="222" y="1751"/>
                </a:lnTo>
                <a:lnTo>
                  <a:pt x="243" y="1763"/>
                </a:lnTo>
                <a:lnTo>
                  <a:pt x="241" y="1772"/>
                </a:lnTo>
                <a:lnTo>
                  <a:pt x="240" y="1782"/>
                </a:lnTo>
                <a:lnTo>
                  <a:pt x="239" y="1790"/>
                </a:lnTo>
                <a:lnTo>
                  <a:pt x="237" y="1800"/>
                </a:lnTo>
                <a:lnTo>
                  <a:pt x="237" y="1803"/>
                </a:lnTo>
                <a:lnTo>
                  <a:pt x="235" y="1816"/>
                </a:lnTo>
                <a:lnTo>
                  <a:pt x="234" y="1829"/>
                </a:lnTo>
                <a:lnTo>
                  <a:pt x="233" y="1841"/>
                </a:lnTo>
                <a:lnTo>
                  <a:pt x="231" y="1854"/>
                </a:lnTo>
                <a:lnTo>
                  <a:pt x="228" y="1895"/>
                </a:lnTo>
                <a:lnTo>
                  <a:pt x="226" y="1936"/>
                </a:lnTo>
                <a:lnTo>
                  <a:pt x="223" y="1976"/>
                </a:lnTo>
                <a:lnTo>
                  <a:pt x="223" y="2017"/>
                </a:lnTo>
                <a:lnTo>
                  <a:pt x="223" y="2058"/>
                </a:lnTo>
                <a:lnTo>
                  <a:pt x="224" y="2099"/>
                </a:lnTo>
                <a:lnTo>
                  <a:pt x="226" y="2140"/>
                </a:lnTo>
                <a:lnTo>
                  <a:pt x="229" y="2182"/>
                </a:lnTo>
                <a:lnTo>
                  <a:pt x="93" y="2143"/>
                </a:lnTo>
                <a:lnTo>
                  <a:pt x="92" y="2108"/>
                </a:lnTo>
                <a:lnTo>
                  <a:pt x="90" y="2071"/>
                </a:lnTo>
                <a:lnTo>
                  <a:pt x="90" y="2033"/>
                </a:lnTo>
                <a:lnTo>
                  <a:pt x="90" y="1996"/>
                </a:lnTo>
                <a:lnTo>
                  <a:pt x="92" y="1957"/>
                </a:lnTo>
                <a:lnTo>
                  <a:pt x="94" y="1919"/>
                </a:lnTo>
                <a:lnTo>
                  <a:pt x="96" y="1883"/>
                </a:lnTo>
                <a:lnTo>
                  <a:pt x="99" y="1848"/>
                </a:lnTo>
                <a:lnTo>
                  <a:pt x="55" y="1824"/>
                </a:lnTo>
                <a:lnTo>
                  <a:pt x="54" y="1836"/>
                </a:lnTo>
                <a:lnTo>
                  <a:pt x="53" y="1848"/>
                </a:lnTo>
                <a:lnTo>
                  <a:pt x="52" y="1860"/>
                </a:lnTo>
                <a:lnTo>
                  <a:pt x="51" y="1871"/>
                </a:lnTo>
                <a:lnTo>
                  <a:pt x="49" y="1909"/>
                </a:lnTo>
                <a:lnTo>
                  <a:pt x="47" y="1948"/>
                </a:lnTo>
                <a:lnTo>
                  <a:pt x="46" y="1987"/>
                </a:lnTo>
                <a:lnTo>
                  <a:pt x="45" y="2027"/>
                </a:lnTo>
                <a:lnTo>
                  <a:pt x="45" y="2068"/>
                </a:lnTo>
                <a:lnTo>
                  <a:pt x="46" y="2107"/>
                </a:lnTo>
                <a:lnTo>
                  <a:pt x="48" y="2147"/>
                </a:lnTo>
                <a:lnTo>
                  <a:pt x="50" y="2186"/>
                </a:lnTo>
                <a:lnTo>
                  <a:pt x="72" y="2192"/>
                </a:lnTo>
                <a:lnTo>
                  <a:pt x="95" y="2199"/>
                </a:lnTo>
                <a:lnTo>
                  <a:pt x="118" y="2205"/>
                </a:lnTo>
                <a:lnTo>
                  <a:pt x="142" y="2211"/>
                </a:lnTo>
                <a:lnTo>
                  <a:pt x="165" y="2218"/>
                </a:lnTo>
                <a:lnTo>
                  <a:pt x="188" y="2224"/>
                </a:lnTo>
                <a:lnTo>
                  <a:pt x="212" y="2229"/>
                </a:lnTo>
                <a:lnTo>
                  <a:pt x="233" y="2235"/>
                </a:lnTo>
                <a:lnTo>
                  <a:pt x="236" y="2258"/>
                </a:lnTo>
                <a:lnTo>
                  <a:pt x="239" y="2282"/>
                </a:lnTo>
                <a:lnTo>
                  <a:pt x="243" y="2304"/>
                </a:lnTo>
                <a:lnTo>
                  <a:pt x="246" y="2326"/>
                </a:lnTo>
                <a:lnTo>
                  <a:pt x="253" y="2368"/>
                </a:lnTo>
                <a:lnTo>
                  <a:pt x="262" y="2407"/>
                </a:lnTo>
                <a:lnTo>
                  <a:pt x="270" y="2447"/>
                </a:lnTo>
                <a:lnTo>
                  <a:pt x="281" y="2487"/>
                </a:lnTo>
                <a:lnTo>
                  <a:pt x="291" y="2526"/>
                </a:lnTo>
                <a:lnTo>
                  <a:pt x="303" y="2565"/>
                </a:lnTo>
                <a:lnTo>
                  <a:pt x="315" y="2605"/>
                </a:lnTo>
                <a:lnTo>
                  <a:pt x="328" y="2644"/>
                </a:lnTo>
                <a:lnTo>
                  <a:pt x="187" y="2643"/>
                </a:lnTo>
                <a:lnTo>
                  <a:pt x="177" y="2608"/>
                </a:lnTo>
                <a:lnTo>
                  <a:pt x="166" y="2573"/>
                </a:lnTo>
                <a:lnTo>
                  <a:pt x="156" y="2537"/>
                </a:lnTo>
                <a:lnTo>
                  <a:pt x="147" y="2500"/>
                </a:lnTo>
                <a:lnTo>
                  <a:pt x="138" y="2462"/>
                </a:lnTo>
                <a:lnTo>
                  <a:pt x="130" y="2426"/>
                </a:lnTo>
                <a:lnTo>
                  <a:pt x="123" y="2390"/>
                </a:lnTo>
                <a:lnTo>
                  <a:pt x="117" y="2355"/>
                </a:lnTo>
                <a:lnTo>
                  <a:pt x="68" y="2344"/>
                </a:lnTo>
                <a:lnTo>
                  <a:pt x="76" y="2386"/>
                </a:lnTo>
                <a:lnTo>
                  <a:pt x="84" y="2429"/>
                </a:lnTo>
                <a:lnTo>
                  <a:pt x="94" y="2473"/>
                </a:lnTo>
                <a:lnTo>
                  <a:pt x="104" y="2518"/>
                </a:lnTo>
                <a:lnTo>
                  <a:pt x="116" y="2563"/>
                </a:lnTo>
                <a:lnTo>
                  <a:pt x="129" y="2608"/>
                </a:lnTo>
                <a:lnTo>
                  <a:pt x="143" y="2652"/>
                </a:lnTo>
                <a:lnTo>
                  <a:pt x="157" y="2694"/>
                </a:lnTo>
                <a:lnTo>
                  <a:pt x="180" y="2694"/>
                </a:lnTo>
                <a:lnTo>
                  <a:pt x="203" y="2695"/>
                </a:lnTo>
                <a:lnTo>
                  <a:pt x="228" y="2695"/>
                </a:lnTo>
                <a:lnTo>
                  <a:pt x="252" y="2695"/>
                </a:lnTo>
                <a:lnTo>
                  <a:pt x="277" y="2695"/>
                </a:lnTo>
                <a:lnTo>
                  <a:pt x="300" y="2695"/>
                </a:lnTo>
                <a:lnTo>
                  <a:pt x="324" y="2695"/>
                </a:lnTo>
                <a:lnTo>
                  <a:pt x="347" y="2694"/>
                </a:lnTo>
                <a:lnTo>
                  <a:pt x="355" y="2716"/>
                </a:lnTo>
                <a:lnTo>
                  <a:pt x="364" y="2738"/>
                </a:lnTo>
                <a:lnTo>
                  <a:pt x="373" y="2759"/>
                </a:lnTo>
                <a:lnTo>
                  <a:pt x="383" y="2779"/>
                </a:lnTo>
                <a:lnTo>
                  <a:pt x="400" y="2816"/>
                </a:lnTo>
                <a:lnTo>
                  <a:pt x="418" y="2854"/>
                </a:lnTo>
                <a:lnTo>
                  <a:pt x="437" y="2890"/>
                </a:lnTo>
                <a:lnTo>
                  <a:pt x="457" y="2925"/>
                </a:lnTo>
                <a:lnTo>
                  <a:pt x="477" y="2960"/>
                </a:lnTo>
                <a:lnTo>
                  <a:pt x="499" y="2995"/>
                </a:lnTo>
                <a:lnTo>
                  <a:pt x="521" y="3030"/>
                </a:lnTo>
                <a:lnTo>
                  <a:pt x="543" y="3065"/>
                </a:lnTo>
                <a:lnTo>
                  <a:pt x="407" y="3100"/>
                </a:lnTo>
                <a:lnTo>
                  <a:pt x="388" y="3069"/>
                </a:lnTo>
                <a:lnTo>
                  <a:pt x="369" y="3039"/>
                </a:lnTo>
                <a:lnTo>
                  <a:pt x="350" y="3006"/>
                </a:lnTo>
                <a:lnTo>
                  <a:pt x="332" y="2973"/>
                </a:lnTo>
                <a:lnTo>
                  <a:pt x="314" y="2939"/>
                </a:lnTo>
                <a:lnTo>
                  <a:pt x="297" y="2906"/>
                </a:lnTo>
                <a:lnTo>
                  <a:pt x="280" y="2873"/>
                </a:lnTo>
                <a:lnTo>
                  <a:pt x="265" y="2841"/>
                </a:lnTo>
                <a:lnTo>
                  <a:pt x="216" y="2842"/>
                </a:lnTo>
                <a:lnTo>
                  <a:pt x="234" y="2880"/>
                </a:lnTo>
                <a:lnTo>
                  <a:pt x="253" y="2921"/>
                </a:lnTo>
                <a:lnTo>
                  <a:pt x="273" y="2960"/>
                </a:lnTo>
                <a:lnTo>
                  <a:pt x="296" y="3001"/>
                </a:lnTo>
                <a:lnTo>
                  <a:pt x="318" y="3042"/>
                </a:lnTo>
                <a:lnTo>
                  <a:pt x="342" y="3081"/>
                </a:lnTo>
                <a:lnTo>
                  <a:pt x="367" y="3120"/>
                </a:lnTo>
                <a:lnTo>
                  <a:pt x="391" y="3158"/>
                </a:lnTo>
                <a:lnTo>
                  <a:pt x="414" y="3152"/>
                </a:lnTo>
                <a:lnTo>
                  <a:pt x="437" y="3146"/>
                </a:lnTo>
                <a:lnTo>
                  <a:pt x="460" y="3141"/>
                </a:lnTo>
                <a:lnTo>
                  <a:pt x="484" y="3134"/>
                </a:lnTo>
                <a:lnTo>
                  <a:pt x="507" y="3128"/>
                </a:lnTo>
                <a:lnTo>
                  <a:pt x="531" y="3121"/>
                </a:lnTo>
                <a:lnTo>
                  <a:pt x="553" y="3115"/>
                </a:lnTo>
                <a:lnTo>
                  <a:pt x="575" y="3109"/>
                </a:lnTo>
                <a:lnTo>
                  <a:pt x="585" y="3121"/>
                </a:lnTo>
                <a:lnTo>
                  <a:pt x="593" y="3133"/>
                </a:lnTo>
                <a:lnTo>
                  <a:pt x="595" y="3136"/>
                </a:lnTo>
                <a:lnTo>
                  <a:pt x="599" y="3140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2"/>
                </a:lnTo>
                <a:lnTo>
                  <a:pt x="608" y="3152"/>
                </a:lnTo>
                <a:lnTo>
                  <a:pt x="616" y="3162"/>
                </a:lnTo>
                <a:lnTo>
                  <a:pt x="623" y="3171"/>
                </a:lnTo>
                <a:lnTo>
                  <a:pt x="632" y="3182"/>
                </a:lnTo>
                <a:lnTo>
                  <a:pt x="658" y="3213"/>
                </a:lnTo>
                <a:lnTo>
                  <a:pt x="686" y="3244"/>
                </a:lnTo>
                <a:lnTo>
                  <a:pt x="713" y="3273"/>
                </a:lnTo>
                <a:lnTo>
                  <a:pt x="741" y="3303"/>
                </a:lnTo>
                <a:lnTo>
                  <a:pt x="770" y="3332"/>
                </a:lnTo>
                <a:lnTo>
                  <a:pt x="800" y="3360"/>
                </a:lnTo>
                <a:lnTo>
                  <a:pt x="830" y="3387"/>
                </a:lnTo>
                <a:lnTo>
                  <a:pt x="861" y="3415"/>
                </a:lnTo>
                <a:lnTo>
                  <a:pt x="739" y="3484"/>
                </a:lnTo>
                <a:lnTo>
                  <a:pt x="712" y="3461"/>
                </a:lnTo>
                <a:lnTo>
                  <a:pt x="686" y="3435"/>
                </a:lnTo>
                <a:lnTo>
                  <a:pt x="658" y="3408"/>
                </a:lnTo>
                <a:lnTo>
                  <a:pt x="633" y="3381"/>
                </a:lnTo>
                <a:lnTo>
                  <a:pt x="606" y="3353"/>
                </a:lnTo>
                <a:lnTo>
                  <a:pt x="581" y="3326"/>
                </a:lnTo>
                <a:lnTo>
                  <a:pt x="556" y="3298"/>
                </a:lnTo>
                <a:lnTo>
                  <a:pt x="534" y="3271"/>
                </a:lnTo>
                <a:lnTo>
                  <a:pt x="487" y="3285"/>
                </a:lnTo>
                <a:lnTo>
                  <a:pt x="497" y="3297"/>
                </a:lnTo>
                <a:lnTo>
                  <a:pt x="506" y="3309"/>
                </a:lnTo>
                <a:lnTo>
                  <a:pt x="532" y="3338"/>
                </a:lnTo>
                <a:lnTo>
                  <a:pt x="558" y="3369"/>
                </a:lnTo>
                <a:lnTo>
                  <a:pt x="587" y="3399"/>
                </a:lnTo>
                <a:lnTo>
                  <a:pt x="616" y="3430"/>
                </a:lnTo>
                <a:lnTo>
                  <a:pt x="647" y="3460"/>
                </a:lnTo>
                <a:lnTo>
                  <a:pt x="676" y="3489"/>
                </a:lnTo>
                <a:lnTo>
                  <a:pt x="707" y="3517"/>
                </a:lnTo>
                <a:lnTo>
                  <a:pt x="738" y="3545"/>
                </a:lnTo>
                <a:lnTo>
                  <a:pt x="758" y="3533"/>
                </a:lnTo>
                <a:lnTo>
                  <a:pt x="779" y="3522"/>
                </a:lnTo>
                <a:lnTo>
                  <a:pt x="801" y="3511"/>
                </a:lnTo>
                <a:lnTo>
                  <a:pt x="821" y="3498"/>
                </a:lnTo>
                <a:lnTo>
                  <a:pt x="842" y="3486"/>
                </a:lnTo>
                <a:lnTo>
                  <a:pt x="863" y="3473"/>
                </a:lnTo>
                <a:lnTo>
                  <a:pt x="884" y="3462"/>
                </a:lnTo>
                <a:lnTo>
                  <a:pt x="903" y="3450"/>
                </a:lnTo>
                <a:lnTo>
                  <a:pt x="918" y="3462"/>
                </a:lnTo>
                <a:lnTo>
                  <a:pt x="932" y="3473"/>
                </a:lnTo>
                <a:lnTo>
                  <a:pt x="936" y="3475"/>
                </a:lnTo>
                <a:lnTo>
                  <a:pt x="945" y="3483"/>
                </a:lnTo>
                <a:lnTo>
                  <a:pt x="956" y="3490"/>
                </a:lnTo>
                <a:lnTo>
                  <a:pt x="967" y="3498"/>
                </a:lnTo>
                <a:lnTo>
                  <a:pt x="976" y="3505"/>
                </a:lnTo>
                <a:lnTo>
                  <a:pt x="1010" y="3529"/>
                </a:lnTo>
                <a:lnTo>
                  <a:pt x="1044" y="3552"/>
                </a:lnTo>
                <a:lnTo>
                  <a:pt x="1079" y="3573"/>
                </a:lnTo>
                <a:lnTo>
                  <a:pt x="1113" y="3595"/>
                </a:lnTo>
                <a:lnTo>
                  <a:pt x="1149" y="3615"/>
                </a:lnTo>
                <a:lnTo>
                  <a:pt x="1184" y="3634"/>
                </a:lnTo>
                <a:lnTo>
                  <a:pt x="1222" y="3653"/>
                </a:lnTo>
                <a:lnTo>
                  <a:pt x="1259" y="3672"/>
                </a:lnTo>
                <a:lnTo>
                  <a:pt x="1158" y="3770"/>
                </a:lnTo>
                <a:lnTo>
                  <a:pt x="1126" y="3754"/>
                </a:lnTo>
                <a:lnTo>
                  <a:pt x="1094" y="3736"/>
                </a:lnTo>
                <a:lnTo>
                  <a:pt x="1061" y="3718"/>
                </a:lnTo>
                <a:lnTo>
                  <a:pt x="1028" y="3698"/>
                </a:lnTo>
                <a:lnTo>
                  <a:pt x="996" y="3677"/>
                </a:lnTo>
                <a:lnTo>
                  <a:pt x="964" y="3657"/>
                </a:lnTo>
                <a:lnTo>
                  <a:pt x="934" y="3637"/>
                </a:lnTo>
                <a:lnTo>
                  <a:pt x="905" y="3617"/>
                </a:lnTo>
                <a:lnTo>
                  <a:pt x="863" y="3643"/>
                </a:lnTo>
                <a:lnTo>
                  <a:pt x="873" y="3650"/>
                </a:lnTo>
                <a:lnTo>
                  <a:pt x="883" y="3656"/>
                </a:lnTo>
                <a:lnTo>
                  <a:pt x="892" y="3664"/>
                </a:lnTo>
                <a:lnTo>
                  <a:pt x="902" y="3670"/>
                </a:lnTo>
                <a:lnTo>
                  <a:pt x="932" y="3691"/>
                </a:lnTo>
                <a:lnTo>
                  <a:pt x="965" y="3713"/>
                </a:lnTo>
                <a:lnTo>
                  <a:pt x="999" y="3734"/>
                </a:lnTo>
                <a:lnTo>
                  <a:pt x="1033" y="3754"/>
                </a:lnTo>
                <a:lnTo>
                  <a:pt x="1069" y="3774"/>
                </a:lnTo>
                <a:lnTo>
                  <a:pt x="1104" y="3793"/>
                </a:lnTo>
                <a:lnTo>
                  <a:pt x="1139" y="3811"/>
                </a:lnTo>
                <a:lnTo>
                  <a:pt x="1173" y="3828"/>
                </a:lnTo>
                <a:lnTo>
                  <a:pt x="1207" y="3797"/>
                </a:lnTo>
                <a:lnTo>
                  <a:pt x="1242" y="3763"/>
                </a:lnTo>
                <a:lnTo>
                  <a:pt x="1276" y="3727"/>
                </a:lnTo>
                <a:lnTo>
                  <a:pt x="1308" y="3694"/>
                </a:lnTo>
                <a:lnTo>
                  <a:pt x="1329" y="3704"/>
                </a:lnTo>
                <a:lnTo>
                  <a:pt x="1350" y="3713"/>
                </a:lnTo>
                <a:lnTo>
                  <a:pt x="1372" y="3721"/>
                </a:lnTo>
                <a:lnTo>
                  <a:pt x="1393" y="3730"/>
                </a:lnTo>
                <a:lnTo>
                  <a:pt x="1432" y="3743"/>
                </a:lnTo>
                <a:lnTo>
                  <a:pt x="1470" y="3756"/>
                </a:lnTo>
                <a:lnTo>
                  <a:pt x="1510" y="3768"/>
                </a:lnTo>
                <a:lnTo>
                  <a:pt x="1549" y="3780"/>
                </a:lnTo>
                <a:lnTo>
                  <a:pt x="1588" y="3790"/>
                </a:lnTo>
                <a:lnTo>
                  <a:pt x="1628" y="3800"/>
                </a:lnTo>
                <a:lnTo>
                  <a:pt x="1668" y="3808"/>
                </a:lnTo>
                <a:lnTo>
                  <a:pt x="1709" y="3817"/>
                </a:lnTo>
                <a:lnTo>
                  <a:pt x="1637" y="3938"/>
                </a:lnTo>
                <a:lnTo>
                  <a:pt x="1602" y="3931"/>
                </a:lnTo>
                <a:lnTo>
                  <a:pt x="1566" y="3922"/>
                </a:lnTo>
                <a:lnTo>
                  <a:pt x="1530" y="3912"/>
                </a:lnTo>
                <a:lnTo>
                  <a:pt x="1493" y="3902"/>
                </a:lnTo>
                <a:lnTo>
                  <a:pt x="1457" y="3891"/>
                </a:lnTo>
                <a:lnTo>
                  <a:pt x="1422" y="3879"/>
                </a:lnTo>
                <a:lnTo>
                  <a:pt x="1386" y="3868"/>
                </a:lnTo>
                <a:lnTo>
                  <a:pt x="1353" y="3856"/>
                </a:lnTo>
                <a:lnTo>
                  <a:pt x="1319" y="3892"/>
                </a:lnTo>
                <a:lnTo>
                  <a:pt x="1359" y="3906"/>
                </a:lnTo>
                <a:lnTo>
                  <a:pt x="1400" y="3921"/>
                </a:lnTo>
                <a:lnTo>
                  <a:pt x="1444" y="3935"/>
                </a:lnTo>
                <a:lnTo>
                  <a:pt x="1489" y="3948"/>
                </a:lnTo>
                <a:lnTo>
                  <a:pt x="1533" y="3960"/>
                </a:lnTo>
                <a:lnTo>
                  <a:pt x="1578" y="3971"/>
                </a:lnTo>
                <a:lnTo>
                  <a:pt x="1622" y="3982"/>
                </a:lnTo>
                <a:lnTo>
                  <a:pt x="1667" y="3990"/>
                </a:lnTo>
                <a:lnTo>
                  <a:pt x="1679" y="3971"/>
                </a:lnTo>
                <a:lnTo>
                  <a:pt x="1691" y="3951"/>
                </a:lnTo>
                <a:lnTo>
                  <a:pt x="1703" y="3929"/>
                </a:lnTo>
                <a:lnTo>
                  <a:pt x="1716" y="3908"/>
                </a:lnTo>
                <a:lnTo>
                  <a:pt x="1728" y="3888"/>
                </a:lnTo>
                <a:lnTo>
                  <a:pt x="1739" y="3867"/>
                </a:lnTo>
                <a:lnTo>
                  <a:pt x="1751" y="3847"/>
                </a:lnTo>
                <a:lnTo>
                  <a:pt x="1762" y="3826"/>
                </a:lnTo>
                <a:lnTo>
                  <a:pt x="1785" y="3830"/>
                </a:lnTo>
                <a:lnTo>
                  <a:pt x="1807" y="3833"/>
                </a:lnTo>
                <a:lnTo>
                  <a:pt x="1831" y="3835"/>
                </a:lnTo>
                <a:lnTo>
                  <a:pt x="1853" y="3838"/>
                </a:lnTo>
                <a:lnTo>
                  <a:pt x="1895" y="3841"/>
                </a:lnTo>
                <a:lnTo>
                  <a:pt x="1935" y="3843"/>
                </a:lnTo>
                <a:lnTo>
                  <a:pt x="1976" y="3845"/>
                </a:lnTo>
                <a:lnTo>
                  <a:pt x="2017" y="3845"/>
                </a:lnTo>
                <a:lnTo>
                  <a:pt x="2057" y="3845"/>
                </a:lnTo>
                <a:lnTo>
                  <a:pt x="2099" y="3844"/>
                </a:lnTo>
                <a:lnTo>
                  <a:pt x="2139" y="3843"/>
                </a:lnTo>
                <a:lnTo>
                  <a:pt x="2182" y="3840"/>
                </a:lnTo>
                <a:lnTo>
                  <a:pt x="2143" y="3976"/>
                </a:lnTo>
                <a:lnTo>
                  <a:pt x="2107" y="3977"/>
                </a:lnTo>
                <a:lnTo>
                  <a:pt x="2071" y="3978"/>
                </a:lnTo>
                <a:lnTo>
                  <a:pt x="2033" y="3978"/>
                </a:lnTo>
                <a:lnTo>
                  <a:pt x="1995" y="3978"/>
                </a:lnTo>
                <a:lnTo>
                  <a:pt x="1957" y="3977"/>
                </a:lnTo>
                <a:lnTo>
                  <a:pt x="1919" y="3975"/>
                </a:lnTo>
                <a:lnTo>
                  <a:pt x="1883" y="3973"/>
                </a:lnTo>
                <a:lnTo>
                  <a:pt x="1848" y="3970"/>
                </a:lnTo>
                <a:lnTo>
                  <a:pt x="1824" y="4013"/>
                </a:lnTo>
                <a:lnTo>
                  <a:pt x="1867" y="4017"/>
                </a:lnTo>
                <a:lnTo>
                  <a:pt x="1911" y="4020"/>
                </a:lnTo>
                <a:lnTo>
                  <a:pt x="1955" y="4022"/>
                </a:lnTo>
                <a:lnTo>
                  <a:pt x="2002" y="4024"/>
                </a:lnTo>
                <a:lnTo>
                  <a:pt x="2049" y="4024"/>
                </a:lnTo>
                <a:lnTo>
                  <a:pt x="2094" y="4023"/>
                </a:lnTo>
                <a:lnTo>
                  <a:pt x="2140" y="4021"/>
                </a:lnTo>
                <a:lnTo>
                  <a:pt x="2185" y="4019"/>
                </a:lnTo>
                <a:lnTo>
                  <a:pt x="2192" y="3996"/>
                </a:lnTo>
                <a:lnTo>
                  <a:pt x="2199" y="3974"/>
                </a:lnTo>
                <a:lnTo>
                  <a:pt x="2205" y="3951"/>
                </a:lnTo>
                <a:lnTo>
                  <a:pt x="2211" y="3927"/>
                </a:lnTo>
                <a:lnTo>
                  <a:pt x="2218" y="3904"/>
                </a:lnTo>
                <a:lnTo>
                  <a:pt x="2224" y="3881"/>
                </a:lnTo>
                <a:lnTo>
                  <a:pt x="2230" y="3857"/>
                </a:lnTo>
                <a:lnTo>
                  <a:pt x="2235" y="3836"/>
                </a:lnTo>
                <a:lnTo>
                  <a:pt x="2245" y="3834"/>
                </a:lnTo>
                <a:lnTo>
                  <a:pt x="2255" y="3833"/>
                </a:lnTo>
                <a:lnTo>
                  <a:pt x="2264" y="3832"/>
                </a:lnTo>
                <a:lnTo>
                  <a:pt x="2274" y="3831"/>
                </a:lnTo>
                <a:lnTo>
                  <a:pt x="2276" y="3831"/>
                </a:lnTo>
                <a:lnTo>
                  <a:pt x="2289" y="3828"/>
                </a:lnTo>
                <a:lnTo>
                  <a:pt x="2301" y="3826"/>
                </a:lnTo>
                <a:lnTo>
                  <a:pt x="2313" y="3825"/>
                </a:lnTo>
                <a:lnTo>
                  <a:pt x="2326" y="3823"/>
                </a:lnTo>
                <a:lnTo>
                  <a:pt x="2367" y="3816"/>
                </a:lnTo>
                <a:lnTo>
                  <a:pt x="2407" y="3807"/>
                </a:lnTo>
                <a:lnTo>
                  <a:pt x="2446" y="3799"/>
                </a:lnTo>
                <a:lnTo>
                  <a:pt x="2486" y="3788"/>
                </a:lnTo>
                <a:lnTo>
                  <a:pt x="2525" y="3777"/>
                </a:lnTo>
                <a:lnTo>
                  <a:pt x="2564" y="3767"/>
                </a:lnTo>
                <a:lnTo>
                  <a:pt x="2604" y="3754"/>
                </a:lnTo>
                <a:lnTo>
                  <a:pt x="2643" y="3741"/>
                </a:lnTo>
                <a:lnTo>
                  <a:pt x="2642" y="3882"/>
                </a:lnTo>
                <a:lnTo>
                  <a:pt x="2608" y="3892"/>
                </a:lnTo>
                <a:lnTo>
                  <a:pt x="2573" y="3903"/>
                </a:lnTo>
                <a:lnTo>
                  <a:pt x="2536" y="3912"/>
                </a:lnTo>
                <a:lnTo>
                  <a:pt x="2500" y="3922"/>
                </a:lnTo>
                <a:lnTo>
                  <a:pt x="2462" y="3931"/>
                </a:lnTo>
                <a:lnTo>
                  <a:pt x="2425" y="3939"/>
                </a:lnTo>
                <a:lnTo>
                  <a:pt x="2390" y="3946"/>
                </a:lnTo>
                <a:lnTo>
                  <a:pt x="2355" y="3953"/>
                </a:lnTo>
                <a:lnTo>
                  <a:pt x="2344" y="4000"/>
                </a:lnTo>
                <a:lnTo>
                  <a:pt x="2358" y="3997"/>
                </a:lnTo>
                <a:lnTo>
                  <a:pt x="2373" y="3995"/>
                </a:lnTo>
                <a:lnTo>
                  <a:pt x="2412" y="3988"/>
                </a:lnTo>
                <a:lnTo>
                  <a:pt x="2452" y="3979"/>
                </a:lnTo>
                <a:lnTo>
                  <a:pt x="2492" y="3971"/>
                </a:lnTo>
                <a:lnTo>
                  <a:pt x="2534" y="3960"/>
                </a:lnTo>
                <a:lnTo>
                  <a:pt x="2574" y="3950"/>
                </a:lnTo>
                <a:lnTo>
                  <a:pt x="2614" y="3938"/>
                </a:lnTo>
                <a:lnTo>
                  <a:pt x="2655" y="3925"/>
                </a:lnTo>
                <a:lnTo>
                  <a:pt x="2694" y="3911"/>
                </a:lnTo>
                <a:lnTo>
                  <a:pt x="2694" y="3889"/>
                </a:lnTo>
                <a:lnTo>
                  <a:pt x="2695" y="3866"/>
                </a:lnTo>
                <a:lnTo>
                  <a:pt x="2695" y="3841"/>
                </a:lnTo>
                <a:lnTo>
                  <a:pt x="2695" y="3817"/>
                </a:lnTo>
                <a:lnTo>
                  <a:pt x="2695" y="3792"/>
                </a:lnTo>
                <a:lnTo>
                  <a:pt x="2695" y="3769"/>
                </a:lnTo>
                <a:lnTo>
                  <a:pt x="2695" y="3744"/>
                </a:lnTo>
                <a:lnTo>
                  <a:pt x="2694" y="3722"/>
                </a:lnTo>
                <a:lnTo>
                  <a:pt x="2704" y="3718"/>
                </a:lnTo>
                <a:lnTo>
                  <a:pt x="2712" y="3715"/>
                </a:lnTo>
                <a:lnTo>
                  <a:pt x="2721" y="3711"/>
                </a:lnTo>
                <a:lnTo>
                  <a:pt x="2730" y="3708"/>
                </a:lnTo>
                <a:lnTo>
                  <a:pt x="2732" y="3706"/>
                </a:lnTo>
                <a:lnTo>
                  <a:pt x="2744" y="3702"/>
                </a:lnTo>
                <a:lnTo>
                  <a:pt x="2756" y="3697"/>
                </a:lnTo>
                <a:lnTo>
                  <a:pt x="2767" y="3691"/>
                </a:lnTo>
                <a:lnTo>
                  <a:pt x="2779" y="3686"/>
                </a:lnTo>
                <a:lnTo>
                  <a:pt x="2816" y="3669"/>
                </a:lnTo>
                <a:lnTo>
                  <a:pt x="2854" y="3651"/>
                </a:lnTo>
                <a:lnTo>
                  <a:pt x="2890" y="3632"/>
                </a:lnTo>
                <a:lnTo>
                  <a:pt x="2925" y="3612"/>
                </a:lnTo>
                <a:lnTo>
                  <a:pt x="2960" y="3591"/>
                </a:lnTo>
                <a:lnTo>
                  <a:pt x="2995" y="3570"/>
                </a:lnTo>
                <a:lnTo>
                  <a:pt x="3030" y="3548"/>
                </a:lnTo>
                <a:lnTo>
                  <a:pt x="3064" y="3525"/>
                </a:lnTo>
                <a:lnTo>
                  <a:pt x="3099" y="3662"/>
                </a:lnTo>
                <a:lnTo>
                  <a:pt x="3069" y="3681"/>
                </a:lnTo>
                <a:lnTo>
                  <a:pt x="3037" y="3700"/>
                </a:lnTo>
                <a:lnTo>
                  <a:pt x="3006" y="3719"/>
                </a:lnTo>
                <a:lnTo>
                  <a:pt x="2972" y="3737"/>
                </a:lnTo>
                <a:lnTo>
                  <a:pt x="2939" y="3755"/>
                </a:lnTo>
                <a:lnTo>
                  <a:pt x="2905" y="3772"/>
                </a:lnTo>
                <a:lnTo>
                  <a:pt x="2873" y="3789"/>
                </a:lnTo>
                <a:lnTo>
                  <a:pt x="2841" y="3804"/>
                </a:lnTo>
                <a:lnTo>
                  <a:pt x="2842" y="3853"/>
                </a:lnTo>
                <a:lnTo>
                  <a:pt x="2852" y="3849"/>
                </a:lnTo>
                <a:lnTo>
                  <a:pt x="2863" y="3843"/>
                </a:lnTo>
                <a:lnTo>
                  <a:pt x="2874" y="3838"/>
                </a:lnTo>
                <a:lnTo>
                  <a:pt x="2884" y="3834"/>
                </a:lnTo>
                <a:lnTo>
                  <a:pt x="2918" y="3817"/>
                </a:lnTo>
                <a:lnTo>
                  <a:pt x="2953" y="3799"/>
                </a:lnTo>
                <a:lnTo>
                  <a:pt x="2988" y="3781"/>
                </a:lnTo>
                <a:lnTo>
                  <a:pt x="3023" y="3761"/>
                </a:lnTo>
                <a:lnTo>
                  <a:pt x="3058" y="3741"/>
                </a:lnTo>
                <a:lnTo>
                  <a:pt x="3092" y="3720"/>
                </a:lnTo>
                <a:lnTo>
                  <a:pt x="3125" y="3699"/>
                </a:lnTo>
                <a:lnTo>
                  <a:pt x="3157" y="3677"/>
                </a:lnTo>
                <a:lnTo>
                  <a:pt x="3151" y="3655"/>
                </a:lnTo>
                <a:lnTo>
                  <a:pt x="3146" y="3632"/>
                </a:lnTo>
                <a:lnTo>
                  <a:pt x="3141" y="3608"/>
                </a:lnTo>
                <a:lnTo>
                  <a:pt x="3134" y="3585"/>
                </a:lnTo>
                <a:lnTo>
                  <a:pt x="3128" y="3562"/>
                </a:lnTo>
                <a:lnTo>
                  <a:pt x="3121" y="3538"/>
                </a:lnTo>
                <a:lnTo>
                  <a:pt x="3115" y="3516"/>
                </a:lnTo>
                <a:lnTo>
                  <a:pt x="3109" y="3494"/>
                </a:lnTo>
                <a:lnTo>
                  <a:pt x="3127" y="3480"/>
                </a:lnTo>
                <a:lnTo>
                  <a:pt x="3146" y="3466"/>
                </a:lnTo>
                <a:lnTo>
                  <a:pt x="3164" y="3452"/>
                </a:lnTo>
                <a:lnTo>
                  <a:pt x="3181" y="3437"/>
                </a:lnTo>
                <a:lnTo>
                  <a:pt x="3213" y="3411"/>
                </a:lnTo>
                <a:lnTo>
                  <a:pt x="3244" y="3383"/>
                </a:lnTo>
                <a:lnTo>
                  <a:pt x="3273" y="3355"/>
                </a:lnTo>
                <a:lnTo>
                  <a:pt x="3302" y="3328"/>
                </a:lnTo>
                <a:lnTo>
                  <a:pt x="3331" y="3299"/>
                </a:lnTo>
                <a:lnTo>
                  <a:pt x="3360" y="3269"/>
                </a:lnTo>
                <a:lnTo>
                  <a:pt x="3387" y="3238"/>
                </a:lnTo>
                <a:lnTo>
                  <a:pt x="3415" y="3208"/>
                </a:lnTo>
                <a:lnTo>
                  <a:pt x="3484" y="3330"/>
                </a:lnTo>
                <a:lnTo>
                  <a:pt x="3461" y="3356"/>
                </a:lnTo>
                <a:lnTo>
                  <a:pt x="3434" y="3383"/>
                </a:lnTo>
                <a:lnTo>
                  <a:pt x="3407" y="3411"/>
                </a:lnTo>
                <a:lnTo>
                  <a:pt x="3381" y="3437"/>
                </a:lnTo>
                <a:lnTo>
                  <a:pt x="3353" y="3463"/>
                </a:lnTo>
                <a:lnTo>
                  <a:pt x="3326" y="3488"/>
                </a:lnTo>
                <a:lnTo>
                  <a:pt x="3298" y="3513"/>
                </a:lnTo>
                <a:lnTo>
                  <a:pt x="3270" y="3535"/>
                </a:lnTo>
                <a:lnTo>
                  <a:pt x="3285" y="3582"/>
                </a:lnTo>
                <a:lnTo>
                  <a:pt x="3318" y="3555"/>
                </a:lnTo>
                <a:lnTo>
                  <a:pt x="3351" y="3527"/>
                </a:lnTo>
                <a:lnTo>
                  <a:pt x="3384" y="3496"/>
                </a:lnTo>
                <a:lnTo>
                  <a:pt x="3418" y="3464"/>
                </a:lnTo>
                <a:lnTo>
                  <a:pt x="3451" y="3432"/>
                </a:lnTo>
                <a:lnTo>
                  <a:pt x="3483" y="3398"/>
                </a:lnTo>
                <a:lnTo>
                  <a:pt x="3514" y="3364"/>
                </a:lnTo>
                <a:lnTo>
                  <a:pt x="3544" y="3331"/>
                </a:lnTo>
                <a:lnTo>
                  <a:pt x="3533" y="3311"/>
                </a:lnTo>
                <a:lnTo>
                  <a:pt x="3521" y="3289"/>
                </a:lnTo>
                <a:lnTo>
                  <a:pt x="3510" y="3269"/>
                </a:lnTo>
                <a:lnTo>
                  <a:pt x="3498" y="3248"/>
                </a:lnTo>
                <a:lnTo>
                  <a:pt x="3486" y="3227"/>
                </a:lnTo>
                <a:lnTo>
                  <a:pt x="3473" y="3205"/>
                </a:lnTo>
                <a:lnTo>
                  <a:pt x="3462" y="3185"/>
                </a:lnTo>
                <a:lnTo>
                  <a:pt x="3450" y="3166"/>
                </a:lnTo>
                <a:lnTo>
                  <a:pt x="3464" y="3148"/>
                </a:lnTo>
                <a:lnTo>
                  <a:pt x="3478" y="3130"/>
                </a:lnTo>
                <a:lnTo>
                  <a:pt x="3491" y="3111"/>
                </a:lnTo>
                <a:lnTo>
                  <a:pt x="3505" y="3093"/>
                </a:lnTo>
                <a:lnTo>
                  <a:pt x="3529" y="3059"/>
                </a:lnTo>
                <a:lnTo>
                  <a:pt x="3551" y="3025"/>
                </a:lnTo>
                <a:lnTo>
                  <a:pt x="3573" y="2990"/>
                </a:lnTo>
                <a:lnTo>
                  <a:pt x="3593" y="2956"/>
                </a:lnTo>
                <a:lnTo>
                  <a:pt x="3615" y="2919"/>
                </a:lnTo>
                <a:lnTo>
                  <a:pt x="3634" y="2884"/>
                </a:lnTo>
                <a:lnTo>
                  <a:pt x="3653" y="2847"/>
                </a:lnTo>
                <a:lnTo>
                  <a:pt x="3672" y="2810"/>
                </a:lnTo>
                <a:lnTo>
                  <a:pt x="3770" y="2911"/>
                </a:lnTo>
                <a:lnTo>
                  <a:pt x="3754" y="2943"/>
                </a:lnTo>
                <a:lnTo>
                  <a:pt x="3736" y="2975"/>
                </a:lnTo>
                <a:lnTo>
                  <a:pt x="3717" y="3008"/>
                </a:lnTo>
                <a:lnTo>
                  <a:pt x="3698" y="3041"/>
                </a:lnTo>
                <a:lnTo>
                  <a:pt x="3677" y="3073"/>
                </a:lnTo>
                <a:lnTo>
                  <a:pt x="3657" y="3104"/>
                </a:lnTo>
                <a:lnTo>
                  <a:pt x="3637" y="3135"/>
                </a:lnTo>
                <a:lnTo>
                  <a:pt x="3617" y="3164"/>
                </a:lnTo>
                <a:lnTo>
                  <a:pt x="3643" y="3205"/>
                </a:lnTo>
                <a:lnTo>
                  <a:pt x="3667" y="3171"/>
                </a:lnTo>
                <a:lnTo>
                  <a:pt x="3692" y="3134"/>
                </a:lnTo>
                <a:lnTo>
                  <a:pt x="3717" y="3097"/>
                </a:lnTo>
                <a:lnTo>
                  <a:pt x="3740" y="3058"/>
                </a:lnTo>
                <a:lnTo>
                  <a:pt x="3764" y="3017"/>
                </a:lnTo>
                <a:lnTo>
                  <a:pt x="3787" y="2977"/>
                </a:lnTo>
                <a:lnTo>
                  <a:pt x="3808" y="2935"/>
                </a:lnTo>
                <a:lnTo>
                  <a:pt x="3827" y="2896"/>
                </a:lnTo>
                <a:lnTo>
                  <a:pt x="3795" y="2862"/>
                </a:lnTo>
                <a:lnTo>
                  <a:pt x="3761" y="2827"/>
                </a:lnTo>
                <a:lnTo>
                  <a:pt x="3727" y="2793"/>
                </a:lnTo>
                <a:lnTo>
                  <a:pt x="3694" y="2761"/>
                </a:lnTo>
                <a:lnTo>
                  <a:pt x="3701" y="2746"/>
                </a:lnTo>
                <a:lnTo>
                  <a:pt x="3706" y="2733"/>
                </a:lnTo>
                <a:lnTo>
                  <a:pt x="3707" y="2730"/>
                </a:lnTo>
                <a:lnTo>
                  <a:pt x="3709" y="2726"/>
                </a:lnTo>
                <a:close/>
              </a:path>
            </a:pathLst>
          </a:custGeom>
          <a:solidFill>
            <a:srgbClr val="FF9409">
              <a:alpha val="5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10" name="图片 23">
            <a:extLst>
              <a:ext uri="{FF2B5EF4-FFF2-40B4-BE49-F238E27FC236}">
                <a16:creationId xmlns:a16="http://schemas.microsoft.com/office/drawing/2014/main" id="{2249EB5D-E406-4135-B901-C0E264E06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933" y="95313"/>
            <a:ext cx="2636253" cy="307508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-12991" y="1431637"/>
            <a:ext cx="2548311" cy="584775"/>
            <a:chOff x="4480028" y="3143932"/>
            <a:chExt cx="3573988" cy="584775"/>
          </a:xfrm>
        </p:grpSpPr>
        <p:sp>
          <p:nvSpPr>
            <p:cNvPr id="20" name="TextBox 19"/>
            <p:cNvSpPr txBox="1"/>
            <p:nvPr/>
          </p:nvSpPr>
          <p:spPr>
            <a:xfrm>
              <a:off x="4480028" y="3143932"/>
              <a:ext cx="3557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412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Trung</a:t>
              </a:r>
              <a:r>
                <a:rPr kumimoji="0" lang="en-US" sz="3200" b="1" i="0" u="none" strike="noStrike" kern="1200" cap="none" spc="0" normalizeH="0" baseline="0" noProof="0" dirty="0">
                  <a:ln w="412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412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thu</a:t>
              </a:r>
              <a:r>
                <a:rPr kumimoji="0" lang="en-US" sz="3200" b="1" i="0" u="none" strike="noStrike" kern="1200" cap="none" spc="0" normalizeH="0" baseline="0" noProof="0" dirty="0">
                  <a:ln w="412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412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 w="412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96894" y="3143932"/>
              <a:ext cx="3557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Trung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30" name="图片 2">
            <a:extLst>
              <a:ext uri="{FF2B5EF4-FFF2-40B4-BE49-F238E27FC236}">
                <a16:creationId xmlns:a16="http://schemas.microsoft.com/office/drawing/2014/main" id="{253FE164-3A28-4D2F-883C-6F189E8DB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234" y="5005091"/>
            <a:ext cx="1336766" cy="161777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380495" y="389139"/>
            <a:ext cx="8985730" cy="2049721"/>
            <a:chOff x="4715982" y="1329665"/>
            <a:chExt cx="8985730" cy="2049721"/>
          </a:xfrm>
        </p:grpSpPr>
        <p:grpSp>
          <p:nvGrpSpPr>
            <p:cNvPr id="32" name="Group 31"/>
            <p:cNvGrpSpPr/>
            <p:nvPr/>
          </p:nvGrpSpPr>
          <p:grpSpPr>
            <a:xfrm>
              <a:off x="4972040" y="1503447"/>
              <a:ext cx="8729672" cy="782554"/>
              <a:chOff x="3842370" y="201478"/>
              <a:chExt cx="8729672" cy="782554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842370" y="201478"/>
                <a:ext cx="8356780" cy="78255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FF00"/>
                </a:solidFill>
                <a:prstDash val="dashDot"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42370" y="346533"/>
                <a:ext cx="872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Cảm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xúc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em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khi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tham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gia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vui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tết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trung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thu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?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53FE164-3A28-4D2F-883C-6F189E8DB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982" y="1329665"/>
              <a:ext cx="1167202" cy="2049721"/>
            </a:xfrm>
            <a:prstGeom prst="rect">
              <a:avLst/>
            </a:prstGeom>
          </p:spPr>
        </p:pic>
      </p:grpSp>
      <p:pic>
        <p:nvPicPr>
          <p:cNvPr id="38" name="图片 24">
            <a:extLst>
              <a:ext uri="{FF2B5EF4-FFF2-40B4-BE49-F238E27FC236}">
                <a16:creationId xmlns:a16="http://schemas.microsoft.com/office/drawing/2014/main" id="{DA53FDD5-E45F-4294-AD27-17B3B7BF9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65" y="4079128"/>
            <a:ext cx="3048137" cy="28650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2324" t="25409" r="43340" b="7489"/>
          <a:stretch/>
        </p:blipFill>
        <p:spPr>
          <a:xfrm>
            <a:off x="5297241" y="2016412"/>
            <a:ext cx="3890302" cy="4196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39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287AF6E-1BFF-46CC-BD28-F22C5859C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078" y="0"/>
            <a:ext cx="2378093" cy="22352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528354" y="1400972"/>
            <a:ext cx="9666515" cy="48169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55471F-C293-454D-B4B8-08FE17F17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8835">
            <a:off x="333928" y="2146300"/>
            <a:ext cx="2824362" cy="471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3FE164-3A28-4D2F-883C-6F189E8DB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94" y="244432"/>
            <a:ext cx="2799806" cy="49167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D8813F-0924-4BF7-9EEC-BDE7ACF6EC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8833" y="3889159"/>
            <a:ext cx="1592071" cy="27958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89053" y="2211852"/>
            <a:ext cx="6862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UTM Avo" panose="02040603050506020204" pitchFamily="18" charset="0"/>
              </a:rPr>
              <a:t>Tết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Trung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hình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ảnh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tiêu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biểu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quen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thuộc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với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mỗi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người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Việt</a:t>
            </a:r>
            <a:r>
              <a:rPr lang="en-US" sz="3200" dirty="0">
                <a:latin typeface="UTM Avo" panose="02040603050506020204" pitchFamily="18" charset="0"/>
              </a:rPr>
              <a:t> Nam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mâm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trăng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sáng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rước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đèn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bày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cỗ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Trung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thu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giữa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mùa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thu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đồ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chơi</a:t>
            </a:r>
            <a:r>
              <a:rPr lang="en-US" sz="3200" dirty="0">
                <a:latin typeface="UTM Avo" panose="02040603050506020204" pitchFamily="18" charset="0"/>
              </a:rPr>
              <a:t>,… 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7938" y="146756"/>
            <a:ext cx="7413379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3E17492A-DC59-4FED-9AF4-EB52F4761F2B}"/>
              </a:ext>
            </a:extLst>
          </p:cNvPr>
          <p:cNvGrpSpPr/>
          <p:nvPr/>
        </p:nvGrpSpPr>
        <p:grpSpPr>
          <a:xfrm>
            <a:off x="666440" y="0"/>
            <a:ext cx="1125728" cy="3417732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908A03D-53B2-4B75-A6C3-41946F704E49}"/>
                </a:ext>
              </a:extLst>
            </p:cNvPr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2D12C54-3A7F-4782-AF15-1931206E1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041749A-CADE-4A5A-890F-1713A597F9AC}"/>
              </a:ext>
            </a:extLst>
          </p:cNvPr>
          <p:cNvGrpSpPr/>
          <p:nvPr/>
        </p:nvGrpSpPr>
        <p:grpSpPr>
          <a:xfrm>
            <a:off x="1821062" y="0"/>
            <a:ext cx="1461052" cy="4262231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712A918-EB7F-4A3D-9990-40828BF223B8}"/>
                </a:ext>
              </a:extLst>
            </p:cNvPr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C928E86-A16B-480C-BB0F-C18A249D8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5555791-7ABA-4D9D-835C-2D3533B54072}"/>
              </a:ext>
            </a:extLst>
          </p:cNvPr>
          <p:cNvGrpSpPr/>
          <p:nvPr/>
        </p:nvGrpSpPr>
        <p:grpSpPr>
          <a:xfrm>
            <a:off x="3311007" y="0"/>
            <a:ext cx="1125728" cy="3417732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741C0FD-2000-4990-9F5E-5C5C845B0FF6}"/>
                </a:ext>
              </a:extLst>
            </p:cNvPr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23AA6E3-082D-4BA2-9D44-FDAABA04B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2249EB5D-E406-4135-B901-C0E264E06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599" y="185582"/>
            <a:ext cx="5541804" cy="64643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A53FDD5-E45F-4294-AD27-17B3B7BF9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65" y="3734278"/>
            <a:ext cx="3415027" cy="3209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380" y="2591121"/>
            <a:ext cx="5194242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8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    <p:cBhvr>
                                            <p:cTn id="21" dur="30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15" y="-1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8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    <p:cBhvr>
                                            <p:cTn id="21" dur="30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15" y="-1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36751"/>
            <a:ext cx="1526820" cy="1780976"/>
            <a:chOff x="0" y="36751"/>
            <a:chExt cx="1526820" cy="1780976"/>
          </a:xfrm>
        </p:grpSpPr>
        <p:pic>
          <p:nvPicPr>
            <p:cNvPr id="21" name="图片 23">
              <a:extLst>
                <a:ext uri="{FF2B5EF4-FFF2-40B4-BE49-F238E27FC236}">
                  <a16:creationId xmlns:a16="http://schemas.microsoft.com/office/drawing/2014/main" id="{2249EB5D-E406-4135-B901-C0E264E06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6751"/>
              <a:ext cx="1526820" cy="178097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18751" y="722756"/>
              <a:ext cx="6893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6">
                      <a:lumMod val="50000"/>
                    </a:schemeClr>
                  </a:solidFill>
                  <a:latin typeface="UTM Showcard" panose="02040603050506020204" pitchFamily="18" charset="0"/>
                </a:rPr>
                <a:t>1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02" y="1578316"/>
            <a:ext cx="4572585" cy="4571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5" name="Group 74"/>
          <p:cNvGrpSpPr/>
          <p:nvPr/>
        </p:nvGrpSpPr>
        <p:grpSpPr>
          <a:xfrm>
            <a:off x="465964" y="1884200"/>
            <a:ext cx="6707065" cy="1578495"/>
            <a:chOff x="146564" y="4571337"/>
            <a:chExt cx="6707065" cy="1578495"/>
          </a:xfrm>
        </p:grpSpPr>
        <p:grpSp>
          <p:nvGrpSpPr>
            <p:cNvPr id="73" name="Group 72"/>
            <p:cNvGrpSpPr/>
            <p:nvPr/>
          </p:nvGrpSpPr>
          <p:grpSpPr>
            <a:xfrm>
              <a:off x="146564" y="4574250"/>
              <a:ext cx="6545755" cy="1575582"/>
              <a:chOff x="146564" y="4574250"/>
              <a:chExt cx="6545755" cy="1575582"/>
            </a:xfrm>
          </p:grpSpPr>
          <p:sp>
            <p:nvSpPr>
              <p:cNvPr id="32" name="矩形 11">
                <a:extLst>
                  <a:ext uri="{FF2B5EF4-FFF2-40B4-BE49-F238E27FC236}">
                    <a16:creationId xmlns:a16="http://schemas.microsoft.com/office/drawing/2014/main" id="{9851564A-2DCD-458F-A9F0-71A9816224C0}"/>
                  </a:ext>
                </a:extLst>
              </p:cNvPr>
              <p:cNvSpPr/>
              <p:nvPr/>
            </p:nvSpPr>
            <p:spPr>
              <a:xfrm>
                <a:off x="358578" y="4574250"/>
                <a:ext cx="6333741" cy="529227"/>
              </a:xfrm>
              <a:prstGeom prst="rect">
                <a:avLst/>
              </a:prstGeom>
              <a:solidFill>
                <a:srgbClr val="743E3D">
                  <a:alpha val="14000"/>
                </a:srgbClr>
              </a:solidFill>
              <a:ln w="6350" cap="flat" cmpd="sng" algn="ctr">
                <a:solidFill>
                  <a:srgbClr val="FFFFFF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inpin heiti" charset="-122"/>
                </a:endParaRPr>
              </a:p>
            </p:txBody>
          </p:sp>
          <p:grpSp>
            <p:nvGrpSpPr>
              <p:cNvPr id="34" name="组合 44">
                <a:extLst>
                  <a:ext uri="{FF2B5EF4-FFF2-40B4-BE49-F238E27FC236}">
                    <a16:creationId xmlns:a16="http://schemas.microsoft.com/office/drawing/2014/main" id="{A7057E0F-E59A-453E-9454-B29559ADFCAF}"/>
                  </a:ext>
                </a:extLst>
              </p:cNvPr>
              <p:cNvGrpSpPr/>
              <p:nvPr/>
            </p:nvGrpSpPr>
            <p:grpSpPr>
              <a:xfrm>
                <a:off x="146564" y="4574250"/>
                <a:ext cx="412989" cy="1575582"/>
                <a:chOff x="1661188" y="-13269"/>
                <a:chExt cx="625003" cy="2391345"/>
              </a:xfrm>
              <a:effectLst>
                <a:outerShdw blurRad="50800" dist="63500" dir="2700000" sx="104000" sy="104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Rectangle 12">
                  <a:extLst>
                    <a:ext uri="{FF2B5EF4-FFF2-40B4-BE49-F238E27FC236}">
                      <a16:creationId xmlns:a16="http://schemas.microsoft.com/office/drawing/2014/main" id="{7978717C-C526-4F44-91B1-57C027498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259" y="1806391"/>
                  <a:ext cx="10861" cy="100711"/>
                </a:xfrm>
                <a:prstGeom prst="rect">
                  <a:avLst/>
                </a:prstGeom>
                <a:solidFill>
                  <a:srgbClr val="8BB7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36" name="Rectangle 13">
                  <a:extLst>
                    <a:ext uri="{FF2B5EF4-FFF2-40B4-BE49-F238E27FC236}">
                      <a16:creationId xmlns:a16="http://schemas.microsoft.com/office/drawing/2014/main" id="{9A9AEDAF-735B-49D8-B7C0-2A5B88F38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259" y="2075942"/>
                  <a:ext cx="10861" cy="44431"/>
                </a:xfrm>
                <a:prstGeom prst="rect">
                  <a:avLst/>
                </a:prstGeom>
                <a:solidFill>
                  <a:srgbClr val="8BB7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37" name="Rectangle 14">
                  <a:extLst>
                    <a:ext uri="{FF2B5EF4-FFF2-40B4-BE49-F238E27FC236}">
                      <a16:creationId xmlns:a16="http://schemas.microsoft.com/office/drawing/2014/main" id="{7B131618-6E65-4601-AB97-1B99CF2E1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6411" y="2153944"/>
                  <a:ext cx="987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38" name="Rectangle 15">
                  <a:extLst>
                    <a:ext uri="{FF2B5EF4-FFF2-40B4-BE49-F238E27FC236}">
                      <a16:creationId xmlns:a16="http://schemas.microsoft.com/office/drawing/2014/main" id="{C173F429-B9AC-42A2-9428-DB2C7F048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259" y="2153944"/>
                  <a:ext cx="987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39" name="Rectangle 16">
                  <a:extLst>
                    <a:ext uri="{FF2B5EF4-FFF2-40B4-BE49-F238E27FC236}">
                      <a16:creationId xmlns:a16="http://schemas.microsoft.com/office/drawing/2014/main" id="{1CF66982-B199-45AD-89B5-43C930EF5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259" y="2153944"/>
                  <a:ext cx="987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40" name="Rectangle 17">
                  <a:extLst>
                    <a:ext uri="{FF2B5EF4-FFF2-40B4-BE49-F238E27FC236}">
                      <a16:creationId xmlns:a16="http://schemas.microsoft.com/office/drawing/2014/main" id="{16368C92-BCE8-428E-87C4-2724DF41AB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259" y="2153944"/>
                  <a:ext cx="987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41" name="Rectangle 18">
                  <a:extLst>
                    <a:ext uri="{FF2B5EF4-FFF2-40B4-BE49-F238E27FC236}">
                      <a16:creationId xmlns:a16="http://schemas.microsoft.com/office/drawing/2014/main" id="{2CB5849B-8819-4F09-ACB0-D6DB3690C3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259" y="2153944"/>
                  <a:ext cx="10861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42" name="Rectangle 19">
                  <a:extLst>
                    <a:ext uri="{FF2B5EF4-FFF2-40B4-BE49-F238E27FC236}">
                      <a16:creationId xmlns:a16="http://schemas.microsoft.com/office/drawing/2014/main" id="{14EDD642-2309-4527-B21C-C2595EC7E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9120" y="2153944"/>
                  <a:ext cx="987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43" name="Rectangle 20">
                  <a:extLst>
                    <a:ext uri="{FF2B5EF4-FFF2-40B4-BE49-F238E27FC236}">
                      <a16:creationId xmlns:a16="http://schemas.microsoft.com/office/drawing/2014/main" id="{EEBDF305-64A1-4039-9B35-A58367E43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9120" y="2153944"/>
                  <a:ext cx="987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44" name="Rectangle 21">
                  <a:extLst>
                    <a:ext uri="{FF2B5EF4-FFF2-40B4-BE49-F238E27FC236}">
                      <a16:creationId xmlns:a16="http://schemas.microsoft.com/office/drawing/2014/main" id="{4646BDF8-A43D-4BDC-BEA3-761E78B138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9120" y="2153944"/>
                  <a:ext cx="11848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45" name="Rectangle 22">
                  <a:extLst>
                    <a:ext uri="{FF2B5EF4-FFF2-40B4-BE49-F238E27FC236}">
                      <a16:creationId xmlns:a16="http://schemas.microsoft.com/office/drawing/2014/main" id="{048C0374-1A03-43FC-865C-728989606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0968" y="2153944"/>
                  <a:ext cx="987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46" name="Oval 23">
                  <a:extLst>
                    <a:ext uri="{FF2B5EF4-FFF2-40B4-BE49-F238E27FC236}">
                      <a16:creationId xmlns:a16="http://schemas.microsoft.com/office/drawing/2014/main" id="{BAD5117F-8DBA-4DD7-8E74-89CCDCA4F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6411" y="1907102"/>
                  <a:ext cx="34558" cy="45419"/>
                </a:xfrm>
                <a:prstGeom prst="ellipse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47" name="Oval 24">
                  <a:extLst>
                    <a:ext uri="{FF2B5EF4-FFF2-40B4-BE49-F238E27FC236}">
                      <a16:creationId xmlns:a16="http://schemas.microsoft.com/office/drawing/2014/main" id="{21CF52A3-AF7F-430A-8ED8-A950F142C1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6411" y="2042371"/>
                  <a:ext cx="34558" cy="44431"/>
                </a:xfrm>
                <a:prstGeom prst="ellipse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48" name="Freeform 25">
                  <a:extLst>
                    <a:ext uri="{FF2B5EF4-FFF2-40B4-BE49-F238E27FC236}">
                      <a16:creationId xmlns:a16="http://schemas.microsoft.com/office/drawing/2014/main" id="{1BC71EB5-A9A0-4C8B-8A16-4FCA6DDF02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0131" y="1940673"/>
                  <a:ext cx="147118" cy="112560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5 h 10"/>
                    <a:gd name="T4" fmla="*/ 13 w 13"/>
                    <a:gd name="T5" fmla="*/ 4 h 10"/>
                    <a:gd name="T6" fmla="*/ 12 w 13"/>
                    <a:gd name="T7" fmla="*/ 3 h 10"/>
                    <a:gd name="T8" fmla="*/ 10 w 13"/>
                    <a:gd name="T9" fmla="*/ 4 h 10"/>
                    <a:gd name="T10" fmla="*/ 10 w 13"/>
                    <a:gd name="T11" fmla="*/ 3 h 10"/>
                    <a:gd name="T12" fmla="*/ 7 w 13"/>
                    <a:gd name="T13" fmla="*/ 0 h 10"/>
                    <a:gd name="T14" fmla="*/ 6 w 13"/>
                    <a:gd name="T15" fmla="*/ 0 h 10"/>
                    <a:gd name="T16" fmla="*/ 3 w 13"/>
                    <a:gd name="T17" fmla="*/ 1 h 10"/>
                    <a:gd name="T18" fmla="*/ 4 w 13"/>
                    <a:gd name="T19" fmla="*/ 3 h 10"/>
                    <a:gd name="T20" fmla="*/ 3 w 13"/>
                    <a:gd name="T21" fmla="*/ 3 h 10"/>
                    <a:gd name="T22" fmla="*/ 0 w 13"/>
                    <a:gd name="T23" fmla="*/ 4 h 10"/>
                    <a:gd name="T24" fmla="*/ 0 w 13"/>
                    <a:gd name="T25" fmla="*/ 4 h 10"/>
                    <a:gd name="T26" fmla="*/ 0 w 13"/>
                    <a:gd name="T27" fmla="*/ 6 h 10"/>
                    <a:gd name="T28" fmla="*/ 0 w 13"/>
                    <a:gd name="T29" fmla="*/ 6 h 10"/>
                    <a:gd name="T30" fmla="*/ 2 w 13"/>
                    <a:gd name="T31" fmla="*/ 7 h 10"/>
                    <a:gd name="T32" fmla="*/ 3 w 13"/>
                    <a:gd name="T33" fmla="*/ 6 h 10"/>
                    <a:gd name="T34" fmla="*/ 3 w 13"/>
                    <a:gd name="T35" fmla="*/ 7 h 10"/>
                    <a:gd name="T36" fmla="*/ 6 w 13"/>
                    <a:gd name="T37" fmla="*/ 9 h 10"/>
                    <a:gd name="T38" fmla="*/ 7 w 13"/>
                    <a:gd name="T39" fmla="*/ 9 h 10"/>
                    <a:gd name="T40" fmla="*/ 10 w 13"/>
                    <a:gd name="T41" fmla="*/ 8 h 10"/>
                    <a:gd name="T42" fmla="*/ 9 w 13"/>
                    <a:gd name="T43" fmla="*/ 7 h 10"/>
                    <a:gd name="T44" fmla="*/ 9 w 13"/>
                    <a:gd name="T45" fmla="*/ 7 h 10"/>
                    <a:gd name="T46" fmla="*/ 13 w 13"/>
                    <a:gd name="T47" fmla="*/ 6 h 10"/>
                    <a:gd name="T48" fmla="*/ 5 w 13"/>
                    <a:gd name="T49" fmla="*/ 2 h 10"/>
                    <a:gd name="T50" fmla="*/ 5 w 13"/>
                    <a:gd name="T51" fmla="*/ 2 h 10"/>
                    <a:gd name="T52" fmla="*/ 5 w 13"/>
                    <a:gd name="T53" fmla="*/ 2 h 10"/>
                    <a:gd name="T54" fmla="*/ 5 w 13"/>
                    <a:gd name="T55" fmla="*/ 2 h 10"/>
                    <a:gd name="T56" fmla="*/ 1 w 13"/>
                    <a:gd name="T57" fmla="*/ 5 h 10"/>
                    <a:gd name="T58" fmla="*/ 2 w 13"/>
                    <a:gd name="T59" fmla="*/ 5 h 10"/>
                    <a:gd name="T60" fmla="*/ 2 w 13"/>
                    <a:gd name="T61" fmla="*/ 5 h 10"/>
                    <a:gd name="T62" fmla="*/ 11 w 13"/>
                    <a:gd name="T63" fmla="*/ 5 h 10"/>
                    <a:gd name="T64" fmla="*/ 12 w 13"/>
                    <a:gd name="T65" fmla="*/ 5 h 10"/>
                    <a:gd name="T66" fmla="*/ 12 w 13"/>
                    <a:gd name="T67" fmla="*/ 5 h 10"/>
                    <a:gd name="T68" fmla="*/ 11 w 13"/>
                    <a:gd name="T69" fmla="*/ 5 h 10"/>
                    <a:gd name="T70" fmla="*/ 5 w 13"/>
                    <a:gd name="T71" fmla="*/ 8 h 10"/>
                    <a:gd name="T72" fmla="*/ 5 w 13"/>
                    <a:gd name="T73" fmla="*/ 8 h 10"/>
                    <a:gd name="T74" fmla="*/ 5 w 13"/>
                    <a:gd name="T75" fmla="*/ 8 h 10"/>
                    <a:gd name="T76" fmla="*/ 8 w 13"/>
                    <a:gd name="T77" fmla="*/ 2 h 10"/>
                    <a:gd name="T78" fmla="*/ 8 w 13"/>
                    <a:gd name="T79" fmla="*/ 1 h 10"/>
                    <a:gd name="T80" fmla="*/ 8 w 13"/>
                    <a:gd name="T81" fmla="*/ 2 h 10"/>
                    <a:gd name="T82" fmla="*/ 7 w 13"/>
                    <a:gd name="T83" fmla="*/ 7 h 10"/>
                    <a:gd name="T84" fmla="*/ 8 w 13"/>
                    <a:gd name="T85" fmla="*/ 3 h 10"/>
                    <a:gd name="T86" fmla="*/ 8 w 13"/>
                    <a:gd name="T87" fmla="*/ 4 h 10"/>
                    <a:gd name="T88" fmla="*/ 8 w 13"/>
                    <a:gd name="T89" fmla="*/ 4 h 10"/>
                    <a:gd name="T90" fmla="*/ 7 w 13"/>
                    <a:gd name="T91" fmla="*/ 3 h 10"/>
                    <a:gd name="T92" fmla="*/ 7 w 13"/>
                    <a:gd name="T93" fmla="*/ 3 h 10"/>
                    <a:gd name="T94" fmla="*/ 7 w 13"/>
                    <a:gd name="T95" fmla="*/ 4 h 10"/>
                    <a:gd name="T96" fmla="*/ 6 w 13"/>
                    <a:gd name="T97" fmla="*/ 3 h 10"/>
                    <a:gd name="T98" fmla="*/ 4 w 13"/>
                    <a:gd name="T99" fmla="*/ 6 h 10"/>
                    <a:gd name="T100" fmla="*/ 5 w 13"/>
                    <a:gd name="T101" fmla="*/ 5 h 10"/>
                    <a:gd name="T102" fmla="*/ 4 w 13"/>
                    <a:gd name="T103" fmla="*/ 5 h 10"/>
                    <a:gd name="T104" fmla="*/ 4 w 13"/>
                    <a:gd name="T105" fmla="*/ 6 h 10"/>
                    <a:gd name="T106" fmla="*/ 8 w 13"/>
                    <a:gd name="T107" fmla="*/ 8 h 10"/>
                    <a:gd name="T108" fmla="*/ 8 w 13"/>
                    <a:gd name="T10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" h="10">
                      <a:moveTo>
                        <a:pt x="13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1"/>
                        <a:pt x="10" y="1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9"/>
                        <a:pt x="4" y="10"/>
                        <a:pt x="5" y="10"/>
                      </a:cubicBezTo>
                      <a:cubicBezTo>
                        <a:pt x="5" y="10"/>
                        <a:pt x="6" y="10"/>
                        <a:pt x="6" y="10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9" y="10"/>
                        <a:pt x="9" y="10"/>
                      </a:cubicBezTo>
                      <a:cubicBezTo>
                        <a:pt x="10" y="9"/>
                        <a:pt x="10" y="9"/>
                        <a:pt x="10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2" y="7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lose/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lose/>
                      <a:moveTo>
                        <a:pt x="1" y="5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lose/>
                      <a:moveTo>
                        <a:pt x="11" y="5"/>
                      </a:move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lose/>
                      <a:moveTo>
                        <a:pt x="5" y="7"/>
                      </a:move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7"/>
                        <a:pt x="5" y="7"/>
                        <a:pt x="5" y="7"/>
                      </a:cubicBezTo>
                      <a:close/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lose/>
                      <a:moveTo>
                        <a:pt x="6" y="7"/>
                      </a:move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lnTo>
                        <a:pt x="6" y="7"/>
                      </a:lnTo>
                      <a:close/>
                      <a:moveTo>
                        <a:pt x="8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lose/>
                      <a:moveTo>
                        <a:pt x="7" y="3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lose/>
                      <a:moveTo>
                        <a:pt x="8" y="4"/>
                      </a:move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lnTo>
                        <a:pt x="8" y="4"/>
                      </a:lnTo>
                      <a:close/>
                      <a:moveTo>
                        <a:pt x="6" y="3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lnTo>
                        <a:pt x="6" y="3"/>
                      </a:lnTo>
                      <a:close/>
                      <a:moveTo>
                        <a:pt x="4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lose/>
                      <a:moveTo>
                        <a:pt x="8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lose/>
                    </a:path>
                  </a:pathLst>
                </a:custGeom>
                <a:solidFill>
                  <a:srgbClr val="8BB7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49" name="Freeform 26">
                  <a:extLst>
                    <a:ext uri="{FF2B5EF4-FFF2-40B4-BE49-F238E27FC236}">
                      <a16:creationId xmlns:a16="http://schemas.microsoft.com/office/drawing/2014/main" id="{789B3444-7B3A-4E78-8EFB-0DD8CEE2F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6411" y="2109512"/>
                  <a:ext cx="34558" cy="44431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1 h 4"/>
                    <a:gd name="T4" fmla="*/ 0 w 3"/>
                    <a:gd name="T5" fmla="*/ 4 h 4"/>
                    <a:gd name="T6" fmla="*/ 3 w 3"/>
                    <a:gd name="T7" fmla="*/ 4 h 4"/>
                    <a:gd name="T8" fmla="*/ 3 w 3"/>
                    <a:gd name="T9" fmla="*/ 1 h 4"/>
                    <a:gd name="T10" fmla="*/ 2 w 3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8BB7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50" name="Freeform 27">
                  <a:extLst>
                    <a:ext uri="{FF2B5EF4-FFF2-40B4-BE49-F238E27FC236}">
                      <a16:creationId xmlns:a16="http://schemas.microsoft.com/office/drawing/2014/main" id="{303B5F1F-2844-4395-9D58-97671B9DC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112272"/>
                  <a:ext cx="625003" cy="44431"/>
                </a:xfrm>
                <a:custGeom>
                  <a:avLst/>
                  <a:gdLst>
                    <a:gd name="T0" fmla="*/ 0 w 633"/>
                    <a:gd name="T1" fmla="*/ 0 h 45"/>
                    <a:gd name="T2" fmla="*/ 633 w 633"/>
                    <a:gd name="T3" fmla="*/ 0 h 45"/>
                    <a:gd name="T4" fmla="*/ 587 w 633"/>
                    <a:gd name="T5" fmla="*/ 45 h 45"/>
                    <a:gd name="T6" fmla="*/ 46 w 633"/>
                    <a:gd name="T7" fmla="*/ 45 h 45"/>
                    <a:gd name="T8" fmla="*/ 0 w 633"/>
                    <a:gd name="T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5">
                      <a:moveTo>
                        <a:pt x="0" y="0"/>
                      </a:moveTo>
                      <a:lnTo>
                        <a:pt x="633" y="0"/>
                      </a:lnTo>
                      <a:lnTo>
                        <a:pt x="587" y="45"/>
                      </a:lnTo>
                      <a:lnTo>
                        <a:pt x="46" y="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51" name="Freeform 28">
                  <a:extLst>
                    <a:ext uri="{FF2B5EF4-FFF2-40B4-BE49-F238E27FC236}">
                      <a16:creationId xmlns:a16="http://schemas.microsoft.com/office/drawing/2014/main" id="{B448D9BB-801F-4021-AB6B-062899028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156704"/>
                  <a:ext cx="625003" cy="33570"/>
                </a:xfrm>
                <a:custGeom>
                  <a:avLst/>
                  <a:gdLst>
                    <a:gd name="T0" fmla="*/ 0 w 633"/>
                    <a:gd name="T1" fmla="*/ 34 h 34"/>
                    <a:gd name="T2" fmla="*/ 633 w 633"/>
                    <a:gd name="T3" fmla="*/ 34 h 34"/>
                    <a:gd name="T4" fmla="*/ 587 w 633"/>
                    <a:gd name="T5" fmla="*/ 0 h 34"/>
                    <a:gd name="T6" fmla="*/ 46 w 633"/>
                    <a:gd name="T7" fmla="*/ 0 h 34"/>
                    <a:gd name="T8" fmla="*/ 0 w 63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34">
                      <a:moveTo>
                        <a:pt x="0" y="34"/>
                      </a:moveTo>
                      <a:lnTo>
                        <a:pt x="633" y="34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52" name="Freeform 29">
                  <a:extLst>
                    <a:ext uri="{FF2B5EF4-FFF2-40B4-BE49-F238E27FC236}">
                      <a16:creationId xmlns:a16="http://schemas.microsoft.com/office/drawing/2014/main" id="{34AA3FDC-695C-4C24-BB1A-13B1766F8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190274"/>
                  <a:ext cx="625003" cy="45419"/>
                </a:xfrm>
                <a:custGeom>
                  <a:avLst/>
                  <a:gdLst>
                    <a:gd name="T0" fmla="*/ 46 w 633"/>
                    <a:gd name="T1" fmla="*/ 46 h 46"/>
                    <a:gd name="T2" fmla="*/ 0 w 633"/>
                    <a:gd name="T3" fmla="*/ 0 h 46"/>
                    <a:gd name="T4" fmla="*/ 633 w 633"/>
                    <a:gd name="T5" fmla="*/ 0 h 46"/>
                    <a:gd name="T6" fmla="*/ 587 w 633"/>
                    <a:gd name="T7" fmla="*/ 46 h 46"/>
                    <a:gd name="T8" fmla="*/ 46 w 633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6">
                      <a:moveTo>
                        <a:pt x="46" y="46"/>
                      </a:moveTo>
                      <a:lnTo>
                        <a:pt x="0" y="0"/>
                      </a:lnTo>
                      <a:lnTo>
                        <a:pt x="633" y="0"/>
                      </a:lnTo>
                      <a:lnTo>
                        <a:pt x="587" y="46"/>
                      </a:lnTo>
                      <a:lnTo>
                        <a:pt x="46" y="46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53" name="Freeform 30">
                  <a:extLst>
                    <a:ext uri="{FF2B5EF4-FFF2-40B4-BE49-F238E27FC236}">
                      <a16:creationId xmlns:a16="http://schemas.microsoft.com/office/drawing/2014/main" id="{037CB228-A365-4E22-9F2E-4B0D0294CE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235693"/>
                  <a:ext cx="625003" cy="33570"/>
                </a:xfrm>
                <a:custGeom>
                  <a:avLst/>
                  <a:gdLst>
                    <a:gd name="T0" fmla="*/ 0 w 633"/>
                    <a:gd name="T1" fmla="*/ 34 h 34"/>
                    <a:gd name="T2" fmla="*/ 633 w 633"/>
                    <a:gd name="T3" fmla="*/ 34 h 34"/>
                    <a:gd name="T4" fmla="*/ 587 w 633"/>
                    <a:gd name="T5" fmla="*/ 0 h 34"/>
                    <a:gd name="T6" fmla="*/ 46 w 633"/>
                    <a:gd name="T7" fmla="*/ 0 h 34"/>
                    <a:gd name="T8" fmla="*/ 0 w 63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34">
                      <a:moveTo>
                        <a:pt x="0" y="34"/>
                      </a:moveTo>
                      <a:lnTo>
                        <a:pt x="633" y="34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54" name="Freeform 31">
                  <a:extLst>
                    <a:ext uri="{FF2B5EF4-FFF2-40B4-BE49-F238E27FC236}">
                      <a16:creationId xmlns:a16="http://schemas.microsoft.com/office/drawing/2014/main" id="{00120525-CED4-4D6B-8377-12017928AE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269264"/>
                  <a:ext cx="625003" cy="44431"/>
                </a:xfrm>
                <a:custGeom>
                  <a:avLst/>
                  <a:gdLst>
                    <a:gd name="T0" fmla="*/ 46 w 633"/>
                    <a:gd name="T1" fmla="*/ 45 h 45"/>
                    <a:gd name="T2" fmla="*/ 0 w 633"/>
                    <a:gd name="T3" fmla="*/ 0 h 45"/>
                    <a:gd name="T4" fmla="*/ 633 w 633"/>
                    <a:gd name="T5" fmla="*/ 0 h 45"/>
                    <a:gd name="T6" fmla="*/ 587 w 633"/>
                    <a:gd name="T7" fmla="*/ 45 h 45"/>
                    <a:gd name="T8" fmla="*/ 46 w 633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5">
                      <a:moveTo>
                        <a:pt x="46" y="45"/>
                      </a:moveTo>
                      <a:lnTo>
                        <a:pt x="0" y="0"/>
                      </a:lnTo>
                      <a:lnTo>
                        <a:pt x="633" y="0"/>
                      </a:lnTo>
                      <a:lnTo>
                        <a:pt x="587" y="45"/>
                      </a:lnTo>
                      <a:lnTo>
                        <a:pt x="46" y="45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55" name="Freeform 32">
                  <a:extLst>
                    <a:ext uri="{FF2B5EF4-FFF2-40B4-BE49-F238E27FC236}">
                      <a16:creationId xmlns:a16="http://schemas.microsoft.com/office/drawing/2014/main" id="{451834B0-D80A-48BA-9ECC-0632B018E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313695"/>
                  <a:ext cx="625003" cy="33570"/>
                </a:xfrm>
                <a:custGeom>
                  <a:avLst/>
                  <a:gdLst>
                    <a:gd name="T0" fmla="*/ 0 w 633"/>
                    <a:gd name="T1" fmla="*/ 34 h 34"/>
                    <a:gd name="T2" fmla="*/ 633 w 633"/>
                    <a:gd name="T3" fmla="*/ 34 h 34"/>
                    <a:gd name="T4" fmla="*/ 587 w 633"/>
                    <a:gd name="T5" fmla="*/ 0 h 34"/>
                    <a:gd name="T6" fmla="*/ 46 w 633"/>
                    <a:gd name="T7" fmla="*/ 0 h 34"/>
                    <a:gd name="T8" fmla="*/ 0 w 63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34">
                      <a:moveTo>
                        <a:pt x="0" y="34"/>
                      </a:moveTo>
                      <a:lnTo>
                        <a:pt x="633" y="34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56" name="Freeform 33">
                  <a:extLst>
                    <a:ext uri="{FF2B5EF4-FFF2-40B4-BE49-F238E27FC236}">
                      <a16:creationId xmlns:a16="http://schemas.microsoft.com/office/drawing/2014/main" id="{C087643D-92A2-470B-8CE1-FFC43FCDB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347266"/>
                  <a:ext cx="625003" cy="45419"/>
                </a:xfrm>
                <a:custGeom>
                  <a:avLst/>
                  <a:gdLst>
                    <a:gd name="T0" fmla="*/ 46 w 633"/>
                    <a:gd name="T1" fmla="*/ 46 h 46"/>
                    <a:gd name="T2" fmla="*/ 0 w 633"/>
                    <a:gd name="T3" fmla="*/ 0 h 46"/>
                    <a:gd name="T4" fmla="*/ 633 w 633"/>
                    <a:gd name="T5" fmla="*/ 0 h 46"/>
                    <a:gd name="T6" fmla="*/ 587 w 633"/>
                    <a:gd name="T7" fmla="*/ 46 h 46"/>
                    <a:gd name="T8" fmla="*/ 46 w 633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6">
                      <a:moveTo>
                        <a:pt x="46" y="46"/>
                      </a:moveTo>
                      <a:lnTo>
                        <a:pt x="0" y="0"/>
                      </a:lnTo>
                      <a:lnTo>
                        <a:pt x="633" y="0"/>
                      </a:lnTo>
                      <a:lnTo>
                        <a:pt x="587" y="46"/>
                      </a:lnTo>
                      <a:lnTo>
                        <a:pt x="46" y="46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57" name="Freeform 34">
                  <a:extLst>
                    <a:ext uri="{FF2B5EF4-FFF2-40B4-BE49-F238E27FC236}">
                      <a16:creationId xmlns:a16="http://schemas.microsoft.com/office/drawing/2014/main" id="{664B1B5D-9CBF-41AC-A0E6-6A0724F12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392684"/>
                  <a:ext cx="625003" cy="33570"/>
                </a:xfrm>
                <a:custGeom>
                  <a:avLst/>
                  <a:gdLst>
                    <a:gd name="T0" fmla="*/ 0 w 633"/>
                    <a:gd name="T1" fmla="*/ 34 h 34"/>
                    <a:gd name="T2" fmla="*/ 633 w 633"/>
                    <a:gd name="T3" fmla="*/ 34 h 34"/>
                    <a:gd name="T4" fmla="*/ 587 w 633"/>
                    <a:gd name="T5" fmla="*/ 0 h 34"/>
                    <a:gd name="T6" fmla="*/ 46 w 633"/>
                    <a:gd name="T7" fmla="*/ 0 h 34"/>
                    <a:gd name="T8" fmla="*/ 0 w 63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34">
                      <a:moveTo>
                        <a:pt x="0" y="34"/>
                      </a:moveTo>
                      <a:lnTo>
                        <a:pt x="633" y="34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58" name="Freeform 35">
                  <a:extLst>
                    <a:ext uri="{FF2B5EF4-FFF2-40B4-BE49-F238E27FC236}">
                      <a16:creationId xmlns:a16="http://schemas.microsoft.com/office/drawing/2014/main" id="{8C4D288C-5540-4BED-896A-8756C1F460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426255"/>
                  <a:ext cx="625003" cy="44431"/>
                </a:xfrm>
                <a:custGeom>
                  <a:avLst/>
                  <a:gdLst>
                    <a:gd name="T0" fmla="*/ 46 w 633"/>
                    <a:gd name="T1" fmla="*/ 45 h 45"/>
                    <a:gd name="T2" fmla="*/ 0 w 633"/>
                    <a:gd name="T3" fmla="*/ 0 h 45"/>
                    <a:gd name="T4" fmla="*/ 633 w 633"/>
                    <a:gd name="T5" fmla="*/ 0 h 45"/>
                    <a:gd name="T6" fmla="*/ 587 w 633"/>
                    <a:gd name="T7" fmla="*/ 45 h 45"/>
                    <a:gd name="T8" fmla="*/ 46 w 633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5">
                      <a:moveTo>
                        <a:pt x="46" y="45"/>
                      </a:moveTo>
                      <a:lnTo>
                        <a:pt x="0" y="0"/>
                      </a:lnTo>
                      <a:lnTo>
                        <a:pt x="633" y="0"/>
                      </a:lnTo>
                      <a:lnTo>
                        <a:pt x="587" y="45"/>
                      </a:lnTo>
                      <a:lnTo>
                        <a:pt x="46" y="45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59" name="Freeform 36">
                  <a:extLst>
                    <a:ext uri="{FF2B5EF4-FFF2-40B4-BE49-F238E27FC236}">
                      <a16:creationId xmlns:a16="http://schemas.microsoft.com/office/drawing/2014/main" id="{8B43C952-7797-4EB3-996B-5D16C2608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470686"/>
                  <a:ext cx="625003" cy="44431"/>
                </a:xfrm>
                <a:custGeom>
                  <a:avLst/>
                  <a:gdLst>
                    <a:gd name="T0" fmla="*/ 0 w 633"/>
                    <a:gd name="T1" fmla="*/ 45 h 45"/>
                    <a:gd name="T2" fmla="*/ 633 w 633"/>
                    <a:gd name="T3" fmla="*/ 45 h 45"/>
                    <a:gd name="T4" fmla="*/ 587 w 633"/>
                    <a:gd name="T5" fmla="*/ 0 h 45"/>
                    <a:gd name="T6" fmla="*/ 46 w 633"/>
                    <a:gd name="T7" fmla="*/ 0 h 45"/>
                    <a:gd name="T8" fmla="*/ 0 w 633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5">
                      <a:moveTo>
                        <a:pt x="0" y="45"/>
                      </a:moveTo>
                      <a:lnTo>
                        <a:pt x="633" y="45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60" name="Freeform 37">
                  <a:extLst>
                    <a:ext uri="{FF2B5EF4-FFF2-40B4-BE49-F238E27FC236}">
                      <a16:creationId xmlns:a16="http://schemas.microsoft.com/office/drawing/2014/main" id="{BD5CE66B-9DEC-42C4-B93E-9247FB617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515118"/>
                  <a:ext cx="625003" cy="33570"/>
                </a:xfrm>
                <a:custGeom>
                  <a:avLst/>
                  <a:gdLst>
                    <a:gd name="T0" fmla="*/ 46 w 633"/>
                    <a:gd name="T1" fmla="*/ 34 h 34"/>
                    <a:gd name="T2" fmla="*/ 0 w 633"/>
                    <a:gd name="T3" fmla="*/ 0 h 34"/>
                    <a:gd name="T4" fmla="*/ 633 w 633"/>
                    <a:gd name="T5" fmla="*/ 0 h 34"/>
                    <a:gd name="T6" fmla="*/ 587 w 633"/>
                    <a:gd name="T7" fmla="*/ 34 h 34"/>
                    <a:gd name="T8" fmla="*/ 46 w 63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34">
                      <a:moveTo>
                        <a:pt x="46" y="34"/>
                      </a:moveTo>
                      <a:lnTo>
                        <a:pt x="0" y="0"/>
                      </a:lnTo>
                      <a:lnTo>
                        <a:pt x="633" y="0"/>
                      </a:lnTo>
                      <a:lnTo>
                        <a:pt x="587" y="34"/>
                      </a:lnTo>
                      <a:lnTo>
                        <a:pt x="46" y="34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61" name="Freeform 38">
                  <a:extLst>
                    <a:ext uri="{FF2B5EF4-FFF2-40B4-BE49-F238E27FC236}">
                      <a16:creationId xmlns:a16="http://schemas.microsoft.com/office/drawing/2014/main" id="{E8D3B066-DFC2-4925-9A07-DC772C729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548688"/>
                  <a:ext cx="625003" cy="45419"/>
                </a:xfrm>
                <a:custGeom>
                  <a:avLst/>
                  <a:gdLst>
                    <a:gd name="T0" fmla="*/ 0 w 633"/>
                    <a:gd name="T1" fmla="*/ 46 h 46"/>
                    <a:gd name="T2" fmla="*/ 633 w 633"/>
                    <a:gd name="T3" fmla="*/ 46 h 46"/>
                    <a:gd name="T4" fmla="*/ 587 w 633"/>
                    <a:gd name="T5" fmla="*/ 0 h 46"/>
                    <a:gd name="T6" fmla="*/ 46 w 633"/>
                    <a:gd name="T7" fmla="*/ 0 h 46"/>
                    <a:gd name="T8" fmla="*/ 0 w 633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6">
                      <a:moveTo>
                        <a:pt x="0" y="46"/>
                      </a:moveTo>
                      <a:lnTo>
                        <a:pt x="633" y="46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62" name="Freeform 39">
                  <a:extLst>
                    <a:ext uri="{FF2B5EF4-FFF2-40B4-BE49-F238E27FC236}">
                      <a16:creationId xmlns:a16="http://schemas.microsoft.com/office/drawing/2014/main" id="{1F6E82E9-8953-4364-BCEF-B963A2511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594107"/>
                  <a:ext cx="625003" cy="33570"/>
                </a:xfrm>
                <a:custGeom>
                  <a:avLst/>
                  <a:gdLst>
                    <a:gd name="T0" fmla="*/ 46 w 633"/>
                    <a:gd name="T1" fmla="*/ 34 h 34"/>
                    <a:gd name="T2" fmla="*/ 0 w 633"/>
                    <a:gd name="T3" fmla="*/ 0 h 34"/>
                    <a:gd name="T4" fmla="*/ 633 w 633"/>
                    <a:gd name="T5" fmla="*/ 0 h 34"/>
                    <a:gd name="T6" fmla="*/ 587 w 633"/>
                    <a:gd name="T7" fmla="*/ 34 h 34"/>
                    <a:gd name="T8" fmla="*/ 46 w 63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34">
                      <a:moveTo>
                        <a:pt x="46" y="34"/>
                      </a:moveTo>
                      <a:lnTo>
                        <a:pt x="0" y="0"/>
                      </a:lnTo>
                      <a:lnTo>
                        <a:pt x="633" y="0"/>
                      </a:lnTo>
                      <a:lnTo>
                        <a:pt x="587" y="34"/>
                      </a:lnTo>
                      <a:lnTo>
                        <a:pt x="46" y="34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63" name="Freeform 40">
                  <a:extLst>
                    <a:ext uri="{FF2B5EF4-FFF2-40B4-BE49-F238E27FC236}">
                      <a16:creationId xmlns:a16="http://schemas.microsoft.com/office/drawing/2014/main" id="{24C095A7-8752-4C0E-AE5B-A4BA91CC9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627678"/>
                  <a:ext cx="625003" cy="44431"/>
                </a:xfrm>
                <a:custGeom>
                  <a:avLst/>
                  <a:gdLst>
                    <a:gd name="T0" fmla="*/ 0 w 633"/>
                    <a:gd name="T1" fmla="*/ 45 h 45"/>
                    <a:gd name="T2" fmla="*/ 633 w 633"/>
                    <a:gd name="T3" fmla="*/ 45 h 45"/>
                    <a:gd name="T4" fmla="*/ 587 w 633"/>
                    <a:gd name="T5" fmla="*/ 0 h 45"/>
                    <a:gd name="T6" fmla="*/ 46 w 633"/>
                    <a:gd name="T7" fmla="*/ 0 h 45"/>
                    <a:gd name="T8" fmla="*/ 0 w 633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5">
                      <a:moveTo>
                        <a:pt x="0" y="45"/>
                      </a:moveTo>
                      <a:lnTo>
                        <a:pt x="633" y="45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64" name="Freeform 41">
                  <a:extLst>
                    <a:ext uri="{FF2B5EF4-FFF2-40B4-BE49-F238E27FC236}">
                      <a16:creationId xmlns:a16="http://schemas.microsoft.com/office/drawing/2014/main" id="{43DB0997-6AAE-4495-9129-19AA63BA1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672109"/>
                  <a:ext cx="625003" cy="33570"/>
                </a:xfrm>
                <a:custGeom>
                  <a:avLst/>
                  <a:gdLst>
                    <a:gd name="T0" fmla="*/ 46 w 633"/>
                    <a:gd name="T1" fmla="*/ 34 h 34"/>
                    <a:gd name="T2" fmla="*/ 0 w 633"/>
                    <a:gd name="T3" fmla="*/ 0 h 34"/>
                    <a:gd name="T4" fmla="*/ 633 w 633"/>
                    <a:gd name="T5" fmla="*/ 0 h 34"/>
                    <a:gd name="T6" fmla="*/ 587 w 633"/>
                    <a:gd name="T7" fmla="*/ 34 h 34"/>
                    <a:gd name="T8" fmla="*/ 46 w 63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34">
                      <a:moveTo>
                        <a:pt x="46" y="34"/>
                      </a:moveTo>
                      <a:lnTo>
                        <a:pt x="0" y="0"/>
                      </a:lnTo>
                      <a:lnTo>
                        <a:pt x="633" y="0"/>
                      </a:lnTo>
                      <a:lnTo>
                        <a:pt x="587" y="34"/>
                      </a:lnTo>
                      <a:lnTo>
                        <a:pt x="46" y="34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65" name="Freeform 42">
                  <a:extLst>
                    <a:ext uri="{FF2B5EF4-FFF2-40B4-BE49-F238E27FC236}">
                      <a16:creationId xmlns:a16="http://schemas.microsoft.com/office/drawing/2014/main" id="{42A012CC-F6A0-4480-AA55-68E788F61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705680"/>
                  <a:ext cx="625003" cy="45419"/>
                </a:xfrm>
                <a:custGeom>
                  <a:avLst/>
                  <a:gdLst>
                    <a:gd name="T0" fmla="*/ 0 w 633"/>
                    <a:gd name="T1" fmla="*/ 46 h 46"/>
                    <a:gd name="T2" fmla="*/ 633 w 633"/>
                    <a:gd name="T3" fmla="*/ 46 h 46"/>
                    <a:gd name="T4" fmla="*/ 587 w 633"/>
                    <a:gd name="T5" fmla="*/ 0 h 46"/>
                    <a:gd name="T6" fmla="*/ 46 w 633"/>
                    <a:gd name="T7" fmla="*/ 0 h 46"/>
                    <a:gd name="T8" fmla="*/ 0 w 633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6">
                      <a:moveTo>
                        <a:pt x="0" y="46"/>
                      </a:moveTo>
                      <a:lnTo>
                        <a:pt x="633" y="46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66" name="Freeform 43">
                  <a:extLst>
                    <a:ext uri="{FF2B5EF4-FFF2-40B4-BE49-F238E27FC236}">
                      <a16:creationId xmlns:a16="http://schemas.microsoft.com/office/drawing/2014/main" id="{E9D74EED-74EF-465B-AF2E-88083E9D0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751098"/>
                  <a:ext cx="625003" cy="33570"/>
                </a:xfrm>
                <a:custGeom>
                  <a:avLst/>
                  <a:gdLst>
                    <a:gd name="T0" fmla="*/ 46 w 633"/>
                    <a:gd name="T1" fmla="*/ 34 h 34"/>
                    <a:gd name="T2" fmla="*/ 0 w 633"/>
                    <a:gd name="T3" fmla="*/ 0 h 34"/>
                    <a:gd name="T4" fmla="*/ 633 w 633"/>
                    <a:gd name="T5" fmla="*/ 0 h 34"/>
                    <a:gd name="T6" fmla="*/ 587 w 633"/>
                    <a:gd name="T7" fmla="*/ 34 h 34"/>
                    <a:gd name="T8" fmla="*/ 46 w 63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34">
                      <a:moveTo>
                        <a:pt x="46" y="34"/>
                      </a:moveTo>
                      <a:lnTo>
                        <a:pt x="0" y="0"/>
                      </a:lnTo>
                      <a:lnTo>
                        <a:pt x="633" y="0"/>
                      </a:lnTo>
                      <a:lnTo>
                        <a:pt x="587" y="34"/>
                      </a:lnTo>
                      <a:lnTo>
                        <a:pt x="46" y="34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67" name="Freeform 44">
                  <a:extLst>
                    <a:ext uri="{FF2B5EF4-FFF2-40B4-BE49-F238E27FC236}">
                      <a16:creationId xmlns:a16="http://schemas.microsoft.com/office/drawing/2014/main" id="{E5A9551D-16C1-4CA1-90C7-680501661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784669"/>
                  <a:ext cx="625003" cy="44431"/>
                </a:xfrm>
                <a:custGeom>
                  <a:avLst/>
                  <a:gdLst>
                    <a:gd name="T0" fmla="*/ 0 w 633"/>
                    <a:gd name="T1" fmla="*/ 45 h 45"/>
                    <a:gd name="T2" fmla="*/ 633 w 633"/>
                    <a:gd name="T3" fmla="*/ 45 h 45"/>
                    <a:gd name="T4" fmla="*/ 587 w 633"/>
                    <a:gd name="T5" fmla="*/ 0 h 45"/>
                    <a:gd name="T6" fmla="*/ 46 w 633"/>
                    <a:gd name="T7" fmla="*/ 0 h 45"/>
                    <a:gd name="T8" fmla="*/ 0 w 633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5">
                      <a:moveTo>
                        <a:pt x="0" y="45"/>
                      </a:moveTo>
                      <a:lnTo>
                        <a:pt x="633" y="45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68" name="Freeform 45">
                  <a:extLst>
                    <a:ext uri="{FF2B5EF4-FFF2-40B4-BE49-F238E27FC236}">
                      <a16:creationId xmlns:a16="http://schemas.microsoft.com/office/drawing/2014/main" id="{C3042DE5-A67D-4720-8554-A8C03262C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584" y="921711"/>
                  <a:ext cx="374212" cy="190562"/>
                </a:xfrm>
                <a:custGeom>
                  <a:avLst/>
                  <a:gdLst>
                    <a:gd name="T0" fmla="*/ 33 w 33"/>
                    <a:gd name="T1" fmla="*/ 17 h 17"/>
                    <a:gd name="T2" fmla="*/ 28 w 33"/>
                    <a:gd name="T3" fmla="*/ 6 h 17"/>
                    <a:gd name="T4" fmla="*/ 17 w 33"/>
                    <a:gd name="T5" fmla="*/ 1 h 17"/>
                    <a:gd name="T6" fmla="*/ 5 w 33"/>
                    <a:gd name="T7" fmla="*/ 6 h 17"/>
                    <a:gd name="T8" fmla="*/ 0 w 33"/>
                    <a:gd name="T9" fmla="*/ 17 h 17"/>
                    <a:gd name="T10" fmla="*/ 0 w 33"/>
                    <a:gd name="T11" fmla="*/ 17 h 17"/>
                    <a:gd name="T12" fmla="*/ 17 w 33"/>
                    <a:gd name="T13" fmla="*/ 0 h 17"/>
                    <a:gd name="T14" fmla="*/ 33 w 33"/>
                    <a:gd name="T1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" h="17">
                      <a:moveTo>
                        <a:pt x="33" y="17"/>
                      </a:moveTo>
                      <a:cubicBezTo>
                        <a:pt x="33" y="13"/>
                        <a:pt x="31" y="9"/>
                        <a:pt x="28" y="6"/>
                      </a:cubicBezTo>
                      <a:cubicBezTo>
                        <a:pt x="25" y="3"/>
                        <a:pt x="21" y="1"/>
                        <a:pt x="17" y="1"/>
                      </a:cubicBezTo>
                      <a:cubicBezTo>
                        <a:pt x="12" y="1"/>
                        <a:pt x="8" y="3"/>
                        <a:pt x="5" y="6"/>
                      </a:cubicBezTo>
                      <a:cubicBezTo>
                        <a:pt x="2" y="9"/>
                        <a:pt x="0" y="13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7" y="0"/>
                        <a:pt x="17" y="0"/>
                      </a:cubicBezTo>
                      <a:cubicBezTo>
                        <a:pt x="26" y="0"/>
                        <a:pt x="33" y="8"/>
                        <a:pt x="33" y="17"/>
                      </a:cubicBezTo>
                      <a:close/>
                    </a:path>
                  </a:pathLst>
                </a:custGeom>
                <a:solidFill>
                  <a:srgbClr val="8BB7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69" name="Oval 46">
                  <a:extLst>
                    <a:ext uri="{FF2B5EF4-FFF2-40B4-BE49-F238E27FC236}">
                      <a16:creationId xmlns:a16="http://schemas.microsoft.com/office/drawing/2014/main" id="{C4FF952A-65F4-44F3-827A-90779E9D6B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6411" y="764719"/>
                  <a:ext cx="34558" cy="33570"/>
                </a:xfrm>
                <a:prstGeom prst="ellipse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70" name="Oval 47">
                  <a:extLst>
                    <a:ext uri="{FF2B5EF4-FFF2-40B4-BE49-F238E27FC236}">
                      <a16:creationId xmlns:a16="http://schemas.microsoft.com/office/drawing/2014/main" id="{7269BE12-6ADE-4343-AA38-E745B9BE56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6411" y="899001"/>
                  <a:ext cx="34558" cy="33570"/>
                </a:xfrm>
                <a:prstGeom prst="ellipse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71" name="Freeform 48">
                  <a:extLst>
                    <a:ext uri="{FF2B5EF4-FFF2-40B4-BE49-F238E27FC236}">
                      <a16:creationId xmlns:a16="http://schemas.microsoft.com/office/drawing/2014/main" id="{66758A21-BCDD-4321-B6E1-1FFCBBD6D0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0131" y="787429"/>
                  <a:ext cx="147118" cy="123421"/>
                </a:xfrm>
                <a:custGeom>
                  <a:avLst/>
                  <a:gdLst>
                    <a:gd name="T0" fmla="*/ 13 w 13"/>
                    <a:gd name="T1" fmla="*/ 6 h 11"/>
                    <a:gd name="T2" fmla="*/ 13 w 13"/>
                    <a:gd name="T3" fmla="*/ 5 h 11"/>
                    <a:gd name="T4" fmla="*/ 13 w 13"/>
                    <a:gd name="T5" fmla="*/ 5 h 11"/>
                    <a:gd name="T6" fmla="*/ 12 w 13"/>
                    <a:gd name="T7" fmla="*/ 4 h 11"/>
                    <a:gd name="T8" fmla="*/ 10 w 13"/>
                    <a:gd name="T9" fmla="*/ 5 h 11"/>
                    <a:gd name="T10" fmla="*/ 10 w 13"/>
                    <a:gd name="T11" fmla="*/ 4 h 11"/>
                    <a:gd name="T12" fmla="*/ 7 w 13"/>
                    <a:gd name="T13" fmla="*/ 1 h 11"/>
                    <a:gd name="T14" fmla="*/ 6 w 13"/>
                    <a:gd name="T15" fmla="*/ 1 h 11"/>
                    <a:gd name="T16" fmla="*/ 3 w 13"/>
                    <a:gd name="T17" fmla="*/ 2 h 11"/>
                    <a:gd name="T18" fmla="*/ 4 w 13"/>
                    <a:gd name="T19" fmla="*/ 4 h 11"/>
                    <a:gd name="T20" fmla="*/ 3 w 13"/>
                    <a:gd name="T21" fmla="*/ 4 h 11"/>
                    <a:gd name="T22" fmla="*/ 0 w 13"/>
                    <a:gd name="T23" fmla="*/ 5 h 11"/>
                    <a:gd name="T24" fmla="*/ 0 w 13"/>
                    <a:gd name="T25" fmla="*/ 5 h 11"/>
                    <a:gd name="T26" fmla="*/ 0 w 13"/>
                    <a:gd name="T27" fmla="*/ 6 h 11"/>
                    <a:gd name="T28" fmla="*/ 0 w 13"/>
                    <a:gd name="T29" fmla="*/ 7 h 11"/>
                    <a:gd name="T30" fmla="*/ 2 w 13"/>
                    <a:gd name="T31" fmla="*/ 7 h 11"/>
                    <a:gd name="T32" fmla="*/ 3 w 13"/>
                    <a:gd name="T33" fmla="*/ 7 h 11"/>
                    <a:gd name="T34" fmla="*/ 3 w 13"/>
                    <a:gd name="T35" fmla="*/ 8 h 11"/>
                    <a:gd name="T36" fmla="*/ 6 w 13"/>
                    <a:gd name="T37" fmla="*/ 10 h 11"/>
                    <a:gd name="T38" fmla="*/ 7 w 13"/>
                    <a:gd name="T39" fmla="*/ 10 h 11"/>
                    <a:gd name="T40" fmla="*/ 10 w 13"/>
                    <a:gd name="T41" fmla="*/ 9 h 11"/>
                    <a:gd name="T42" fmla="*/ 9 w 13"/>
                    <a:gd name="T43" fmla="*/ 7 h 11"/>
                    <a:gd name="T44" fmla="*/ 9 w 13"/>
                    <a:gd name="T45" fmla="*/ 7 h 11"/>
                    <a:gd name="T46" fmla="*/ 13 w 13"/>
                    <a:gd name="T47" fmla="*/ 7 h 11"/>
                    <a:gd name="T48" fmla="*/ 5 w 13"/>
                    <a:gd name="T49" fmla="*/ 2 h 11"/>
                    <a:gd name="T50" fmla="*/ 5 w 13"/>
                    <a:gd name="T51" fmla="*/ 3 h 11"/>
                    <a:gd name="T52" fmla="*/ 5 w 13"/>
                    <a:gd name="T53" fmla="*/ 2 h 11"/>
                    <a:gd name="T54" fmla="*/ 5 w 13"/>
                    <a:gd name="T55" fmla="*/ 2 h 11"/>
                    <a:gd name="T56" fmla="*/ 1 w 13"/>
                    <a:gd name="T57" fmla="*/ 6 h 11"/>
                    <a:gd name="T58" fmla="*/ 2 w 13"/>
                    <a:gd name="T59" fmla="*/ 5 h 11"/>
                    <a:gd name="T60" fmla="*/ 2 w 13"/>
                    <a:gd name="T61" fmla="*/ 6 h 11"/>
                    <a:gd name="T62" fmla="*/ 11 w 13"/>
                    <a:gd name="T63" fmla="*/ 5 h 11"/>
                    <a:gd name="T64" fmla="*/ 12 w 13"/>
                    <a:gd name="T65" fmla="*/ 5 h 11"/>
                    <a:gd name="T66" fmla="*/ 12 w 13"/>
                    <a:gd name="T67" fmla="*/ 6 h 11"/>
                    <a:gd name="T68" fmla="*/ 11 w 13"/>
                    <a:gd name="T69" fmla="*/ 6 h 11"/>
                    <a:gd name="T70" fmla="*/ 5 w 13"/>
                    <a:gd name="T71" fmla="*/ 8 h 11"/>
                    <a:gd name="T72" fmla="*/ 5 w 13"/>
                    <a:gd name="T73" fmla="*/ 9 h 11"/>
                    <a:gd name="T74" fmla="*/ 5 w 13"/>
                    <a:gd name="T75" fmla="*/ 9 h 11"/>
                    <a:gd name="T76" fmla="*/ 8 w 13"/>
                    <a:gd name="T77" fmla="*/ 3 h 11"/>
                    <a:gd name="T78" fmla="*/ 8 w 13"/>
                    <a:gd name="T79" fmla="*/ 2 h 11"/>
                    <a:gd name="T80" fmla="*/ 8 w 13"/>
                    <a:gd name="T81" fmla="*/ 3 h 11"/>
                    <a:gd name="T82" fmla="*/ 7 w 13"/>
                    <a:gd name="T83" fmla="*/ 7 h 11"/>
                    <a:gd name="T84" fmla="*/ 8 w 13"/>
                    <a:gd name="T85" fmla="*/ 4 h 11"/>
                    <a:gd name="T86" fmla="*/ 7 w 13"/>
                    <a:gd name="T87" fmla="*/ 4 h 11"/>
                    <a:gd name="T88" fmla="*/ 8 w 13"/>
                    <a:gd name="T89" fmla="*/ 6 h 11"/>
                    <a:gd name="T90" fmla="*/ 7 w 13"/>
                    <a:gd name="T91" fmla="*/ 4 h 11"/>
                    <a:gd name="T92" fmla="*/ 7 w 13"/>
                    <a:gd name="T93" fmla="*/ 4 h 11"/>
                    <a:gd name="T94" fmla="*/ 7 w 13"/>
                    <a:gd name="T95" fmla="*/ 4 h 11"/>
                    <a:gd name="T96" fmla="*/ 7 w 13"/>
                    <a:gd name="T97" fmla="*/ 4 h 11"/>
                    <a:gd name="T98" fmla="*/ 4 w 13"/>
                    <a:gd name="T99" fmla="*/ 7 h 11"/>
                    <a:gd name="T100" fmla="*/ 5 w 13"/>
                    <a:gd name="T101" fmla="*/ 6 h 11"/>
                    <a:gd name="T102" fmla="*/ 5 w 13"/>
                    <a:gd name="T103" fmla="*/ 6 h 11"/>
                    <a:gd name="T104" fmla="*/ 4 w 13"/>
                    <a:gd name="T105" fmla="*/ 7 h 11"/>
                    <a:gd name="T106" fmla="*/ 8 w 13"/>
                    <a:gd name="T107" fmla="*/ 9 h 11"/>
                    <a:gd name="T108" fmla="*/ 8 w 13"/>
                    <a:gd name="T109" fmla="*/ 9 h 11"/>
                    <a:gd name="T110" fmla="*/ 8 w 13"/>
                    <a:gd name="T111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3" h="11">
                      <a:moveTo>
                        <a:pt x="13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10" y="1"/>
                        <a:pt x="9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8"/>
                        <a:pt x="2" y="8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0"/>
                        <a:pt x="4" y="11"/>
                        <a:pt x="5" y="11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9" y="11"/>
                        <a:pt x="9" y="11"/>
                      </a:cubicBezTo>
                      <a:cubicBezTo>
                        <a:pt x="10" y="10"/>
                        <a:pt x="10" y="10"/>
                        <a:pt x="10" y="9"/>
                      </a:cubicBezTo>
                      <a:cubicBezTo>
                        <a:pt x="10" y="9"/>
                        <a:pt x="10" y="8"/>
                        <a:pt x="10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8"/>
                        <a:pt x="12" y="8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lose/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lose/>
                      <a:moveTo>
                        <a:pt x="1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  <a:moveTo>
                        <a:pt x="11" y="5"/>
                      </a:move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lnTo>
                        <a:pt x="11" y="5"/>
                      </a:lnTo>
                      <a:close/>
                      <a:moveTo>
                        <a:pt x="5" y="8"/>
                      </a:move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8"/>
                        <a:pt x="5" y="8"/>
                        <a:pt x="5" y="8"/>
                      </a:cubicBezTo>
                      <a:close/>
                      <a:moveTo>
                        <a:pt x="8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lose/>
                      <a:moveTo>
                        <a:pt x="6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8"/>
                        <a:pt x="7" y="8"/>
                        <a:pt x="7" y="8"/>
                      </a:cubicBezTo>
                      <a:lnTo>
                        <a:pt x="6" y="7"/>
                      </a:lnTo>
                      <a:close/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lose/>
                      <a:moveTo>
                        <a:pt x="7" y="4"/>
                      </a:move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lose/>
                      <a:moveTo>
                        <a:pt x="8" y="5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lnTo>
                        <a:pt x="8" y="5"/>
                      </a:lnTo>
                      <a:close/>
                      <a:moveTo>
                        <a:pt x="6" y="3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lnTo>
                        <a:pt x="6" y="3"/>
                      </a:lnTo>
                      <a:close/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lose/>
                      <a:moveTo>
                        <a:pt x="8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8BB7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cxnSp>
              <p:nvCxnSpPr>
                <p:cNvPr id="72" name="直接连接符 82">
                  <a:extLst>
                    <a:ext uri="{FF2B5EF4-FFF2-40B4-BE49-F238E27FC236}">
                      <a16:creationId xmlns:a16="http://schemas.microsoft.com/office/drawing/2014/main" id="{0031CEC0-E6F8-4F0A-9030-A7AC14AB1B4E}"/>
                    </a:ext>
                  </a:extLst>
                </p:cNvPr>
                <p:cNvCxnSpPr/>
                <p:nvPr/>
              </p:nvCxnSpPr>
              <p:spPr>
                <a:xfrm flipV="1">
                  <a:off x="1970515" y="-13269"/>
                  <a:ext cx="0" cy="78116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8BB788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74" name="TextBox 73"/>
            <p:cNvSpPr txBox="1"/>
            <p:nvPr/>
          </p:nvSpPr>
          <p:spPr>
            <a:xfrm>
              <a:off x="476695" y="4571337"/>
              <a:ext cx="6376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từng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ăn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loại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đó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23853" y="3026598"/>
            <a:ext cx="6641363" cy="952392"/>
            <a:chOff x="623853" y="2732133"/>
            <a:chExt cx="6641363" cy="952392"/>
          </a:xfrm>
        </p:grpSpPr>
        <p:grpSp>
          <p:nvGrpSpPr>
            <p:cNvPr id="120" name="Group 119"/>
            <p:cNvGrpSpPr/>
            <p:nvPr/>
          </p:nvGrpSpPr>
          <p:grpSpPr>
            <a:xfrm>
              <a:off x="623853" y="3152385"/>
              <a:ext cx="6501963" cy="532140"/>
              <a:chOff x="623853" y="3152385"/>
              <a:chExt cx="6501963" cy="532140"/>
            </a:xfrm>
          </p:grpSpPr>
          <p:sp>
            <p:nvSpPr>
              <p:cNvPr id="79" name="矩形 11">
                <a:extLst>
                  <a:ext uri="{FF2B5EF4-FFF2-40B4-BE49-F238E27FC236}">
                    <a16:creationId xmlns:a16="http://schemas.microsoft.com/office/drawing/2014/main" id="{9851564A-2DCD-458F-A9F0-71A9816224C0}"/>
                  </a:ext>
                </a:extLst>
              </p:cNvPr>
              <p:cNvSpPr/>
              <p:nvPr/>
            </p:nvSpPr>
            <p:spPr>
              <a:xfrm>
                <a:off x="623853" y="3155298"/>
                <a:ext cx="6340653" cy="529227"/>
              </a:xfrm>
              <a:prstGeom prst="rect">
                <a:avLst/>
              </a:prstGeom>
              <a:solidFill>
                <a:srgbClr val="743E3D">
                  <a:alpha val="14000"/>
                </a:srgbClr>
              </a:solidFill>
              <a:ln w="6350" cap="flat" cmpd="sng" algn="ctr">
                <a:solidFill>
                  <a:srgbClr val="FFFFFF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inpin heiti" charset="-122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48882" y="3152385"/>
                <a:ext cx="63769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Mùi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vị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nó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như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thế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nào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  <p:pic>
          <p:nvPicPr>
            <p:cNvPr id="133" name="图片 8">
              <a:extLst>
                <a:ext uri="{FF2B5EF4-FFF2-40B4-BE49-F238E27FC236}">
                  <a16:creationId xmlns:a16="http://schemas.microsoft.com/office/drawing/2014/main" id="{9B6642FD-13D8-4277-8EEB-EF113600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3804" y="2732133"/>
              <a:ext cx="881412" cy="802141"/>
            </a:xfrm>
            <a:prstGeom prst="rect">
              <a:avLst/>
            </a:prstGeom>
          </p:spPr>
        </p:pic>
      </p:grpSp>
      <p:grpSp>
        <p:nvGrpSpPr>
          <p:cNvPr id="140" name="Group 139"/>
          <p:cNvGrpSpPr/>
          <p:nvPr/>
        </p:nvGrpSpPr>
        <p:grpSpPr>
          <a:xfrm>
            <a:off x="418751" y="4398701"/>
            <a:ext cx="6663273" cy="831248"/>
            <a:chOff x="462543" y="3933872"/>
            <a:chExt cx="6663273" cy="831248"/>
          </a:xfrm>
        </p:grpSpPr>
        <p:grpSp>
          <p:nvGrpSpPr>
            <p:cNvPr id="121" name="Group 120"/>
            <p:cNvGrpSpPr/>
            <p:nvPr/>
          </p:nvGrpSpPr>
          <p:grpSpPr>
            <a:xfrm>
              <a:off x="623853" y="4232980"/>
              <a:ext cx="6501963" cy="532140"/>
              <a:chOff x="623853" y="3152385"/>
              <a:chExt cx="6501963" cy="532140"/>
            </a:xfrm>
          </p:grpSpPr>
          <p:sp>
            <p:nvSpPr>
              <p:cNvPr id="122" name="矩形 11">
                <a:extLst>
                  <a:ext uri="{FF2B5EF4-FFF2-40B4-BE49-F238E27FC236}">
                    <a16:creationId xmlns:a16="http://schemas.microsoft.com/office/drawing/2014/main" id="{9851564A-2DCD-458F-A9F0-71A9816224C0}"/>
                  </a:ext>
                </a:extLst>
              </p:cNvPr>
              <p:cNvSpPr/>
              <p:nvPr/>
            </p:nvSpPr>
            <p:spPr>
              <a:xfrm>
                <a:off x="623853" y="3155298"/>
                <a:ext cx="6340653" cy="529227"/>
              </a:xfrm>
              <a:prstGeom prst="rect">
                <a:avLst/>
              </a:prstGeom>
              <a:solidFill>
                <a:srgbClr val="743E3D">
                  <a:alpha val="14000"/>
                </a:srgbClr>
              </a:solidFill>
              <a:ln w="6350" cap="flat" cmpd="sng" algn="ctr">
                <a:solidFill>
                  <a:srgbClr val="FFFFFF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inpin heiti" charset="-122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748882" y="3152385"/>
                <a:ext cx="63769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Em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thích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loại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  <p:pic>
          <p:nvPicPr>
            <p:cNvPr id="138" name="图片 16">
              <a:extLst>
                <a:ext uri="{FF2B5EF4-FFF2-40B4-BE49-F238E27FC236}">
                  <a16:creationId xmlns:a16="http://schemas.microsoft.com/office/drawing/2014/main" id="{36AE3AC8-9884-4961-8F55-9B4C5A9A9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543" y="3933872"/>
              <a:ext cx="881412" cy="802141"/>
            </a:xfrm>
            <a:prstGeom prst="rect">
              <a:avLst/>
            </a:prstGeom>
          </p:spPr>
        </p:pic>
      </p:grpSp>
      <p:pic>
        <p:nvPicPr>
          <p:cNvPr id="139" name="图片 17">
            <a:extLst>
              <a:ext uri="{FF2B5EF4-FFF2-40B4-BE49-F238E27FC236}">
                <a16:creationId xmlns:a16="http://schemas.microsoft.com/office/drawing/2014/main" id="{56C0FB4F-CB82-4EC6-93DB-5A758CCA2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79" y="5187862"/>
            <a:ext cx="2139012" cy="2010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917" y="598408"/>
            <a:ext cx="1074208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5BAB2F46-EB30-48AC-ADCB-A09DC17DAF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59468" y="13271"/>
            <a:ext cx="1004887" cy="3332163"/>
            <a:chOff x="587" y="1"/>
            <a:chExt cx="633" cy="2099"/>
          </a:xfrm>
          <a:effectLst>
            <a:outerShdw blurRad="50800" dist="635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A8B2E3EA-DA36-4D9F-BE03-6E46A399B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"/>
              <a:ext cx="11" cy="465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B227511F-EAC3-4728-9821-915E77FB7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521"/>
              <a:ext cx="11" cy="102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DEB41E94-BAA1-4F44-824B-A4F3A06C8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794"/>
              <a:ext cx="11" cy="45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1C027D52-5512-4CF5-8863-CB3E327AB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7683D5AF-0E78-4A58-AF4D-B0BBBE02D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49FF0259-1FE0-4651-828E-C4EBDF3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40773532-4D8E-4588-BDAE-8900A56C4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91A0EA36-E32F-4B4E-A574-4EDB9F9BC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C9447589-DF6E-479E-B2F9-16CE9E885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7F6FF325-0529-4956-97D8-E65E0601E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9D63510F-06D0-483F-9F32-7367ED8AD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873"/>
              <a:ext cx="12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355CD1A6-11A6-41B1-B41F-95132157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9" name="Oval 23">
              <a:extLst>
                <a:ext uri="{FF2B5EF4-FFF2-40B4-BE49-F238E27FC236}">
                  <a16:creationId xmlns:a16="http://schemas.microsoft.com/office/drawing/2014/main" id="{A4DBDE27-863D-492A-A9D7-F7545B53F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623"/>
              <a:ext cx="35" cy="46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0" name="Oval 24">
              <a:extLst>
                <a:ext uri="{FF2B5EF4-FFF2-40B4-BE49-F238E27FC236}">
                  <a16:creationId xmlns:a16="http://schemas.microsoft.com/office/drawing/2014/main" id="{D8F7E845-8D16-463F-9A0F-0D1C1784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760"/>
              <a:ext cx="35" cy="45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C7663C97-4BD5-4B19-A2C9-25ED91EE7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" y="1657"/>
              <a:ext cx="149" cy="114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5 h 10"/>
                <a:gd name="T4" fmla="*/ 13 w 13"/>
                <a:gd name="T5" fmla="*/ 4 h 10"/>
                <a:gd name="T6" fmla="*/ 12 w 13"/>
                <a:gd name="T7" fmla="*/ 3 h 10"/>
                <a:gd name="T8" fmla="*/ 10 w 13"/>
                <a:gd name="T9" fmla="*/ 4 h 10"/>
                <a:gd name="T10" fmla="*/ 10 w 13"/>
                <a:gd name="T11" fmla="*/ 3 h 10"/>
                <a:gd name="T12" fmla="*/ 7 w 13"/>
                <a:gd name="T13" fmla="*/ 0 h 10"/>
                <a:gd name="T14" fmla="*/ 6 w 13"/>
                <a:gd name="T15" fmla="*/ 0 h 10"/>
                <a:gd name="T16" fmla="*/ 3 w 13"/>
                <a:gd name="T17" fmla="*/ 1 h 10"/>
                <a:gd name="T18" fmla="*/ 4 w 13"/>
                <a:gd name="T19" fmla="*/ 3 h 10"/>
                <a:gd name="T20" fmla="*/ 3 w 13"/>
                <a:gd name="T21" fmla="*/ 3 h 10"/>
                <a:gd name="T22" fmla="*/ 0 w 13"/>
                <a:gd name="T23" fmla="*/ 4 h 10"/>
                <a:gd name="T24" fmla="*/ 0 w 13"/>
                <a:gd name="T25" fmla="*/ 4 h 10"/>
                <a:gd name="T26" fmla="*/ 0 w 13"/>
                <a:gd name="T27" fmla="*/ 6 h 10"/>
                <a:gd name="T28" fmla="*/ 0 w 13"/>
                <a:gd name="T29" fmla="*/ 6 h 10"/>
                <a:gd name="T30" fmla="*/ 2 w 13"/>
                <a:gd name="T31" fmla="*/ 7 h 10"/>
                <a:gd name="T32" fmla="*/ 3 w 13"/>
                <a:gd name="T33" fmla="*/ 6 h 10"/>
                <a:gd name="T34" fmla="*/ 3 w 13"/>
                <a:gd name="T35" fmla="*/ 7 h 10"/>
                <a:gd name="T36" fmla="*/ 6 w 13"/>
                <a:gd name="T37" fmla="*/ 9 h 10"/>
                <a:gd name="T38" fmla="*/ 7 w 13"/>
                <a:gd name="T39" fmla="*/ 9 h 10"/>
                <a:gd name="T40" fmla="*/ 10 w 13"/>
                <a:gd name="T41" fmla="*/ 8 h 10"/>
                <a:gd name="T42" fmla="*/ 9 w 13"/>
                <a:gd name="T43" fmla="*/ 7 h 10"/>
                <a:gd name="T44" fmla="*/ 9 w 13"/>
                <a:gd name="T45" fmla="*/ 7 h 10"/>
                <a:gd name="T46" fmla="*/ 13 w 13"/>
                <a:gd name="T47" fmla="*/ 6 h 10"/>
                <a:gd name="T48" fmla="*/ 5 w 13"/>
                <a:gd name="T49" fmla="*/ 2 h 10"/>
                <a:gd name="T50" fmla="*/ 5 w 13"/>
                <a:gd name="T51" fmla="*/ 2 h 10"/>
                <a:gd name="T52" fmla="*/ 5 w 13"/>
                <a:gd name="T53" fmla="*/ 2 h 10"/>
                <a:gd name="T54" fmla="*/ 5 w 13"/>
                <a:gd name="T55" fmla="*/ 2 h 10"/>
                <a:gd name="T56" fmla="*/ 1 w 13"/>
                <a:gd name="T57" fmla="*/ 5 h 10"/>
                <a:gd name="T58" fmla="*/ 2 w 13"/>
                <a:gd name="T59" fmla="*/ 5 h 10"/>
                <a:gd name="T60" fmla="*/ 2 w 13"/>
                <a:gd name="T61" fmla="*/ 5 h 10"/>
                <a:gd name="T62" fmla="*/ 11 w 13"/>
                <a:gd name="T63" fmla="*/ 5 h 10"/>
                <a:gd name="T64" fmla="*/ 12 w 13"/>
                <a:gd name="T65" fmla="*/ 5 h 10"/>
                <a:gd name="T66" fmla="*/ 12 w 13"/>
                <a:gd name="T67" fmla="*/ 5 h 10"/>
                <a:gd name="T68" fmla="*/ 11 w 13"/>
                <a:gd name="T69" fmla="*/ 5 h 10"/>
                <a:gd name="T70" fmla="*/ 5 w 13"/>
                <a:gd name="T71" fmla="*/ 8 h 10"/>
                <a:gd name="T72" fmla="*/ 5 w 13"/>
                <a:gd name="T73" fmla="*/ 8 h 10"/>
                <a:gd name="T74" fmla="*/ 5 w 13"/>
                <a:gd name="T75" fmla="*/ 8 h 10"/>
                <a:gd name="T76" fmla="*/ 8 w 13"/>
                <a:gd name="T77" fmla="*/ 2 h 10"/>
                <a:gd name="T78" fmla="*/ 8 w 13"/>
                <a:gd name="T79" fmla="*/ 1 h 10"/>
                <a:gd name="T80" fmla="*/ 8 w 13"/>
                <a:gd name="T81" fmla="*/ 2 h 10"/>
                <a:gd name="T82" fmla="*/ 7 w 13"/>
                <a:gd name="T83" fmla="*/ 7 h 10"/>
                <a:gd name="T84" fmla="*/ 8 w 13"/>
                <a:gd name="T85" fmla="*/ 3 h 10"/>
                <a:gd name="T86" fmla="*/ 8 w 13"/>
                <a:gd name="T87" fmla="*/ 4 h 10"/>
                <a:gd name="T88" fmla="*/ 8 w 13"/>
                <a:gd name="T89" fmla="*/ 4 h 10"/>
                <a:gd name="T90" fmla="*/ 7 w 13"/>
                <a:gd name="T91" fmla="*/ 3 h 10"/>
                <a:gd name="T92" fmla="*/ 7 w 13"/>
                <a:gd name="T93" fmla="*/ 3 h 10"/>
                <a:gd name="T94" fmla="*/ 7 w 13"/>
                <a:gd name="T95" fmla="*/ 4 h 10"/>
                <a:gd name="T96" fmla="*/ 6 w 13"/>
                <a:gd name="T97" fmla="*/ 3 h 10"/>
                <a:gd name="T98" fmla="*/ 4 w 13"/>
                <a:gd name="T99" fmla="*/ 6 h 10"/>
                <a:gd name="T100" fmla="*/ 5 w 13"/>
                <a:gd name="T101" fmla="*/ 5 h 10"/>
                <a:gd name="T102" fmla="*/ 4 w 13"/>
                <a:gd name="T103" fmla="*/ 5 h 10"/>
                <a:gd name="T104" fmla="*/ 4 w 13"/>
                <a:gd name="T105" fmla="*/ 6 h 10"/>
                <a:gd name="T106" fmla="*/ 8 w 13"/>
                <a:gd name="T107" fmla="*/ 8 h 10"/>
                <a:gd name="T108" fmla="*/ 8 w 13"/>
                <a:gd name="T10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10"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5" y="7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6" y="7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6" y="7"/>
                  </a:ln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4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3"/>
                  </a:ln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351CEBE9-6199-4B42-8852-7D69AA7B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" y="1828"/>
              <a:ext cx="35" cy="4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1 h 4"/>
                <a:gd name="T10" fmla="*/ 2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FC99E23-FF48-447D-9745-B33BE117B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818"/>
              <a:ext cx="633" cy="45"/>
            </a:xfrm>
            <a:custGeom>
              <a:avLst/>
              <a:gdLst>
                <a:gd name="T0" fmla="*/ 0 w 633"/>
                <a:gd name="T1" fmla="*/ 0 h 45"/>
                <a:gd name="T2" fmla="*/ 633 w 633"/>
                <a:gd name="T3" fmla="*/ 0 h 45"/>
                <a:gd name="T4" fmla="*/ 587 w 633"/>
                <a:gd name="T5" fmla="*/ 45 h 45"/>
                <a:gd name="T6" fmla="*/ 46 w 633"/>
                <a:gd name="T7" fmla="*/ 45 h 45"/>
                <a:gd name="T8" fmla="*/ 0 w 63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0"/>
                  </a:move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C4E68B20-9DBB-48DA-8395-921CEFC31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863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F7B6749B-40E3-4C3A-92C9-9D81890B5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897"/>
              <a:ext cx="633" cy="46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A1057BC0-96AA-45A9-88F1-5592872B4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943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D856DF61-7AF8-41CE-BD17-D34A929ED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977"/>
              <a:ext cx="633" cy="45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4AA3D48D-F322-48A4-9B1A-A4B59D108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022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DFAD5CC-51B2-4C07-9FE0-DB329C2AE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056"/>
              <a:ext cx="633" cy="46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8AA10771-78C4-4814-9C88-475107EEF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102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8341593E-8738-4CE2-ABD9-94E15344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136"/>
              <a:ext cx="633" cy="45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CF0AD2E1-07B4-4A0E-898D-DCD32FF77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181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BB5759ED-1986-463F-B907-3BE22583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226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BE40BD64-3ADF-441A-968D-06DED6D53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260"/>
              <a:ext cx="633" cy="46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C8B49701-D7B4-4F6C-B33D-E4CB1A2F4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306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2205C858-1B0F-4A9E-B3C5-51C2F8B6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340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2A52A1E8-3D75-44C4-A77D-4170B679B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385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51234F7C-771D-49FD-943B-6CD6B26B0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419"/>
              <a:ext cx="633" cy="46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09780D21-681F-476C-9BCE-FFAFBBE17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465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F02B80CC-3B85-4206-B3A9-985433F31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499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87ED7256-00E7-49C6-BF0A-64104A0AC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" y="625"/>
              <a:ext cx="379" cy="193"/>
            </a:xfrm>
            <a:custGeom>
              <a:avLst/>
              <a:gdLst>
                <a:gd name="T0" fmla="*/ 33 w 33"/>
                <a:gd name="T1" fmla="*/ 17 h 17"/>
                <a:gd name="T2" fmla="*/ 28 w 33"/>
                <a:gd name="T3" fmla="*/ 6 h 17"/>
                <a:gd name="T4" fmla="*/ 17 w 33"/>
                <a:gd name="T5" fmla="*/ 1 h 17"/>
                <a:gd name="T6" fmla="*/ 5 w 33"/>
                <a:gd name="T7" fmla="*/ 6 h 17"/>
                <a:gd name="T8" fmla="*/ 0 w 33"/>
                <a:gd name="T9" fmla="*/ 17 h 17"/>
                <a:gd name="T10" fmla="*/ 0 w 33"/>
                <a:gd name="T11" fmla="*/ 17 h 17"/>
                <a:gd name="T12" fmla="*/ 17 w 33"/>
                <a:gd name="T13" fmla="*/ 0 h 17"/>
                <a:gd name="T14" fmla="*/ 33 w 3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7">
                  <a:moveTo>
                    <a:pt x="33" y="17"/>
                  </a:moveTo>
                  <a:cubicBezTo>
                    <a:pt x="33" y="13"/>
                    <a:pt x="31" y="9"/>
                    <a:pt x="28" y="6"/>
                  </a:cubicBezTo>
                  <a:cubicBezTo>
                    <a:pt x="25" y="3"/>
                    <a:pt x="21" y="1"/>
                    <a:pt x="17" y="1"/>
                  </a:cubicBezTo>
                  <a:cubicBezTo>
                    <a:pt x="12" y="1"/>
                    <a:pt x="8" y="3"/>
                    <a:pt x="5" y="6"/>
                  </a:cubicBezTo>
                  <a:cubicBezTo>
                    <a:pt x="2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2" name="Oval 46">
              <a:extLst>
                <a:ext uri="{FF2B5EF4-FFF2-40B4-BE49-F238E27FC236}">
                  <a16:creationId xmlns:a16="http://schemas.microsoft.com/office/drawing/2014/main" id="{F409B2B5-E113-4F5B-BD5F-9DA7E7028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466"/>
              <a:ext cx="35" cy="34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3" name="Oval 47">
              <a:extLst>
                <a:ext uri="{FF2B5EF4-FFF2-40B4-BE49-F238E27FC236}">
                  <a16:creationId xmlns:a16="http://schemas.microsoft.com/office/drawing/2014/main" id="{7646A799-2D3C-48A0-89B6-7AD4E8CEC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602"/>
              <a:ext cx="35" cy="34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1ED7DCCA-7FE4-4839-A6FC-11AD09544B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" y="489"/>
              <a:ext cx="149" cy="125"/>
            </a:xfrm>
            <a:custGeom>
              <a:avLst/>
              <a:gdLst>
                <a:gd name="T0" fmla="*/ 13 w 13"/>
                <a:gd name="T1" fmla="*/ 6 h 11"/>
                <a:gd name="T2" fmla="*/ 13 w 13"/>
                <a:gd name="T3" fmla="*/ 5 h 11"/>
                <a:gd name="T4" fmla="*/ 13 w 13"/>
                <a:gd name="T5" fmla="*/ 5 h 11"/>
                <a:gd name="T6" fmla="*/ 12 w 13"/>
                <a:gd name="T7" fmla="*/ 4 h 11"/>
                <a:gd name="T8" fmla="*/ 10 w 13"/>
                <a:gd name="T9" fmla="*/ 5 h 11"/>
                <a:gd name="T10" fmla="*/ 10 w 13"/>
                <a:gd name="T11" fmla="*/ 4 h 11"/>
                <a:gd name="T12" fmla="*/ 7 w 13"/>
                <a:gd name="T13" fmla="*/ 1 h 11"/>
                <a:gd name="T14" fmla="*/ 6 w 13"/>
                <a:gd name="T15" fmla="*/ 1 h 11"/>
                <a:gd name="T16" fmla="*/ 3 w 13"/>
                <a:gd name="T17" fmla="*/ 2 h 11"/>
                <a:gd name="T18" fmla="*/ 4 w 13"/>
                <a:gd name="T19" fmla="*/ 4 h 11"/>
                <a:gd name="T20" fmla="*/ 3 w 13"/>
                <a:gd name="T21" fmla="*/ 4 h 11"/>
                <a:gd name="T22" fmla="*/ 0 w 13"/>
                <a:gd name="T23" fmla="*/ 5 h 11"/>
                <a:gd name="T24" fmla="*/ 0 w 13"/>
                <a:gd name="T25" fmla="*/ 5 h 11"/>
                <a:gd name="T26" fmla="*/ 0 w 13"/>
                <a:gd name="T27" fmla="*/ 6 h 11"/>
                <a:gd name="T28" fmla="*/ 0 w 13"/>
                <a:gd name="T29" fmla="*/ 7 h 11"/>
                <a:gd name="T30" fmla="*/ 2 w 13"/>
                <a:gd name="T31" fmla="*/ 7 h 11"/>
                <a:gd name="T32" fmla="*/ 3 w 13"/>
                <a:gd name="T33" fmla="*/ 7 h 11"/>
                <a:gd name="T34" fmla="*/ 3 w 13"/>
                <a:gd name="T35" fmla="*/ 8 h 11"/>
                <a:gd name="T36" fmla="*/ 6 w 13"/>
                <a:gd name="T37" fmla="*/ 10 h 11"/>
                <a:gd name="T38" fmla="*/ 7 w 13"/>
                <a:gd name="T39" fmla="*/ 10 h 11"/>
                <a:gd name="T40" fmla="*/ 10 w 13"/>
                <a:gd name="T41" fmla="*/ 9 h 11"/>
                <a:gd name="T42" fmla="*/ 9 w 13"/>
                <a:gd name="T43" fmla="*/ 7 h 11"/>
                <a:gd name="T44" fmla="*/ 9 w 13"/>
                <a:gd name="T45" fmla="*/ 7 h 11"/>
                <a:gd name="T46" fmla="*/ 13 w 13"/>
                <a:gd name="T47" fmla="*/ 7 h 11"/>
                <a:gd name="T48" fmla="*/ 5 w 13"/>
                <a:gd name="T49" fmla="*/ 2 h 11"/>
                <a:gd name="T50" fmla="*/ 5 w 13"/>
                <a:gd name="T51" fmla="*/ 3 h 11"/>
                <a:gd name="T52" fmla="*/ 5 w 13"/>
                <a:gd name="T53" fmla="*/ 2 h 11"/>
                <a:gd name="T54" fmla="*/ 5 w 13"/>
                <a:gd name="T55" fmla="*/ 2 h 11"/>
                <a:gd name="T56" fmla="*/ 1 w 13"/>
                <a:gd name="T57" fmla="*/ 6 h 11"/>
                <a:gd name="T58" fmla="*/ 2 w 13"/>
                <a:gd name="T59" fmla="*/ 5 h 11"/>
                <a:gd name="T60" fmla="*/ 2 w 13"/>
                <a:gd name="T61" fmla="*/ 6 h 11"/>
                <a:gd name="T62" fmla="*/ 11 w 13"/>
                <a:gd name="T63" fmla="*/ 5 h 11"/>
                <a:gd name="T64" fmla="*/ 12 w 13"/>
                <a:gd name="T65" fmla="*/ 5 h 11"/>
                <a:gd name="T66" fmla="*/ 12 w 13"/>
                <a:gd name="T67" fmla="*/ 6 h 11"/>
                <a:gd name="T68" fmla="*/ 11 w 13"/>
                <a:gd name="T69" fmla="*/ 6 h 11"/>
                <a:gd name="T70" fmla="*/ 5 w 13"/>
                <a:gd name="T71" fmla="*/ 8 h 11"/>
                <a:gd name="T72" fmla="*/ 5 w 13"/>
                <a:gd name="T73" fmla="*/ 9 h 11"/>
                <a:gd name="T74" fmla="*/ 5 w 13"/>
                <a:gd name="T75" fmla="*/ 9 h 11"/>
                <a:gd name="T76" fmla="*/ 8 w 13"/>
                <a:gd name="T77" fmla="*/ 3 h 11"/>
                <a:gd name="T78" fmla="*/ 8 w 13"/>
                <a:gd name="T79" fmla="*/ 2 h 11"/>
                <a:gd name="T80" fmla="*/ 8 w 13"/>
                <a:gd name="T81" fmla="*/ 3 h 11"/>
                <a:gd name="T82" fmla="*/ 7 w 13"/>
                <a:gd name="T83" fmla="*/ 7 h 11"/>
                <a:gd name="T84" fmla="*/ 8 w 13"/>
                <a:gd name="T85" fmla="*/ 4 h 11"/>
                <a:gd name="T86" fmla="*/ 7 w 13"/>
                <a:gd name="T87" fmla="*/ 4 h 11"/>
                <a:gd name="T88" fmla="*/ 8 w 13"/>
                <a:gd name="T89" fmla="*/ 6 h 11"/>
                <a:gd name="T90" fmla="*/ 7 w 13"/>
                <a:gd name="T91" fmla="*/ 4 h 11"/>
                <a:gd name="T92" fmla="*/ 7 w 13"/>
                <a:gd name="T93" fmla="*/ 4 h 11"/>
                <a:gd name="T94" fmla="*/ 7 w 13"/>
                <a:gd name="T95" fmla="*/ 4 h 11"/>
                <a:gd name="T96" fmla="*/ 7 w 13"/>
                <a:gd name="T97" fmla="*/ 4 h 11"/>
                <a:gd name="T98" fmla="*/ 4 w 13"/>
                <a:gd name="T99" fmla="*/ 7 h 11"/>
                <a:gd name="T100" fmla="*/ 5 w 13"/>
                <a:gd name="T101" fmla="*/ 6 h 11"/>
                <a:gd name="T102" fmla="*/ 5 w 13"/>
                <a:gd name="T103" fmla="*/ 6 h 11"/>
                <a:gd name="T104" fmla="*/ 4 w 13"/>
                <a:gd name="T105" fmla="*/ 7 h 11"/>
                <a:gd name="T106" fmla="*/ 8 w 13"/>
                <a:gd name="T107" fmla="*/ 9 h 11"/>
                <a:gd name="T108" fmla="*/ 8 w 13"/>
                <a:gd name="T109" fmla="*/ 9 h 11"/>
                <a:gd name="T110" fmla="*/ 8 w 13"/>
                <a:gd name="T1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1"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lnTo>
                    <a:pt x="11" y="5"/>
                  </a:lnTo>
                  <a:close/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6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7"/>
                  </a:ln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8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8" y="5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3"/>
                  </a:ln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7057E0F-E59A-453E-9454-B29559ADFCAF}"/>
              </a:ext>
            </a:extLst>
          </p:cNvPr>
          <p:cNvGrpSpPr/>
          <p:nvPr/>
        </p:nvGrpSpPr>
        <p:grpSpPr>
          <a:xfrm>
            <a:off x="11383318" y="0"/>
            <a:ext cx="625003" cy="2391345"/>
            <a:chOff x="1661188" y="-13269"/>
            <a:chExt cx="625003" cy="2391345"/>
          </a:xfrm>
          <a:effectLst>
            <a:outerShdw blurRad="50800" dist="635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Rectangle 12">
              <a:extLst>
                <a:ext uri="{FF2B5EF4-FFF2-40B4-BE49-F238E27FC236}">
                  <a16:creationId xmlns:a16="http://schemas.microsoft.com/office/drawing/2014/main" id="{7978717C-C526-4F44-91B1-57C027498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1806391"/>
              <a:ext cx="10861" cy="100711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id="{9A9AEDAF-735B-49D8-B7C0-2A5B88F38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075942"/>
              <a:ext cx="10861" cy="44431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7B131618-6E65-4601-AB97-1B99CF2E1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C173F429-B9AC-42A2-9428-DB2C7F048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1CF66982-B199-45AD-89B5-43C930EF5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16368C92-BCE8-428E-87C4-2724DF41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2CB5849B-8819-4F09-ACB0-D6DB3690C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10861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14EDD642-2309-4527-B21C-C2595EC7E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120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EEBDF305-64A1-4039-9B35-A58367E43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120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5" name="Rectangle 21">
              <a:extLst>
                <a:ext uri="{FF2B5EF4-FFF2-40B4-BE49-F238E27FC236}">
                  <a16:creationId xmlns:a16="http://schemas.microsoft.com/office/drawing/2014/main" id="{4646BDF8-A43D-4BDC-BEA3-761E78B13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120" y="2153944"/>
              <a:ext cx="11848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6" name="Rectangle 22">
              <a:extLst>
                <a:ext uri="{FF2B5EF4-FFF2-40B4-BE49-F238E27FC236}">
                  <a16:creationId xmlns:a16="http://schemas.microsoft.com/office/drawing/2014/main" id="{048C0374-1A03-43FC-865C-728989606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968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7" name="Oval 23">
              <a:extLst>
                <a:ext uri="{FF2B5EF4-FFF2-40B4-BE49-F238E27FC236}">
                  <a16:creationId xmlns:a16="http://schemas.microsoft.com/office/drawing/2014/main" id="{BAD5117F-8DBA-4DD7-8E74-89CCDCA4F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1907102"/>
              <a:ext cx="34558" cy="45419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8" name="Oval 24">
              <a:extLst>
                <a:ext uri="{FF2B5EF4-FFF2-40B4-BE49-F238E27FC236}">
                  <a16:creationId xmlns:a16="http://schemas.microsoft.com/office/drawing/2014/main" id="{21CF52A3-AF7F-430A-8ED8-A950F142C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2042371"/>
              <a:ext cx="34558" cy="44431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1BC71EB5-A9A0-4C8B-8A16-4FCA6DDF0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0131" y="1940673"/>
              <a:ext cx="147118" cy="112560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5 h 10"/>
                <a:gd name="T4" fmla="*/ 13 w 13"/>
                <a:gd name="T5" fmla="*/ 4 h 10"/>
                <a:gd name="T6" fmla="*/ 12 w 13"/>
                <a:gd name="T7" fmla="*/ 3 h 10"/>
                <a:gd name="T8" fmla="*/ 10 w 13"/>
                <a:gd name="T9" fmla="*/ 4 h 10"/>
                <a:gd name="T10" fmla="*/ 10 w 13"/>
                <a:gd name="T11" fmla="*/ 3 h 10"/>
                <a:gd name="T12" fmla="*/ 7 w 13"/>
                <a:gd name="T13" fmla="*/ 0 h 10"/>
                <a:gd name="T14" fmla="*/ 6 w 13"/>
                <a:gd name="T15" fmla="*/ 0 h 10"/>
                <a:gd name="T16" fmla="*/ 3 w 13"/>
                <a:gd name="T17" fmla="*/ 1 h 10"/>
                <a:gd name="T18" fmla="*/ 4 w 13"/>
                <a:gd name="T19" fmla="*/ 3 h 10"/>
                <a:gd name="T20" fmla="*/ 3 w 13"/>
                <a:gd name="T21" fmla="*/ 3 h 10"/>
                <a:gd name="T22" fmla="*/ 0 w 13"/>
                <a:gd name="T23" fmla="*/ 4 h 10"/>
                <a:gd name="T24" fmla="*/ 0 w 13"/>
                <a:gd name="T25" fmla="*/ 4 h 10"/>
                <a:gd name="T26" fmla="*/ 0 w 13"/>
                <a:gd name="T27" fmla="*/ 6 h 10"/>
                <a:gd name="T28" fmla="*/ 0 w 13"/>
                <a:gd name="T29" fmla="*/ 6 h 10"/>
                <a:gd name="T30" fmla="*/ 2 w 13"/>
                <a:gd name="T31" fmla="*/ 7 h 10"/>
                <a:gd name="T32" fmla="*/ 3 w 13"/>
                <a:gd name="T33" fmla="*/ 6 h 10"/>
                <a:gd name="T34" fmla="*/ 3 w 13"/>
                <a:gd name="T35" fmla="*/ 7 h 10"/>
                <a:gd name="T36" fmla="*/ 6 w 13"/>
                <a:gd name="T37" fmla="*/ 9 h 10"/>
                <a:gd name="T38" fmla="*/ 7 w 13"/>
                <a:gd name="T39" fmla="*/ 9 h 10"/>
                <a:gd name="T40" fmla="*/ 10 w 13"/>
                <a:gd name="T41" fmla="*/ 8 h 10"/>
                <a:gd name="T42" fmla="*/ 9 w 13"/>
                <a:gd name="T43" fmla="*/ 7 h 10"/>
                <a:gd name="T44" fmla="*/ 9 w 13"/>
                <a:gd name="T45" fmla="*/ 7 h 10"/>
                <a:gd name="T46" fmla="*/ 13 w 13"/>
                <a:gd name="T47" fmla="*/ 6 h 10"/>
                <a:gd name="T48" fmla="*/ 5 w 13"/>
                <a:gd name="T49" fmla="*/ 2 h 10"/>
                <a:gd name="T50" fmla="*/ 5 w 13"/>
                <a:gd name="T51" fmla="*/ 2 h 10"/>
                <a:gd name="T52" fmla="*/ 5 w 13"/>
                <a:gd name="T53" fmla="*/ 2 h 10"/>
                <a:gd name="T54" fmla="*/ 5 w 13"/>
                <a:gd name="T55" fmla="*/ 2 h 10"/>
                <a:gd name="T56" fmla="*/ 1 w 13"/>
                <a:gd name="T57" fmla="*/ 5 h 10"/>
                <a:gd name="T58" fmla="*/ 2 w 13"/>
                <a:gd name="T59" fmla="*/ 5 h 10"/>
                <a:gd name="T60" fmla="*/ 2 w 13"/>
                <a:gd name="T61" fmla="*/ 5 h 10"/>
                <a:gd name="T62" fmla="*/ 11 w 13"/>
                <a:gd name="T63" fmla="*/ 5 h 10"/>
                <a:gd name="T64" fmla="*/ 12 w 13"/>
                <a:gd name="T65" fmla="*/ 5 h 10"/>
                <a:gd name="T66" fmla="*/ 12 w 13"/>
                <a:gd name="T67" fmla="*/ 5 h 10"/>
                <a:gd name="T68" fmla="*/ 11 w 13"/>
                <a:gd name="T69" fmla="*/ 5 h 10"/>
                <a:gd name="T70" fmla="*/ 5 w 13"/>
                <a:gd name="T71" fmla="*/ 8 h 10"/>
                <a:gd name="T72" fmla="*/ 5 w 13"/>
                <a:gd name="T73" fmla="*/ 8 h 10"/>
                <a:gd name="T74" fmla="*/ 5 w 13"/>
                <a:gd name="T75" fmla="*/ 8 h 10"/>
                <a:gd name="T76" fmla="*/ 8 w 13"/>
                <a:gd name="T77" fmla="*/ 2 h 10"/>
                <a:gd name="T78" fmla="*/ 8 w 13"/>
                <a:gd name="T79" fmla="*/ 1 h 10"/>
                <a:gd name="T80" fmla="*/ 8 w 13"/>
                <a:gd name="T81" fmla="*/ 2 h 10"/>
                <a:gd name="T82" fmla="*/ 7 w 13"/>
                <a:gd name="T83" fmla="*/ 7 h 10"/>
                <a:gd name="T84" fmla="*/ 8 w 13"/>
                <a:gd name="T85" fmla="*/ 3 h 10"/>
                <a:gd name="T86" fmla="*/ 8 w 13"/>
                <a:gd name="T87" fmla="*/ 4 h 10"/>
                <a:gd name="T88" fmla="*/ 8 w 13"/>
                <a:gd name="T89" fmla="*/ 4 h 10"/>
                <a:gd name="T90" fmla="*/ 7 w 13"/>
                <a:gd name="T91" fmla="*/ 3 h 10"/>
                <a:gd name="T92" fmla="*/ 7 w 13"/>
                <a:gd name="T93" fmla="*/ 3 h 10"/>
                <a:gd name="T94" fmla="*/ 7 w 13"/>
                <a:gd name="T95" fmla="*/ 4 h 10"/>
                <a:gd name="T96" fmla="*/ 6 w 13"/>
                <a:gd name="T97" fmla="*/ 3 h 10"/>
                <a:gd name="T98" fmla="*/ 4 w 13"/>
                <a:gd name="T99" fmla="*/ 6 h 10"/>
                <a:gd name="T100" fmla="*/ 5 w 13"/>
                <a:gd name="T101" fmla="*/ 5 h 10"/>
                <a:gd name="T102" fmla="*/ 4 w 13"/>
                <a:gd name="T103" fmla="*/ 5 h 10"/>
                <a:gd name="T104" fmla="*/ 4 w 13"/>
                <a:gd name="T105" fmla="*/ 6 h 10"/>
                <a:gd name="T106" fmla="*/ 8 w 13"/>
                <a:gd name="T107" fmla="*/ 8 h 10"/>
                <a:gd name="T108" fmla="*/ 8 w 13"/>
                <a:gd name="T10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10"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5" y="7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6" y="7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6" y="7"/>
                  </a:ln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4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3"/>
                  </a:ln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789B3444-7B3A-4E78-8EFB-0DD8CEE2F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411" y="2109512"/>
              <a:ext cx="34558" cy="44431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1 h 4"/>
                <a:gd name="T10" fmla="*/ 2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303B5F1F-2844-4395-9D58-97671B9DC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112272"/>
              <a:ext cx="625003" cy="44431"/>
            </a:xfrm>
            <a:custGeom>
              <a:avLst/>
              <a:gdLst>
                <a:gd name="T0" fmla="*/ 0 w 633"/>
                <a:gd name="T1" fmla="*/ 0 h 45"/>
                <a:gd name="T2" fmla="*/ 633 w 633"/>
                <a:gd name="T3" fmla="*/ 0 h 45"/>
                <a:gd name="T4" fmla="*/ 587 w 633"/>
                <a:gd name="T5" fmla="*/ 45 h 45"/>
                <a:gd name="T6" fmla="*/ 46 w 633"/>
                <a:gd name="T7" fmla="*/ 45 h 45"/>
                <a:gd name="T8" fmla="*/ 0 w 63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0"/>
                  </a:move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B448D9BB-801F-4021-AB6B-062899028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156704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34AA3FDC-695C-4C24-BB1A-13B1766F8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190274"/>
              <a:ext cx="625003" cy="45419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037CB228-A365-4E22-9F2E-4B0D0294C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235693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00120525-CED4-4D6B-8377-12017928A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269264"/>
              <a:ext cx="625003" cy="44431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451834B0-D80A-48BA-9ECC-0632B018E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313695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C087643D-92A2-470B-8CE1-FFC43FCDB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347266"/>
              <a:ext cx="625003" cy="45419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664B1B5D-9CBF-41AC-A0E6-6A0724F12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392684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8C4D288C-5540-4BED-896A-8756C1F46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426255"/>
              <a:ext cx="625003" cy="44431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8B43C952-7797-4EB3-996B-5D16C2608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470686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BD5CE66B-9DEC-42C4-B93E-9247FB617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515118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E8D3B066-DFC2-4925-9A07-DC772C729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548688"/>
              <a:ext cx="625003" cy="45419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3" name="Freeform 39">
              <a:extLst>
                <a:ext uri="{FF2B5EF4-FFF2-40B4-BE49-F238E27FC236}">
                  <a16:creationId xmlns:a16="http://schemas.microsoft.com/office/drawing/2014/main" id="{1F6E82E9-8953-4364-BCEF-B963A2511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594107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4" name="Freeform 40">
              <a:extLst>
                <a:ext uri="{FF2B5EF4-FFF2-40B4-BE49-F238E27FC236}">
                  <a16:creationId xmlns:a16="http://schemas.microsoft.com/office/drawing/2014/main" id="{24C095A7-8752-4C0E-AE5B-A4BA91CC9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627678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43DB0997-6AAE-4495-9129-19AA63BA1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672109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6" name="Freeform 42">
              <a:extLst>
                <a:ext uri="{FF2B5EF4-FFF2-40B4-BE49-F238E27FC236}">
                  <a16:creationId xmlns:a16="http://schemas.microsoft.com/office/drawing/2014/main" id="{42A012CC-F6A0-4480-AA55-68E788F61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705680"/>
              <a:ext cx="625003" cy="45419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7" name="Freeform 43">
              <a:extLst>
                <a:ext uri="{FF2B5EF4-FFF2-40B4-BE49-F238E27FC236}">
                  <a16:creationId xmlns:a16="http://schemas.microsoft.com/office/drawing/2014/main" id="{E9D74EED-74EF-465B-AF2E-88083E9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751098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8" name="Freeform 44">
              <a:extLst>
                <a:ext uri="{FF2B5EF4-FFF2-40B4-BE49-F238E27FC236}">
                  <a16:creationId xmlns:a16="http://schemas.microsoft.com/office/drawing/2014/main" id="{E5A9551D-16C1-4CA1-90C7-680501661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784669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id="{C3042DE5-A67D-4720-8554-A8C03262C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584" y="921711"/>
              <a:ext cx="374212" cy="190562"/>
            </a:xfrm>
            <a:custGeom>
              <a:avLst/>
              <a:gdLst>
                <a:gd name="T0" fmla="*/ 33 w 33"/>
                <a:gd name="T1" fmla="*/ 17 h 17"/>
                <a:gd name="T2" fmla="*/ 28 w 33"/>
                <a:gd name="T3" fmla="*/ 6 h 17"/>
                <a:gd name="T4" fmla="*/ 17 w 33"/>
                <a:gd name="T5" fmla="*/ 1 h 17"/>
                <a:gd name="T6" fmla="*/ 5 w 33"/>
                <a:gd name="T7" fmla="*/ 6 h 17"/>
                <a:gd name="T8" fmla="*/ 0 w 33"/>
                <a:gd name="T9" fmla="*/ 17 h 17"/>
                <a:gd name="T10" fmla="*/ 0 w 33"/>
                <a:gd name="T11" fmla="*/ 17 h 17"/>
                <a:gd name="T12" fmla="*/ 17 w 33"/>
                <a:gd name="T13" fmla="*/ 0 h 17"/>
                <a:gd name="T14" fmla="*/ 33 w 3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7">
                  <a:moveTo>
                    <a:pt x="33" y="17"/>
                  </a:moveTo>
                  <a:cubicBezTo>
                    <a:pt x="33" y="13"/>
                    <a:pt x="31" y="9"/>
                    <a:pt x="28" y="6"/>
                  </a:cubicBezTo>
                  <a:cubicBezTo>
                    <a:pt x="25" y="3"/>
                    <a:pt x="21" y="1"/>
                    <a:pt x="17" y="1"/>
                  </a:cubicBezTo>
                  <a:cubicBezTo>
                    <a:pt x="12" y="1"/>
                    <a:pt x="8" y="3"/>
                    <a:pt x="5" y="6"/>
                  </a:cubicBezTo>
                  <a:cubicBezTo>
                    <a:pt x="2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0" name="Oval 46">
              <a:extLst>
                <a:ext uri="{FF2B5EF4-FFF2-40B4-BE49-F238E27FC236}">
                  <a16:creationId xmlns:a16="http://schemas.microsoft.com/office/drawing/2014/main" id="{C4FF952A-65F4-44F3-827A-90779E9D6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764719"/>
              <a:ext cx="34558" cy="33570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1" name="Oval 47">
              <a:extLst>
                <a:ext uri="{FF2B5EF4-FFF2-40B4-BE49-F238E27FC236}">
                  <a16:creationId xmlns:a16="http://schemas.microsoft.com/office/drawing/2014/main" id="{7269BE12-6ADE-4343-AA38-E745B9BE5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899001"/>
              <a:ext cx="34558" cy="33570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2" name="Freeform 48">
              <a:extLst>
                <a:ext uri="{FF2B5EF4-FFF2-40B4-BE49-F238E27FC236}">
                  <a16:creationId xmlns:a16="http://schemas.microsoft.com/office/drawing/2014/main" id="{66758A21-BCDD-4321-B6E1-1FFCBBD6D0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0131" y="787429"/>
              <a:ext cx="147118" cy="123421"/>
            </a:xfrm>
            <a:custGeom>
              <a:avLst/>
              <a:gdLst>
                <a:gd name="T0" fmla="*/ 13 w 13"/>
                <a:gd name="T1" fmla="*/ 6 h 11"/>
                <a:gd name="T2" fmla="*/ 13 w 13"/>
                <a:gd name="T3" fmla="*/ 5 h 11"/>
                <a:gd name="T4" fmla="*/ 13 w 13"/>
                <a:gd name="T5" fmla="*/ 5 h 11"/>
                <a:gd name="T6" fmla="*/ 12 w 13"/>
                <a:gd name="T7" fmla="*/ 4 h 11"/>
                <a:gd name="T8" fmla="*/ 10 w 13"/>
                <a:gd name="T9" fmla="*/ 5 h 11"/>
                <a:gd name="T10" fmla="*/ 10 w 13"/>
                <a:gd name="T11" fmla="*/ 4 h 11"/>
                <a:gd name="T12" fmla="*/ 7 w 13"/>
                <a:gd name="T13" fmla="*/ 1 h 11"/>
                <a:gd name="T14" fmla="*/ 6 w 13"/>
                <a:gd name="T15" fmla="*/ 1 h 11"/>
                <a:gd name="T16" fmla="*/ 3 w 13"/>
                <a:gd name="T17" fmla="*/ 2 h 11"/>
                <a:gd name="T18" fmla="*/ 4 w 13"/>
                <a:gd name="T19" fmla="*/ 4 h 11"/>
                <a:gd name="T20" fmla="*/ 3 w 13"/>
                <a:gd name="T21" fmla="*/ 4 h 11"/>
                <a:gd name="T22" fmla="*/ 0 w 13"/>
                <a:gd name="T23" fmla="*/ 5 h 11"/>
                <a:gd name="T24" fmla="*/ 0 w 13"/>
                <a:gd name="T25" fmla="*/ 5 h 11"/>
                <a:gd name="T26" fmla="*/ 0 w 13"/>
                <a:gd name="T27" fmla="*/ 6 h 11"/>
                <a:gd name="T28" fmla="*/ 0 w 13"/>
                <a:gd name="T29" fmla="*/ 7 h 11"/>
                <a:gd name="T30" fmla="*/ 2 w 13"/>
                <a:gd name="T31" fmla="*/ 7 h 11"/>
                <a:gd name="T32" fmla="*/ 3 w 13"/>
                <a:gd name="T33" fmla="*/ 7 h 11"/>
                <a:gd name="T34" fmla="*/ 3 w 13"/>
                <a:gd name="T35" fmla="*/ 8 h 11"/>
                <a:gd name="T36" fmla="*/ 6 w 13"/>
                <a:gd name="T37" fmla="*/ 10 h 11"/>
                <a:gd name="T38" fmla="*/ 7 w 13"/>
                <a:gd name="T39" fmla="*/ 10 h 11"/>
                <a:gd name="T40" fmla="*/ 10 w 13"/>
                <a:gd name="T41" fmla="*/ 9 h 11"/>
                <a:gd name="T42" fmla="*/ 9 w 13"/>
                <a:gd name="T43" fmla="*/ 7 h 11"/>
                <a:gd name="T44" fmla="*/ 9 w 13"/>
                <a:gd name="T45" fmla="*/ 7 h 11"/>
                <a:gd name="T46" fmla="*/ 13 w 13"/>
                <a:gd name="T47" fmla="*/ 7 h 11"/>
                <a:gd name="T48" fmla="*/ 5 w 13"/>
                <a:gd name="T49" fmla="*/ 2 h 11"/>
                <a:gd name="T50" fmla="*/ 5 w 13"/>
                <a:gd name="T51" fmla="*/ 3 h 11"/>
                <a:gd name="T52" fmla="*/ 5 w 13"/>
                <a:gd name="T53" fmla="*/ 2 h 11"/>
                <a:gd name="T54" fmla="*/ 5 w 13"/>
                <a:gd name="T55" fmla="*/ 2 h 11"/>
                <a:gd name="T56" fmla="*/ 1 w 13"/>
                <a:gd name="T57" fmla="*/ 6 h 11"/>
                <a:gd name="T58" fmla="*/ 2 w 13"/>
                <a:gd name="T59" fmla="*/ 5 h 11"/>
                <a:gd name="T60" fmla="*/ 2 w 13"/>
                <a:gd name="T61" fmla="*/ 6 h 11"/>
                <a:gd name="T62" fmla="*/ 11 w 13"/>
                <a:gd name="T63" fmla="*/ 5 h 11"/>
                <a:gd name="T64" fmla="*/ 12 w 13"/>
                <a:gd name="T65" fmla="*/ 5 h 11"/>
                <a:gd name="T66" fmla="*/ 12 w 13"/>
                <a:gd name="T67" fmla="*/ 6 h 11"/>
                <a:gd name="T68" fmla="*/ 11 w 13"/>
                <a:gd name="T69" fmla="*/ 6 h 11"/>
                <a:gd name="T70" fmla="*/ 5 w 13"/>
                <a:gd name="T71" fmla="*/ 8 h 11"/>
                <a:gd name="T72" fmla="*/ 5 w 13"/>
                <a:gd name="T73" fmla="*/ 9 h 11"/>
                <a:gd name="T74" fmla="*/ 5 w 13"/>
                <a:gd name="T75" fmla="*/ 9 h 11"/>
                <a:gd name="T76" fmla="*/ 8 w 13"/>
                <a:gd name="T77" fmla="*/ 3 h 11"/>
                <a:gd name="T78" fmla="*/ 8 w 13"/>
                <a:gd name="T79" fmla="*/ 2 h 11"/>
                <a:gd name="T80" fmla="*/ 8 w 13"/>
                <a:gd name="T81" fmla="*/ 3 h 11"/>
                <a:gd name="T82" fmla="*/ 7 w 13"/>
                <a:gd name="T83" fmla="*/ 7 h 11"/>
                <a:gd name="T84" fmla="*/ 8 w 13"/>
                <a:gd name="T85" fmla="*/ 4 h 11"/>
                <a:gd name="T86" fmla="*/ 7 w 13"/>
                <a:gd name="T87" fmla="*/ 4 h 11"/>
                <a:gd name="T88" fmla="*/ 8 w 13"/>
                <a:gd name="T89" fmla="*/ 6 h 11"/>
                <a:gd name="T90" fmla="*/ 7 w 13"/>
                <a:gd name="T91" fmla="*/ 4 h 11"/>
                <a:gd name="T92" fmla="*/ 7 w 13"/>
                <a:gd name="T93" fmla="*/ 4 h 11"/>
                <a:gd name="T94" fmla="*/ 7 w 13"/>
                <a:gd name="T95" fmla="*/ 4 h 11"/>
                <a:gd name="T96" fmla="*/ 7 w 13"/>
                <a:gd name="T97" fmla="*/ 4 h 11"/>
                <a:gd name="T98" fmla="*/ 4 w 13"/>
                <a:gd name="T99" fmla="*/ 7 h 11"/>
                <a:gd name="T100" fmla="*/ 5 w 13"/>
                <a:gd name="T101" fmla="*/ 6 h 11"/>
                <a:gd name="T102" fmla="*/ 5 w 13"/>
                <a:gd name="T103" fmla="*/ 6 h 11"/>
                <a:gd name="T104" fmla="*/ 4 w 13"/>
                <a:gd name="T105" fmla="*/ 7 h 11"/>
                <a:gd name="T106" fmla="*/ 8 w 13"/>
                <a:gd name="T107" fmla="*/ 9 h 11"/>
                <a:gd name="T108" fmla="*/ 8 w 13"/>
                <a:gd name="T109" fmla="*/ 9 h 11"/>
                <a:gd name="T110" fmla="*/ 8 w 13"/>
                <a:gd name="T1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1"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lnTo>
                    <a:pt x="11" y="5"/>
                  </a:lnTo>
                  <a:close/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6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7"/>
                  </a:ln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8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8" y="5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3"/>
                  </a:ln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0031CEC0-E6F8-4F0A-9030-A7AC14AB1B4E}"/>
                </a:ext>
              </a:extLst>
            </p:cNvPr>
            <p:cNvCxnSpPr/>
            <p:nvPr/>
          </p:nvCxnSpPr>
          <p:spPr>
            <a:xfrm flipV="1">
              <a:off x="1970515" y="-13269"/>
              <a:ext cx="0" cy="781164"/>
            </a:xfrm>
            <a:prstGeom prst="line">
              <a:avLst/>
            </a:prstGeom>
            <a:noFill/>
            <a:ln w="19050" cap="flat" cmpd="sng" algn="ctr">
              <a:solidFill>
                <a:srgbClr val="8BB788"/>
              </a:solidFill>
              <a:prstDash val="solid"/>
              <a:miter lim="800000"/>
            </a:ln>
            <a:effectLst/>
          </p:spPr>
        </p:cxn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84" y="1381696"/>
            <a:ext cx="5995182" cy="3372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3" name="Group 92"/>
          <p:cNvGrpSpPr/>
          <p:nvPr/>
        </p:nvGrpSpPr>
        <p:grpSpPr>
          <a:xfrm>
            <a:off x="-329119" y="4177793"/>
            <a:ext cx="12098498" cy="2706485"/>
            <a:chOff x="-329119" y="3534049"/>
            <a:chExt cx="12098498" cy="2706485"/>
          </a:xfrm>
        </p:grpSpPr>
        <p:sp>
          <p:nvSpPr>
            <p:cNvPr id="91" name="Rounded Rectangle 90"/>
            <p:cNvSpPr/>
            <p:nvPr/>
          </p:nvSpPr>
          <p:spPr>
            <a:xfrm>
              <a:off x="829994" y="4417255"/>
              <a:ext cx="10939385" cy="1505243"/>
            </a:xfrm>
            <a:prstGeom prst="roundRect">
              <a:avLst/>
            </a:prstGeom>
            <a:solidFill>
              <a:srgbClr val="084969"/>
            </a:solidFill>
            <a:ln w="1905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图片 27">
              <a:extLst>
                <a:ext uri="{FF2B5EF4-FFF2-40B4-BE49-F238E27FC236}">
                  <a16:creationId xmlns:a16="http://schemas.microsoft.com/office/drawing/2014/main" id="{E5273BE1-9E02-4074-A83A-F73213A14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9119" y="3534049"/>
              <a:ext cx="2626411" cy="270648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4" name="Rounded Rectangle 93"/>
          <p:cNvSpPr/>
          <p:nvPr/>
        </p:nvSpPr>
        <p:spPr>
          <a:xfrm>
            <a:off x="1981984" y="167954"/>
            <a:ext cx="8307721" cy="943701"/>
          </a:xfrm>
          <a:prstGeom prst="roundRect">
            <a:avLst/>
          </a:prstGeom>
          <a:solidFill>
            <a:schemeClr val="bg1">
              <a:alpha val="20000"/>
            </a:schemeClr>
          </a:solidFill>
          <a:ln w="190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图片 2">
            <a:extLst>
              <a:ext uri="{FF2B5EF4-FFF2-40B4-BE49-F238E27FC236}">
                <a16:creationId xmlns:a16="http://schemas.microsoft.com/office/drawing/2014/main" id="{253FE164-3A28-4D2F-883C-6F189E8DB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0" y="198053"/>
            <a:ext cx="1713014" cy="3008219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314509" y="157548"/>
            <a:ext cx="7516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mâm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ngũ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bày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trí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981983" y="5080885"/>
            <a:ext cx="9640277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670" algn="ctr">
              <a:lnSpc>
                <a:spcPct val="95000"/>
              </a:lnSpc>
              <a:spcAft>
                <a:spcPts val="515"/>
              </a:spcAft>
            </a:pP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mâm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cỗ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tỉa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chó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múi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bưởi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, con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nhím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nho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,...</a:t>
            </a:r>
            <a:endParaRPr lang="en-US" b="1" dirty="0">
              <a:solidFill>
                <a:schemeClr val="bg1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9">
            <a:extLst>
              <a:ext uri="{FF2B5EF4-FFF2-40B4-BE49-F238E27FC236}">
                <a16:creationId xmlns:a16="http://schemas.microsoft.com/office/drawing/2014/main" id="{D136EA03-AB91-4169-8B38-5F16F4C83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393" y="-737062"/>
            <a:ext cx="2273857" cy="30758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36EA03-AB91-4169-8B38-5F16F4C83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22" y="-465756"/>
            <a:ext cx="2273857" cy="30758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4546" y="0"/>
            <a:ext cx="11363172" cy="2171106"/>
            <a:chOff x="654180" y="2400894"/>
            <a:chExt cx="11363172" cy="2171106"/>
          </a:xfrm>
        </p:grpSpPr>
        <p:sp>
          <p:nvSpPr>
            <p:cNvPr id="13" name="Rounded Rectangle 12"/>
            <p:cNvSpPr/>
            <p:nvPr/>
          </p:nvSpPr>
          <p:spPr>
            <a:xfrm>
              <a:off x="1077967" y="3201742"/>
              <a:ext cx="10939385" cy="872495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 w="1905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54180" y="2400894"/>
              <a:ext cx="1648399" cy="2171106"/>
              <a:chOff x="2882174" y="297774"/>
              <a:chExt cx="1648399" cy="2171106"/>
            </a:xfrm>
          </p:grpSpPr>
          <p:pic>
            <p:nvPicPr>
              <p:cNvPr id="8" name="图片 5">
                <a:extLst>
                  <a:ext uri="{FF2B5EF4-FFF2-40B4-BE49-F238E27FC236}">
                    <a16:creationId xmlns:a16="http://schemas.microsoft.com/office/drawing/2014/main" id="{111F7B29-9DF8-448C-8205-8E4A3FE513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65" t="6773" r="25555" b="34012"/>
              <a:stretch/>
            </p:blipFill>
            <p:spPr>
              <a:xfrm>
                <a:off x="2882174" y="659663"/>
                <a:ext cx="1648399" cy="1809217"/>
              </a:xfrm>
              <a:prstGeom prst="rect">
                <a:avLst/>
              </a:prstGeom>
              <a:effectLst>
                <a:outerShdw blurRad="38100" dist="152400" dir="3780000" sx="102000" sy="102000" algn="tl" rotWithShape="0">
                  <a:prstClr val="black">
                    <a:alpha val="53000"/>
                  </a:prstClr>
                </a:outerShdw>
              </a:effectLst>
            </p:spPr>
          </p:pic>
          <p:pic>
            <p:nvPicPr>
              <p:cNvPr id="12" name="图片 7">
                <a:extLst>
                  <a:ext uri="{FF2B5EF4-FFF2-40B4-BE49-F238E27FC236}">
                    <a16:creationId xmlns:a16="http://schemas.microsoft.com/office/drawing/2014/main" id="{7E75C820-0AB8-4484-9DF5-8C489E73C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481478">
                <a:off x="3005463" y="297774"/>
                <a:ext cx="600996" cy="723779"/>
              </a:xfrm>
              <a:prstGeom prst="rect">
                <a:avLst/>
              </a:prstGeom>
            </p:spPr>
          </p:pic>
        </p:grpSp>
      </p:grpSp>
      <p:sp>
        <p:nvSpPr>
          <p:cNvPr id="6" name="TextBox 5"/>
          <p:cNvSpPr txBox="1"/>
          <p:nvPr/>
        </p:nvSpPr>
        <p:spPr>
          <a:xfrm>
            <a:off x="1619794" y="975485"/>
            <a:ext cx="10057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loại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thường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dung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bày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mâm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ngũ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quả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4676" y="2939947"/>
            <a:ext cx="3788229" cy="4001697"/>
            <a:chOff x="0" y="2906181"/>
            <a:chExt cx="3788229" cy="4001697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47655B20-BB94-41E8-8B15-F3259D48A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11253"/>
              <a:ext cx="3788229" cy="369662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86" y="3460998"/>
              <a:ext cx="3335383" cy="326393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图片 8">
              <a:extLst>
                <a:ext uri="{FF2B5EF4-FFF2-40B4-BE49-F238E27FC236}">
                  <a16:creationId xmlns:a16="http://schemas.microsoft.com/office/drawing/2014/main" id="{9B6642FD-13D8-4277-8EEB-EF113600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0744" y="2906181"/>
              <a:ext cx="1221778" cy="111189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377067" y="1616108"/>
            <a:ext cx="3759225" cy="3759222"/>
            <a:chOff x="3348638" y="1370750"/>
            <a:chExt cx="3759225" cy="3759222"/>
          </a:xfrm>
        </p:grpSpPr>
        <p:pic>
          <p:nvPicPr>
            <p:cNvPr id="18" name="图片 6">
              <a:extLst>
                <a:ext uri="{FF2B5EF4-FFF2-40B4-BE49-F238E27FC236}">
                  <a16:creationId xmlns:a16="http://schemas.microsoft.com/office/drawing/2014/main" id="{7F691683-EED4-4D3D-905C-166787A0B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8638" y="1370750"/>
              <a:ext cx="3759225" cy="375922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025" y="1693166"/>
              <a:ext cx="3296181" cy="32245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图片 8">
              <a:extLst>
                <a:ext uri="{FF2B5EF4-FFF2-40B4-BE49-F238E27FC236}">
                  <a16:creationId xmlns:a16="http://schemas.microsoft.com/office/drawing/2014/main" id="{9B6642FD-13D8-4277-8EEB-EF113600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7225" y="1618302"/>
              <a:ext cx="1221778" cy="111189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253297" y="3587198"/>
            <a:ext cx="3146045" cy="3320680"/>
            <a:chOff x="6253297" y="3587198"/>
            <a:chExt cx="3146045" cy="3320680"/>
          </a:xfrm>
        </p:grpSpPr>
        <p:pic>
          <p:nvPicPr>
            <p:cNvPr id="22" name="图片 10">
              <a:extLst>
                <a:ext uri="{FF2B5EF4-FFF2-40B4-BE49-F238E27FC236}">
                  <a16:creationId xmlns:a16="http://schemas.microsoft.com/office/drawing/2014/main" id="{22E4EBD8-7603-4025-A3E8-726D6DDBF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3297" y="3761836"/>
              <a:ext cx="3146045" cy="314604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798" y="3972802"/>
              <a:ext cx="2681042" cy="27241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图片 8">
              <a:extLst>
                <a:ext uri="{FF2B5EF4-FFF2-40B4-BE49-F238E27FC236}">
                  <a16:creationId xmlns:a16="http://schemas.microsoft.com/office/drawing/2014/main" id="{9B6642FD-13D8-4277-8EEB-EF113600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6615" y="3587198"/>
              <a:ext cx="1221778" cy="111189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9148393" y="2141435"/>
            <a:ext cx="3002357" cy="3216783"/>
            <a:chOff x="9148393" y="2141435"/>
            <a:chExt cx="3002357" cy="3216783"/>
          </a:xfrm>
        </p:grpSpPr>
        <p:pic>
          <p:nvPicPr>
            <p:cNvPr id="25" name="图片 14">
              <a:extLst>
                <a:ext uri="{FF2B5EF4-FFF2-40B4-BE49-F238E27FC236}">
                  <a16:creationId xmlns:a16="http://schemas.microsoft.com/office/drawing/2014/main" id="{BD0E3D35-16FE-417F-A503-33FEADB74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8393" y="2395118"/>
              <a:ext cx="2963103" cy="2963100"/>
            </a:xfrm>
            <a:prstGeom prst="rect">
              <a:avLst/>
            </a:prstGeom>
          </p:spPr>
        </p:pic>
        <p:pic>
          <p:nvPicPr>
            <p:cNvPr id="27" name="图片 16">
              <a:extLst>
                <a:ext uri="{FF2B5EF4-FFF2-40B4-BE49-F238E27FC236}">
                  <a16:creationId xmlns:a16="http://schemas.microsoft.com/office/drawing/2014/main" id="{36AE3AC8-9884-4961-8F55-9B4C5A9A9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28972" y="2141435"/>
              <a:ext cx="1221778" cy="111189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210" y="2592441"/>
              <a:ext cx="2682363" cy="263686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0459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36751"/>
            <a:ext cx="1526820" cy="1780976"/>
            <a:chOff x="0" y="36751"/>
            <a:chExt cx="1526820" cy="1780976"/>
          </a:xfrm>
        </p:grpSpPr>
        <p:pic>
          <p:nvPicPr>
            <p:cNvPr id="17" name="图片 23">
              <a:extLst>
                <a:ext uri="{FF2B5EF4-FFF2-40B4-BE49-F238E27FC236}">
                  <a16:creationId xmlns:a16="http://schemas.microsoft.com/office/drawing/2014/main" id="{2249EB5D-E406-4135-B901-C0E264E06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6751"/>
              <a:ext cx="1526820" cy="178097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18751" y="722756"/>
              <a:ext cx="6893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6">
                      <a:lumMod val="50000"/>
                    </a:schemeClr>
                  </a:solidFill>
                  <a:latin typeface="UTM Showcard" panose="02040603050506020204" pitchFamily="18" charset="0"/>
                </a:rPr>
                <a:t>2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883" y1="48044" x2="17272" y2="72861"/>
                        <a14:foregroundMark x1="25303" y1="54034" x2="41555" y2="80562"/>
                        <a14:foregroundMark x1="50159" y1="64303" x2="62588" y2="88142"/>
                        <a14:foregroundMark x1="64818" y1="68949" x2="65073" y2="83619"/>
                        <a14:foregroundMark x1="54939" y1="90465" x2="56979" y2="94377"/>
                        <a14:foregroundMark x1="49649" y1="79707" x2="49522" y2="86064"/>
                        <a14:foregroundMark x1="59720" y1="21271" x2="70554" y2="52689"/>
                        <a14:foregroundMark x1="82664" y1="9046" x2="90886" y2="45966"/>
                        <a14:foregroundMark x1="30784" y1="81540" x2="32823" y2="88386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020" y="1562535"/>
            <a:ext cx="9565453" cy="49869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26821" y="1817727"/>
            <a:ext cx="600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UTM Avo" panose="02040603050506020204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UTM Avo" panose="02040603050506020204" pitchFamily="18" charset="0"/>
              </a:rPr>
              <a:t>Chuẩn</a:t>
            </a:r>
            <a:r>
              <a:rPr lang="en-US" sz="36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UTM Avo" panose="02040603050506020204" pitchFamily="18" charset="0"/>
              </a:rPr>
              <a:t>bị</a:t>
            </a:r>
            <a:r>
              <a:rPr lang="en-US" sz="3600" dirty="0">
                <a:solidFill>
                  <a:schemeClr val="bg1"/>
                </a:solidFill>
                <a:latin typeface="UTM Avo" panose="020406030505060202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UTM Avo" panose="02040603050506020204" pitchFamily="18" charset="0"/>
              </a:rPr>
              <a:t>Giấy</a:t>
            </a:r>
            <a:r>
              <a:rPr lang="en-US" sz="3600" dirty="0">
                <a:solidFill>
                  <a:schemeClr val="bg1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UTM Avo" panose="02040603050506020204" pitchFamily="18" charset="0"/>
              </a:rPr>
              <a:t>kéo</a:t>
            </a:r>
            <a:endParaRPr lang="en-US" sz="36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6820" y="2464058"/>
            <a:ext cx="600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UTM Avo" panose="02040603050506020204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UTM Avo" panose="02040603050506020204" pitchFamily="18" charset="0"/>
              </a:rPr>
              <a:t>Cách</a:t>
            </a:r>
            <a:r>
              <a:rPr lang="en-US" sz="36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UTM Avo" panose="02040603050506020204" pitchFamily="18" charset="0"/>
              </a:rPr>
              <a:t>làm</a:t>
            </a:r>
            <a:r>
              <a:rPr lang="en-US" sz="3600" dirty="0">
                <a:solidFill>
                  <a:schemeClr val="bg1"/>
                </a:solidFill>
                <a:latin typeface="UTM Avo" panose="02040603050506020204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667" y="575328"/>
            <a:ext cx="98093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5BAB2F46-EB30-48AC-ADCB-A09DC17DAF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45795" y="13271"/>
            <a:ext cx="1004887" cy="3332163"/>
            <a:chOff x="587" y="1"/>
            <a:chExt cx="633" cy="2099"/>
          </a:xfrm>
          <a:effectLst>
            <a:outerShdw blurRad="50800" dist="635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A8B2E3EA-DA36-4D9F-BE03-6E46A399B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"/>
              <a:ext cx="11" cy="465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B227511F-EAC3-4728-9821-915E77FB7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521"/>
              <a:ext cx="11" cy="102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DEB41E94-BAA1-4F44-824B-A4F3A06C8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794"/>
              <a:ext cx="11" cy="45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1C027D52-5512-4CF5-8863-CB3E327AB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7683D5AF-0E78-4A58-AF4D-B0BBBE02D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49FF0259-1FE0-4651-828E-C4EBDF3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40773532-4D8E-4588-BDAE-8900A56C4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91A0EA36-E32F-4B4E-A574-4EDB9F9BC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C9447589-DF6E-479E-B2F9-16CE9E885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7F6FF325-0529-4956-97D8-E65E0601E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9D63510F-06D0-483F-9F32-7367ED8AD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873"/>
              <a:ext cx="12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355CD1A6-11A6-41B1-B41F-95132157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9" name="Oval 23">
              <a:extLst>
                <a:ext uri="{FF2B5EF4-FFF2-40B4-BE49-F238E27FC236}">
                  <a16:creationId xmlns:a16="http://schemas.microsoft.com/office/drawing/2014/main" id="{A4DBDE27-863D-492A-A9D7-F7545B53F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623"/>
              <a:ext cx="35" cy="46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0" name="Oval 24">
              <a:extLst>
                <a:ext uri="{FF2B5EF4-FFF2-40B4-BE49-F238E27FC236}">
                  <a16:creationId xmlns:a16="http://schemas.microsoft.com/office/drawing/2014/main" id="{D8F7E845-8D16-463F-9A0F-0D1C1784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760"/>
              <a:ext cx="35" cy="45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C7663C97-4BD5-4B19-A2C9-25ED91EE7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" y="1657"/>
              <a:ext cx="149" cy="114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5 h 10"/>
                <a:gd name="T4" fmla="*/ 13 w 13"/>
                <a:gd name="T5" fmla="*/ 4 h 10"/>
                <a:gd name="T6" fmla="*/ 12 w 13"/>
                <a:gd name="T7" fmla="*/ 3 h 10"/>
                <a:gd name="T8" fmla="*/ 10 w 13"/>
                <a:gd name="T9" fmla="*/ 4 h 10"/>
                <a:gd name="T10" fmla="*/ 10 w 13"/>
                <a:gd name="T11" fmla="*/ 3 h 10"/>
                <a:gd name="T12" fmla="*/ 7 w 13"/>
                <a:gd name="T13" fmla="*/ 0 h 10"/>
                <a:gd name="T14" fmla="*/ 6 w 13"/>
                <a:gd name="T15" fmla="*/ 0 h 10"/>
                <a:gd name="T16" fmla="*/ 3 w 13"/>
                <a:gd name="T17" fmla="*/ 1 h 10"/>
                <a:gd name="T18" fmla="*/ 4 w 13"/>
                <a:gd name="T19" fmla="*/ 3 h 10"/>
                <a:gd name="T20" fmla="*/ 3 w 13"/>
                <a:gd name="T21" fmla="*/ 3 h 10"/>
                <a:gd name="T22" fmla="*/ 0 w 13"/>
                <a:gd name="T23" fmla="*/ 4 h 10"/>
                <a:gd name="T24" fmla="*/ 0 w 13"/>
                <a:gd name="T25" fmla="*/ 4 h 10"/>
                <a:gd name="T26" fmla="*/ 0 w 13"/>
                <a:gd name="T27" fmla="*/ 6 h 10"/>
                <a:gd name="T28" fmla="*/ 0 w 13"/>
                <a:gd name="T29" fmla="*/ 6 h 10"/>
                <a:gd name="T30" fmla="*/ 2 w 13"/>
                <a:gd name="T31" fmla="*/ 7 h 10"/>
                <a:gd name="T32" fmla="*/ 3 w 13"/>
                <a:gd name="T33" fmla="*/ 6 h 10"/>
                <a:gd name="T34" fmla="*/ 3 w 13"/>
                <a:gd name="T35" fmla="*/ 7 h 10"/>
                <a:gd name="T36" fmla="*/ 6 w 13"/>
                <a:gd name="T37" fmla="*/ 9 h 10"/>
                <a:gd name="T38" fmla="*/ 7 w 13"/>
                <a:gd name="T39" fmla="*/ 9 h 10"/>
                <a:gd name="T40" fmla="*/ 10 w 13"/>
                <a:gd name="T41" fmla="*/ 8 h 10"/>
                <a:gd name="T42" fmla="*/ 9 w 13"/>
                <a:gd name="T43" fmla="*/ 7 h 10"/>
                <a:gd name="T44" fmla="*/ 9 w 13"/>
                <a:gd name="T45" fmla="*/ 7 h 10"/>
                <a:gd name="T46" fmla="*/ 13 w 13"/>
                <a:gd name="T47" fmla="*/ 6 h 10"/>
                <a:gd name="T48" fmla="*/ 5 w 13"/>
                <a:gd name="T49" fmla="*/ 2 h 10"/>
                <a:gd name="T50" fmla="*/ 5 w 13"/>
                <a:gd name="T51" fmla="*/ 2 h 10"/>
                <a:gd name="T52" fmla="*/ 5 w 13"/>
                <a:gd name="T53" fmla="*/ 2 h 10"/>
                <a:gd name="T54" fmla="*/ 5 w 13"/>
                <a:gd name="T55" fmla="*/ 2 h 10"/>
                <a:gd name="T56" fmla="*/ 1 w 13"/>
                <a:gd name="T57" fmla="*/ 5 h 10"/>
                <a:gd name="T58" fmla="*/ 2 w 13"/>
                <a:gd name="T59" fmla="*/ 5 h 10"/>
                <a:gd name="T60" fmla="*/ 2 w 13"/>
                <a:gd name="T61" fmla="*/ 5 h 10"/>
                <a:gd name="T62" fmla="*/ 11 w 13"/>
                <a:gd name="T63" fmla="*/ 5 h 10"/>
                <a:gd name="T64" fmla="*/ 12 w 13"/>
                <a:gd name="T65" fmla="*/ 5 h 10"/>
                <a:gd name="T66" fmla="*/ 12 w 13"/>
                <a:gd name="T67" fmla="*/ 5 h 10"/>
                <a:gd name="T68" fmla="*/ 11 w 13"/>
                <a:gd name="T69" fmla="*/ 5 h 10"/>
                <a:gd name="T70" fmla="*/ 5 w 13"/>
                <a:gd name="T71" fmla="*/ 8 h 10"/>
                <a:gd name="T72" fmla="*/ 5 w 13"/>
                <a:gd name="T73" fmla="*/ 8 h 10"/>
                <a:gd name="T74" fmla="*/ 5 w 13"/>
                <a:gd name="T75" fmla="*/ 8 h 10"/>
                <a:gd name="T76" fmla="*/ 8 w 13"/>
                <a:gd name="T77" fmla="*/ 2 h 10"/>
                <a:gd name="T78" fmla="*/ 8 w 13"/>
                <a:gd name="T79" fmla="*/ 1 h 10"/>
                <a:gd name="T80" fmla="*/ 8 w 13"/>
                <a:gd name="T81" fmla="*/ 2 h 10"/>
                <a:gd name="T82" fmla="*/ 7 w 13"/>
                <a:gd name="T83" fmla="*/ 7 h 10"/>
                <a:gd name="T84" fmla="*/ 8 w 13"/>
                <a:gd name="T85" fmla="*/ 3 h 10"/>
                <a:gd name="T86" fmla="*/ 8 w 13"/>
                <a:gd name="T87" fmla="*/ 4 h 10"/>
                <a:gd name="T88" fmla="*/ 8 w 13"/>
                <a:gd name="T89" fmla="*/ 4 h 10"/>
                <a:gd name="T90" fmla="*/ 7 w 13"/>
                <a:gd name="T91" fmla="*/ 3 h 10"/>
                <a:gd name="T92" fmla="*/ 7 w 13"/>
                <a:gd name="T93" fmla="*/ 3 h 10"/>
                <a:gd name="T94" fmla="*/ 7 w 13"/>
                <a:gd name="T95" fmla="*/ 4 h 10"/>
                <a:gd name="T96" fmla="*/ 6 w 13"/>
                <a:gd name="T97" fmla="*/ 3 h 10"/>
                <a:gd name="T98" fmla="*/ 4 w 13"/>
                <a:gd name="T99" fmla="*/ 6 h 10"/>
                <a:gd name="T100" fmla="*/ 5 w 13"/>
                <a:gd name="T101" fmla="*/ 5 h 10"/>
                <a:gd name="T102" fmla="*/ 4 w 13"/>
                <a:gd name="T103" fmla="*/ 5 h 10"/>
                <a:gd name="T104" fmla="*/ 4 w 13"/>
                <a:gd name="T105" fmla="*/ 6 h 10"/>
                <a:gd name="T106" fmla="*/ 8 w 13"/>
                <a:gd name="T107" fmla="*/ 8 h 10"/>
                <a:gd name="T108" fmla="*/ 8 w 13"/>
                <a:gd name="T10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10"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5" y="7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6" y="7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6" y="7"/>
                  </a:ln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4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3"/>
                  </a:ln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351CEBE9-6199-4B42-8852-7D69AA7B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" y="1828"/>
              <a:ext cx="35" cy="4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1 h 4"/>
                <a:gd name="T10" fmla="*/ 2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FC99E23-FF48-447D-9745-B33BE117B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818"/>
              <a:ext cx="633" cy="45"/>
            </a:xfrm>
            <a:custGeom>
              <a:avLst/>
              <a:gdLst>
                <a:gd name="T0" fmla="*/ 0 w 633"/>
                <a:gd name="T1" fmla="*/ 0 h 45"/>
                <a:gd name="T2" fmla="*/ 633 w 633"/>
                <a:gd name="T3" fmla="*/ 0 h 45"/>
                <a:gd name="T4" fmla="*/ 587 w 633"/>
                <a:gd name="T5" fmla="*/ 45 h 45"/>
                <a:gd name="T6" fmla="*/ 46 w 633"/>
                <a:gd name="T7" fmla="*/ 45 h 45"/>
                <a:gd name="T8" fmla="*/ 0 w 63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0"/>
                  </a:move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C4E68B20-9DBB-48DA-8395-921CEFC31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863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F7B6749B-40E3-4C3A-92C9-9D81890B5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897"/>
              <a:ext cx="633" cy="46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A1057BC0-96AA-45A9-88F1-5592872B4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943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D856DF61-7AF8-41CE-BD17-D34A929ED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977"/>
              <a:ext cx="633" cy="45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4AA3D48D-F322-48A4-9B1A-A4B59D108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022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DFAD5CC-51B2-4C07-9FE0-DB329C2AE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056"/>
              <a:ext cx="633" cy="46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8AA10771-78C4-4814-9C88-475107EEF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102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8341593E-8738-4CE2-ABD9-94E15344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136"/>
              <a:ext cx="633" cy="45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CF0AD2E1-07B4-4A0E-898D-DCD32FF77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181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BB5759ED-1986-463F-B907-3BE22583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226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BE40BD64-3ADF-441A-968D-06DED6D53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260"/>
              <a:ext cx="633" cy="46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C8B49701-D7B4-4F6C-B33D-E4CB1A2F4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306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2205C858-1B0F-4A9E-B3C5-51C2F8B6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340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2A52A1E8-3D75-44C4-A77D-4170B679B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385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51234F7C-771D-49FD-943B-6CD6B26B0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419"/>
              <a:ext cx="633" cy="46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09780D21-681F-476C-9BCE-FFAFBBE17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465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F02B80CC-3B85-4206-B3A9-985433F31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499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87ED7256-00E7-49C6-BF0A-64104A0AC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" y="625"/>
              <a:ext cx="379" cy="193"/>
            </a:xfrm>
            <a:custGeom>
              <a:avLst/>
              <a:gdLst>
                <a:gd name="T0" fmla="*/ 33 w 33"/>
                <a:gd name="T1" fmla="*/ 17 h 17"/>
                <a:gd name="T2" fmla="*/ 28 w 33"/>
                <a:gd name="T3" fmla="*/ 6 h 17"/>
                <a:gd name="T4" fmla="*/ 17 w 33"/>
                <a:gd name="T5" fmla="*/ 1 h 17"/>
                <a:gd name="T6" fmla="*/ 5 w 33"/>
                <a:gd name="T7" fmla="*/ 6 h 17"/>
                <a:gd name="T8" fmla="*/ 0 w 33"/>
                <a:gd name="T9" fmla="*/ 17 h 17"/>
                <a:gd name="T10" fmla="*/ 0 w 33"/>
                <a:gd name="T11" fmla="*/ 17 h 17"/>
                <a:gd name="T12" fmla="*/ 17 w 33"/>
                <a:gd name="T13" fmla="*/ 0 h 17"/>
                <a:gd name="T14" fmla="*/ 33 w 3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7">
                  <a:moveTo>
                    <a:pt x="33" y="17"/>
                  </a:moveTo>
                  <a:cubicBezTo>
                    <a:pt x="33" y="13"/>
                    <a:pt x="31" y="9"/>
                    <a:pt x="28" y="6"/>
                  </a:cubicBezTo>
                  <a:cubicBezTo>
                    <a:pt x="25" y="3"/>
                    <a:pt x="21" y="1"/>
                    <a:pt x="17" y="1"/>
                  </a:cubicBezTo>
                  <a:cubicBezTo>
                    <a:pt x="12" y="1"/>
                    <a:pt x="8" y="3"/>
                    <a:pt x="5" y="6"/>
                  </a:cubicBezTo>
                  <a:cubicBezTo>
                    <a:pt x="2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2" name="Oval 46">
              <a:extLst>
                <a:ext uri="{FF2B5EF4-FFF2-40B4-BE49-F238E27FC236}">
                  <a16:creationId xmlns:a16="http://schemas.microsoft.com/office/drawing/2014/main" id="{F409B2B5-E113-4F5B-BD5F-9DA7E7028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466"/>
              <a:ext cx="35" cy="34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3" name="Oval 47">
              <a:extLst>
                <a:ext uri="{FF2B5EF4-FFF2-40B4-BE49-F238E27FC236}">
                  <a16:creationId xmlns:a16="http://schemas.microsoft.com/office/drawing/2014/main" id="{7646A799-2D3C-48A0-89B6-7AD4E8CEC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602"/>
              <a:ext cx="35" cy="34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1ED7DCCA-7FE4-4839-A6FC-11AD09544B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" y="489"/>
              <a:ext cx="149" cy="125"/>
            </a:xfrm>
            <a:custGeom>
              <a:avLst/>
              <a:gdLst>
                <a:gd name="T0" fmla="*/ 13 w 13"/>
                <a:gd name="T1" fmla="*/ 6 h 11"/>
                <a:gd name="T2" fmla="*/ 13 w 13"/>
                <a:gd name="T3" fmla="*/ 5 h 11"/>
                <a:gd name="T4" fmla="*/ 13 w 13"/>
                <a:gd name="T5" fmla="*/ 5 h 11"/>
                <a:gd name="T6" fmla="*/ 12 w 13"/>
                <a:gd name="T7" fmla="*/ 4 h 11"/>
                <a:gd name="T8" fmla="*/ 10 w 13"/>
                <a:gd name="T9" fmla="*/ 5 h 11"/>
                <a:gd name="T10" fmla="*/ 10 w 13"/>
                <a:gd name="T11" fmla="*/ 4 h 11"/>
                <a:gd name="T12" fmla="*/ 7 w 13"/>
                <a:gd name="T13" fmla="*/ 1 h 11"/>
                <a:gd name="T14" fmla="*/ 6 w 13"/>
                <a:gd name="T15" fmla="*/ 1 h 11"/>
                <a:gd name="T16" fmla="*/ 3 w 13"/>
                <a:gd name="T17" fmla="*/ 2 h 11"/>
                <a:gd name="T18" fmla="*/ 4 w 13"/>
                <a:gd name="T19" fmla="*/ 4 h 11"/>
                <a:gd name="T20" fmla="*/ 3 w 13"/>
                <a:gd name="T21" fmla="*/ 4 h 11"/>
                <a:gd name="T22" fmla="*/ 0 w 13"/>
                <a:gd name="T23" fmla="*/ 5 h 11"/>
                <a:gd name="T24" fmla="*/ 0 w 13"/>
                <a:gd name="T25" fmla="*/ 5 h 11"/>
                <a:gd name="T26" fmla="*/ 0 w 13"/>
                <a:gd name="T27" fmla="*/ 6 h 11"/>
                <a:gd name="T28" fmla="*/ 0 w 13"/>
                <a:gd name="T29" fmla="*/ 7 h 11"/>
                <a:gd name="T30" fmla="*/ 2 w 13"/>
                <a:gd name="T31" fmla="*/ 7 h 11"/>
                <a:gd name="T32" fmla="*/ 3 w 13"/>
                <a:gd name="T33" fmla="*/ 7 h 11"/>
                <a:gd name="T34" fmla="*/ 3 w 13"/>
                <a:gd name="T35" fmla="*/ 8 h 11"/>
                <a:gd name="T36" fmla="*/ 6 w 13"/>
                <a:gd name="T37" fmla="*/ 10 h 11"/>
                <a:gd name="T38" fmla="*/ 7 w 13"/>
                <a:gd name="T39" fmla="*/ 10 h 11"/>
                <a:gd name="T40" fmla="*/ 10 w 13"/>
                <a:gd name="T41" fmla="*/ 9 h 11"/>
                <a:gd name="T42" fmla="*/ 9 w 13"/>
                <a:gd name="T43" fmla="*/ 7 h 11"/>
                <a:gd name="T44" fmla="*/ 9 w 13"/>
                <a:gd name="T45" fmla="*/ 7 h 11"/>
                <a:gd name="T46" fmla="*/ 13 w 13"/>
                <a:gd name="T47" fmla="*/ 7 h 11"/>
                <a:gd name="T48" fmla="*/ 5 w 13"/>
                <a:gd name="T49" fmla="*/ 2 h 11"/>
                <a:gd name="T50" fmla="*/ 5 w 13"/>
                <a:gd name="T51" fmla="*/ 3 h 11"/>
                <a:gd name="T52" fmla="*/ 5 w 13"/>
                <a:gd name="T53" fmla="*/ 2 h 11"/>
                <a:gd name="T54" fmla="*/ 5 w 13"/>
                <a:gd name="T55" fmla="*/ 2 h 11"/>
                <a:gd name="T56" fmla="*/ 1 w 13"/>
                <a:gd name="T57" fmla="*/ 6 h 11"/>
                <a:gd name="T58" fmla="*/ 2 w 13"/>
                <a:gd name="T59" fmla="*/ 5 h 11"/>
                <a:gd name="T60" fmla="*/ 2 w 13"/>
                <a:gd name="T61" fmla="*/ 6 h 11"/>
                <a:gd name="T62" fmla="*/ 11 w 13"/>
                <a:gd name="T63" fmla="*/ 5 h 11"/>
                <a:gd name="T64" fmla="*/ 12 w 13"/>
                <a:gd name="T65" fmla="*/ 5 h 11"/>
                <a:gd name="T66" fmla="*/ 12 w 13"/>
                <a:gd name="T67" fmla="*/ 6 h 11"/>
                <a:gd name="T68" fmla="*/ 11 w 13"/>
                <a:gd name="T69" fmla="*/ 6 h 11"/>
                <a:gd name="T70" fmla="*/ 5 w 13"/>
                <a:gd name="T71" fmla="*/ 8 h 11"/>
                <a:gd name="T72" fmla="*/ 5 w 13"/>
                <a:gd name="T73" fmla="*/ 9 h 11"/>
                <a:gd name="T74" fmla="*/ 5 w 13"/>
                <a:gd name="T75" fmla="*/ 9 h 11"/>
                <a:gd name="T76" fmla="*/ 8 w 13"/>
                <a:gd name="T77" fmla="*/ 3 h 11"/>
                <a:gd name="T78" fmla="*/ 8 w 13"/>
                <a:gd name="T79" fmla="*/ 2 h 11"/>
                <a:gd name="T80" fmla="*/ 8 w 13"/>
                <a:gd name="T81" fmla="*/ 3 h 11"/>
                <a:gd name="T82" fmla="*/ 7 w 13"/>
                <a:gd name="T83" fmla="*/ 7 h 11"/>
                <a:gd name="T84" fmla="*/ 8 w 13"/>
                <a:gd name="T85" fmla="*/ 4 h 11"/>
                <a:gd name="T86" fmla="*/ 7 w 13"/>
                <a:gd name="T87" fmla="*/ 4 h 11"/>
                <a:gd name="T88" fmla="*/ 8 w 13"/>
                <a:gd name="T89" fmla="*/ 6 h 11"/>
                <a:gd name="T90" fmla="*/ 7 w 13"/>
                <a:gd name="T91" fmla="*/ 4 h 11"/>
                <a:gd name="T92" fmla="*/ 7 w 13"/>
                <a:gd name="T93" fmla="*/ 4 h 11"/>
                <a:gd name="T94" fmla="*/ 7 w 13"/>
                <a:gd name="T95" fmla="*/ 4 h 11"/>
                <a:gd name="T96" fmla="*/ 7 w 13"/>
                <a:gd name="T97" fmla="*/ 4 h 11"/>
                <a:gd name="T98" fmla="*/ 4 w 13"/>
                <a:gd name="T99" fmla="*/ 7 h 11"/>
                <a:gd name="T100" fmla="*/ 5 w 13"/>
                <a:gd name="T101" fmla="*/ 6 h 11"/>
                <a:gd name="T102" fmla="*/ 5 w 13"/>
                <a:gd name="T103" fmla="*/ 6 h 11"/>
                <a:gd name="T104" fmla="*/ 4 w 13"/>
                <a:gd name="T105" fmla="*/ 7 h 11"/>
                <a:gd name="T106" fmla="*/ 8 w 13"/>
                <a:gd name="T107" fmla="*/ 9 h 11"/>
                <a:gd name="T108" fmla="*/ 8 w 13"/>
                <a:gd name="T109" fmla="*/ 9 h 11"/>
                <a:gd name="T110" fmla="*/ 8 w 13"/>
                <a:gd name="T1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1"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lnTo>
                    <a:pt x="11" y="5"/>
                  </a:lnTo>
                  <a:close/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6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7"/>
                  </a:ln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8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8" y="5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3"/>
                  </a:ln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7057E0F-E59A-453E-9454-B29559ADFCAF}"/>
              </a:ext>
            </a:extLst>
          </p:cNvPr>
          <p:cNvGrpSpPr/>
          <p:nvPr/>
        </p:nvGrpSpPr>
        <p:grpSpPr>
          <a:xfrm>
            <a:off x="11269645" y="0"/>
            <a:ext cx="625003" cy="2391345"/>
            <a:chOff x="1661188" y="-13269"/>
            <a:chExt cx="625003" cy="2391345"/>
          </a:xfrm>
          <a:effectLst>
            <a:outerShdw blurRad="50800" dist="635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Rectangle 12">
              <a:extLst>
                <a:ext uri="{FF2B5EF4-FFF2-40B4-BE49-F238E27FC236}">
                  <a16:creationId xmlns:a16="http://schemas.microsoft.com/office/drawing/2014/main" id="{7978717C-C526-4F44-91B1-57C027498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1806391"/>
              <a:ext cx="10861" cy="100711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id="{9A9AEDAF-735B-49D8-B7C0-2A5B88F38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075942"/>
              <a:ext cx="10861" cy="44431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7B131618-6E65-4601-AB97-1B99CF2E1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C173F429-B9AC-42A2-9428-DB2C7F048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1CF66982-B199-45AD-89B5-43C930EF5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16368C92-BCE8-428E-87C4-2724DF41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2CB5849B-8819-4F09-ACB0-D6DB3690C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10861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14EDD642-2309-4527-B21C-C2595EC7E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120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EEBDF305-64A1-4039-9B35-A58367E43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120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5" name="Rectangle 21">
              <a:extLst>
                <a:ext uri="{FF2B5EF4-FFF2-40B4-BE49-F238E27FC236}">
                  <a16:creationId xmlns:a16="http://schemas.microsoft.com/office/drawing/2014/main" id="{4646BDF8-A43D-4BDC-BEA3-761E78B13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120" y="2153944"/>
              <a:ext cx="11848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6" name="Rectangle 22">
              <a:extLst>
                <a:ext uri="{FF2B5EF4-FFF2-40B4-BE49-F238E27FC236}">
                  <a16:creationId xmlns:a16="http://schemas.microsoft.com/office/drawing/2014/main" id="{048C0374-1A03-43FC-865C-728989606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968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7" name="Oval 23">
              <a:extLst>
                <a:ext uri="{FF2B5EF4-FFF2-40B4-BE49-F238E27FC236}">
                  <a16:creationId xmlns:a16="http://schemas.microsoft.com/office/drawing/2014/main" id="{BAD5117F-8DBA-4DD7-8E74-89CCDCA4F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1907102"/>
              <a:ext cx="34558" cy="45419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8" name="Oval 24">
              <a:extLst>
                <a:ext uri="{FF2B5EF4-FFF2-40B4-BE49-F238E27FC236}">
                  <a16:creationId xmlns:a16="http://schemas.microsoft.com/office/drawing/2014/main" id="{21CF52A3-AF7F-430A-8ED8-A950F142C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2042371"/>
              <a:ext cx="34558" cy="44431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1BC71EB5-A9A0-4C8B-8A16-4FCA6DDF0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0131" y="1940673"/>
              <a:ext cx="147118" cy="112560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5 h 10"/>
                <a:gd name="T4" fmla="*/ 13 w 13"/>
                <a:gd name="T5" fmla="*/ 4 h 10"/>
                <a:gd name="T6" fmla="*/ 12 w 13"/>
                <a:gd name="T7" fmla="*/ 3 h 10"/>
                <a:gd name="T8" fmla="*/ 10 w 13"/>
                <a:gd name="T9" fmla="*/ 4 h 10"/>
                <a:gd name="T10" fmla="*/ 10 w 13"/>
                <a:gd name="T11" fmla="*/ 3 h 10"/>
                <a:gd name="T12" fmla="*/ 7 w 13"/>
                <a:gd name="T13" fmla="*/ 0 h 10"/>
                <a:gd name="T14" fmla="*/ 6 w 13"/>
                <a:gd name="T15" fmla="*/ 0 h 10"/>
                <a:gd name="T16" fmla="*/ 3 w 13"/>
                <a:gd name="T17" fmla="*/ 1 h 10"/>
                <a:gd name="T18" fmla="*/ 4 w 13"/>
                <a:gd name="T19" fmla="*/ 3 h 10"/>
                <a:gd name="T20" fmla="*/ 3 w 13"/>
                <a:gd name="T21" fmla="*/ 3 h 10"/>
                <a:gd name="T22" fmla="*/ 0 w 13"/>
                <a:gd name="T23" fmla="*/ 4 h 10"/>
                <a:gd name="T24" fmla="*/ 0 w 13"/>
                <a:gd name="T25" fmla="*/ 4 h 10"/>
                <a:gd name="T26" fmla="*/ 0 w 13"/>
                <a:gd name="T27" fmla="*/ 6 h 10"/>
                <a:gd name="T28" fmla="*/ 0 w 13"/>
                <a:gd name="T29" fmla="*/ 6 h 10"/>
                <a:gd name="T30" fmla="*/ 2 w 13"/>
                <a:gd name="T31" fmla="*/ 7 h 10"/>
                <a:gd name="T32" fmla="*/ 3 w 13"/>
                <a:gd name="T33" fmla="*/ 6 h 10"/>
                <a:gd name="T34" fmla="*/ 3 w 13"/>
                <a:gd name="T35" fmla="*/ 7 h 10"/>
                <a:gd name="T36" fmla="*/ 6 w 13"/>
                <a:gd name="T37" fmla="*/ 9 h 10"/>
                <a:gd name="T38" fmla="*/ 7 w 13"/>
                <a:gd name="T39" fmla="*/ 9 h 10"/>
                <a:gd name="T40" fmla="*/ 10 w 13"/>
                <a:gd name="T41" fmla="*/ 8 h 10"/>
                <a:gd name="T42" fmla="*/ 9 w 13"/>
                <a:gd name="T43" fmla="*/ 7 h 10"/>
                <a:gd name="T44" fmla="*/ 9 w 13"/>
                <a:gd name="T45" fmla="*/ 7 h 10"/>
                <a:gd name="T46" fmla="*/ 13 w 13"/>
                <a:gd name="T47" fmla="*/ 6 h 10"/>
                <a:gd name="T48" fmla="*/ 5 w 13"/>
                <a:gd name="T49" fmla="*/ 2 h 10"/>
                <a:gd name="T50" fmla="*/ 5 w 13"/>
                <a:gd name="T51" fmla="*/ 2 h 10"/>
                <a:gd name="T52" fmla="*/ 5 w 13"/>
                <a:gd name="T53" fmla="*/ 2 h 10"/>
                <a:gd name="T54" fmla="*/ 5 w 13"/>
                <a:gd name="T55" fmla="*/ 2 h 10"/>
                <a:gd name="T56" fmla="*/ 1 w 13"/>
                <a:gd name="T57" fmla="*/ 5 h 10"/>
                <a:gd name="T58" fmla="*/ 2 w 13"/>
                <a:gd name="T59" fmla="*/ 5 h 10"/>
                <a:gd name="T60" fmla="*/ 2 w 13"/>
                <a:gd name="T61" fmla="*/ 5 h 10"/>
                <a:gd name="T62" fmla="*/ 11 w 13"/>
                <a:gd name="T63" fmla="*/ 5 h 10"/>
                <a:gd name="T64" fmla="*/ 12 w 13"/>
                <a:gd name="T65" fmla="*/ 5 h 10"/>
                <a:gd name="T66" fmla="*/ 12 w 13"/>
                <a:gd name="T67" fmla="*/ 5 h 10"/>
                <a:gd name="T68" fmla="*/ 11 w 13"/>
                <a:gd name="T69" fmla="*/ 5 h 10"/>
                <a:gd name="T70" fmla="*/ 5 w 13"/>
                <a:gd name="T71" fmla="*/ 8 h 10"/>
                <a:gd name="T72" fmla="*/ 5 w 13"/>
                <a:gd name="T73" fmla="*/ 8 h 10"/>
                <a:gd name="T74" fmla="*/ 5 w 13"/>
                <a:gd name="T75" fmla="*/ 8 h 10"/>
                <a:gd name="T76" fmla="*/ 8 w 13"/>
                <a:gd name="T77" fmla="*/ 2 h 10"/>
                <a:gd name="T78" fmla="*/ 8 w 13"/>
                <a:gd name="T79" fmla="*/ 1 h 10"/>
                <a:gd name="T80" fmla="*/ 8 w 13"/>
                <a:gd name="T81" fmla="*/ 2 h 10"/>
                <a:gd name="T82" fmla="*/ 7 w 13"/>
                <a:gd name="T83" fmla="*/ 7 h 10"/>
                <a:gd name="T84" fmla="*/ 8 w 13"/>
                <a:gd name="T85" fmla="*/ 3 h 10"/>
                <a:gd name="T86" fmla="*/ 8 w 13"/>
                <a:gd name="T87" fmla="*/ 4 h 10"/>
                <a:gd name="T88" fmla="*/ 8 w 13"/>
                <a:gd name="T89" fmla="*/ 4 h 10"/>
                <a:gd name="T90" fmla="*/ 7 w 13"/>
                <a:gd name="T91" fmla="*/ 3 h 10"/>
                <a:gd name="T92" fmla="*/ 7 w 13"/>
                <a:gd name="T93" fmla="*/ 3 h 10"/>
                <a:gd name="T94" fmla="*/ 7 w 13"/>
                <a:gd name="T95" fmla="*/ 4 h 10"/>
                <a:gd name="T96" fmla="*/ 6 w 13"/>
                <a:gd name="T97" fmla="*/ 3 h 10"/>
                <a:gd name="T98" fmla="*/ 4 w 13"/>
                <a:gd name="T99" fmla="*/ 6 h 10"/>
                <a:gd name="T100" fmla="*/ 5 w 13"/>
                <a:gd name="T101" fmla="*/ 5 h 10"/>
                <a:gd name="T102" fmla="*/ 4 w 13"/>
                <a:gd name="T103" fmla="*/ 5 h 10"/>
                <a:gd name="T104" fmla="*/ 4 w 13"/>
                <a:gd name="T105" fmla="*/ 6 h 10"/>
                <a:gd name="T106" fmla="*/ 8 w 13"/>
                <a:gd name="T107" fmla="*/ 8 h 10"/>
                <a:gd name="T108" fmla="*/ 8 w 13"/>
                <a:gd name="T10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10"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5" y="7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6" y="7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6" y="7"/>
                  </a:ln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4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3"/>
                  </a:ln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789B3444-7B3A-4E78-8EFB-0DD8CEE2F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411" y="2109512"/>
              <a:ext cx="34558" cy="44431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1 h 4"/>
                <a:gd name="T10" fmla="*/ 2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303B5F1F-2844-4395-9D58-97671B9DC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112272"/>
              <a:ext cx="625003" cy="44431"/>
            </a:xfrm>
            <a:custGeom>
              <a:avLst/>
              <a:gdLst>
                <a:gd name="T0" fmla="*/ 0 w 633"/>
                <a:gd name="T1" fmla="*/ 0 h 45"/>
                <a:gd name="T2" fmla="*/ 633 w 633"/>
                <a:gd name="T3" fmla="*/ 0 h 45"/>
                <a:gd name="T4" fmla="*/ 587 w 633"/>
                <a:gd name="T5" fmla="*/ 45 h 45"/>
                <a:gd name="T6" fmla="*/ 46 w 633"/>
                <a:gd name="T7" fmla="*/ 45 h 45"/>
                <a:gd name="T8" fmla="*/ 0 w 63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0"/>
                  </a:move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B448D9BB-801F-4021-AB6B-062899028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156704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34AA3FDC-695C-4C24-BB1A-13B1766F8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190274"/>
              <a:ext cx="625003" cy="45419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037CB228-A365-4E22-9F2E-4B0D0294C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235693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00120525-CED4-4D6B-8377-12017928A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269264"/>
              <a:ext cx="625003" cy="44431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451834B0-D80A-48BA-9ECC-0632B018E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313695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C087643D-92A2-470B-8CE1-FFC43FCDB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347266"/>
              <a:ext cx="625003" cy="45419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664B1B5D-9CBF-41AC-A0E6-6A0724F12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392684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8C4D288C-5540-4BED-896A-8756C1F46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426255"/>
              <a:ext cx="625003" cy="44431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8B43C952-7797-4EB3-996B-5D16C2608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470686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BD5CE66B-9DEC-42C4-B93E-9247FB617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515118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E8D3B066-DFC2-4925-9A07-DC772C729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548688"/>
              <a:ext cx="625003" cy="45419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3" name="Freeform 39">
              <a:extLst>
                <a:ext uri="{FF2B5EF4-FFF2-40B4-BE49-F238E27FC236}">
                  <a16:creationId xmlns:a16="http://schemas.microsoft.com/office/drawing/2014/main" id="{1F6E82E9-8953-4364-BCEF-B963A2511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594107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4" name="Freeform 40">
              <a:extLst>
                <a:ext uri="{FF2B5EF4-FFF2-40B4-BE49-F238E27FC236}">
                  <a16:creationId xmlns:a16="http://schemas.microsoft.com/office/drawing/2014/main" id="{24C095A7-8752-4C0E-AE5B-A4BA91CC9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627678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43DB0997-6AAE-4495-9129-19AA63BA1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672109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6" name="Freeform 42">
              <a:extLst>
                <a:ext uri="{FF2B5EF4-FFF2-40B4-BE49-F238E27FC236}">
                  <a16:creationId xmlns:a16="http://schemas.microsoft.com/office/drawing/2014/main" id="{42A012CC-F6A0-4480-AA55-68E788F61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705680"/>
              <a:ext cx="625003" cy="45419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7" name="Freeform 43">
              <a:extLst>
                <a:ext uri="{FF2B5EF4-FFF2-40B4-BE49-F238E27FC236}">
                  <a16:creationId xmlns:a16="http://schemas.microsoft.com/office/drawing/2014/main" id="{E9D74EED-74EF-465B-AF2E-88083E9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751098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8" name="Freeform 44">
              <a:extLst>
                <a:ext uri="{FF2B5EF4-FFF2-40B4-BE49-F238E27FC236}">
                  <a16:creationId xmlns:a16="http://schemas.microsoft.com/office/drawing/2014/main" id="{E5A9551D-16C1-4CA1-90C7-680501661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784669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id="{C3042DE5-A67D-4720-8554-A8C03262C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584" y="921711"/>
              <a:ext cx="374212" cy="190562"/>
            </a:xfrm>
            <a:custGeom>
              <a:avLst/>
              <a:gdLst>
                <a:gd name="T0" fmla="*/ 33 w 33"/>
                <a:gd name="T1" fmla="*/ 17 h 17"/>
                <a:gd name="T2" fmla="*/ 28 w 33"/>
                <a:gd name="T3" fmla="*/ 6 h 17"/>
                <a:gd name="T4" fmla="*/ 17 w 33"/>
                <a:gd name="T5" fmla="*/ 1 h 17"/>
                <a:gd name="T6" fmla="*/ 5 w 33"/>
                <a:gd name="T7" fmla="*/ 6 h 17"/>
                <a:gd name="T8" fmla="*/ 0 w 33"/>
                <a:gd name="T9" fmla="*/ 17 h 17"/>
                <a:gd name="T10" fmla="*/ 0 w 33"/>
                <a:gd name="T11" fmla="*/ 17 h 17"/>
                <a:gd name="T12" fmla="*/ 17 w 33"/>
                <a:gd name="T13" fmla="*/ 0 h 17"/>
                <a:gd name="T14" fmla="*/ 33 w 3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7">
                  <a:moveTo>
                    <a:pt x="33" y="17"/>
                  </a:moveTo>
                  <a:cubicBezTo>
                    <a:pt x="33" y="13"/>
                    <a:pt x="31" y="9"/>
                    <a:pt x="28" y="6"/>
                  </a:cubicBezTo>
                  <a:cubicBezTo>
                    <a:pt x="25" y="3"/>
                    <a:pt x="21" y="1"/>
                    <a:pt x="17" y="1"/>
                  </a:cubicBezTo>
                  <a:cubicBezTo>
                    <a:pt x="12" y="1"/>
                    <a:pt x="8" y="3"/>
                    <a:pt x="5" y="6"/>
                  </a:cubicBezTo>
                  <a:cubicBezTo>
                    <a:pt x="2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0" name="Oval 46">
              <a:extLst>
                <a:ext uri="{FF2B5EF4-FFF2-40B4-BE49-F238E27FC236}">
                  <a16:creationId xmlns:a16="http://schemas.microsoft.com/office/drawing/2014/main" id="{C4FF952A-65F4-44F3-827A-90779E9D6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764719"/>
              <a:ext cx="34558" cy="33570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1" name="Oval 47">
              <a:extLst>
                <a:ext uri="{FF2B5EF4-FFF2-40B4-BE49-F238E27FC236}">
                  <a16:creationId xmlns:a16="http://schemas.microsoft.com/office/drawing/2014/main" id="{7269BE12-6ADE-4343-AA38-E745B9BE5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899001"/>
              <a:ext cx="34558" cy="33570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2" name="Freeform 48">
              <a:extLst>
                <a:ext uri="{FF2B5EF4-FFF2-40B4-BE49-F238E27FC236}">
                  <a16:creationId xmlns:a16="http://schemas.microsoft.com/office/drawing/2014/main" id="{66758A21-BCDD-4321-B6E1-1FFCBBD6D0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0131" y="787429"/>
              <a:ext cx="147118" cy="123421"/>
            </a:xfrm>
            <a:custGeom>
              <a:avLst/>
              <a:gdLst>
                <a:gd name="T0" fmla="*/ 13 w 13"/>
                <a:gd name="T1" fmla="*/ 6 h 11"/>
                <a:gd name="T2" fmla="*/ 13 w 13"/>
                <a:gd name="T3" fmla="*/ 5 h 11"/>
                <a:gd name="T4" fmla="*/ 13 w 13"/>
                <a:gd name="T5" fmla="*/ 5 h 11"/>
                <a:gd name="T6" fmla="*/ 12 w 13"/>
                <a:gd name="T7" fmla="*/ 4 h 11"/>
                <a:gd name="T8" fmla="*/ 10 w 13"/>
                <a:gd name="T9" fmla="*/ 5 h 11"/>
                <a:gd name="T10" fmla="*/ 10 w 13"/>
                <a:gd name="T11" fmla="*/ 4 h 11"/>
                <a:gd name="T12" fmla="*/ 7 w 13"/>
                <a:gd name="T13" fmla="*/ 1 h 11"/>
                <a:gd name="T14" fmla="*/ 6 w 13"/>
                <a:gd name="T15" fmla="*/ 1 h 11"/>
                <a:gd name="T16" fmla="*/ 3 w 13"/>
                <a:gd name="T17" fmla="*/ 2 h 11"/>
                <a:gd name="T18" fmla="*/ 4 w 13"/>
                <a:gd name="T19" fmla="*/ 4 h 11"/>
                <a:gd name="T20" fmla="*/ 3 w 13"/>
                <a:gd name="T21" fmla="*/ 4 h 11"/>
                <a:gd name="T22" fmla="*/ 0 w 13"/>
                <a:gd name="T23" fmla="*/ 5 h 11"/>
                <a:gd name="T24" fmla="*/ 0 w 13"/>
                <a:gd name="T25" fmla="*/ 5 h 11"/>
                <a:gd name="T26" fmla="*/ 0 w 13"/>
                <a:gd name="T27" fmla="*/ 6 h 11"/>
                <a:gd name="T28" fmla="*/ 0 w 13"/>
                <a:gd name="T29" fmla="*/ 7 h 11"/>
                <a:gd name="T30" fmla="*/ 2 w 13"/>
                <a:gd name="T31" fmla="*/ 7 h 11"/>
                <a:gd name="T32" fmla="*/ 3 w 13"/>
                <a:gd name="T33" fmla="*/ 7 h 11"/>
                <a:gd name="T34" fmla="*/ 3 w 13"/>
                <a:gd name="T35" fmla="*/ 8 h 11"/>
                <a:gd name="T36" fmla="*/ 6 w 13"/>
                <a:gd name="T37" fmla="*/ 10 h 11"/>
                <a:gd name="T38" fmla="*/ 7 w 13"/>
                <a:gd name="T39" fmla="*/ 10 h 11"/>
                <a:gd name="T40" fmla="*/ 10 w 13"/>
                <a:gd name="T41" fmla="*/ 9 h 11"/>
                <a:gd name="T42" fmla="*/ 9 w 13"/>
                <a:gd name="T43" fmla="*/ 7 h 11"/>
                <a:gd name="T44" fmla="*/ 9 w 13"/>
                <a:gd name="T45" fmla="*/ 7 h 11"/>
                <a:gd name="T46" fmla="*/ 13 w 13"/>
                <a:gd name="T47" fmla="*/ 7 h 11"/>
                <a:gd name="T48" fmla="*/ 5 w 13"/>
                <a:gd name="T49" fmla="*/ 2 h 11"/>
                <a:gd name="T50" fmla="*/ 5 w 13"/>
                <a:gd name="T51" fmla="*/ 3 h 11"/>
                <a:gd name="T52" fmla="*/ 5 w 13"/>
                <a:gd name="T53" fmla="*/ 2 h 11"/>
                <a:gd name="T54" fmla="*/ 5 w 13"/>
                <a:gd name="T55" fmla="*/ 2 h 11"/>
                <a:gd name="T56" fmla="*/ 1 w 13"/>
                <a:gd name="T57" fmla="*/ 6 h 11"/>
                <a:gd name="T58" fmla="*/ 2 w 13"/>
                <a:gd name="T59" fmla="*/ 5 h 11"/>
                <a:gd name="T60" fmla="*/ 2 w 13"/>
                <a:gd name="T61" fmla="*/ 6 h 11"/>
                <a:gd name="T62" fmla="*/ 11 w 13"/>
                <a:gd name="T63" fmla="*/ 5 h 11"/>
                <a:gd name="T64" fmla="*/ 12 w 13"/>
                <a:gd name="T65" fmla="*/ 5 h 11"/>
                <a:gd name="T66" fmla="*/ 12 w 13"/>
                <a:gd name="T67" fmla="*/ 6 h 11"/>
                <a:gd name="T68" fmla="*/ 11 w 13"/>
                <a:gd name="T69" fmla="*/ 6 h 11"/>
                <a:gd name="T70" fmla="*/ 5 w 13"/>
                <a:gd name="T71" fmla="*/ 8 h 11"/>
                <a:gd name="T72" fmla="*/ 5 w 13"/>
                <a:gd name="T73" fmla="*/ 9 h 11"/>
                <a:gd name="T74" fmla="*/ 5 w 13"/>
                <a:gd name="T75" fmla="*/ 9 h 11"/>
                <a:gd name="T76" fmla="*/ 8 w 13"/>
                <a:gd name="T77" fmla="*/ 3 h 11"/>
                <a:gd name="T78" fmla="*/ 8 w 13"/>
                <a:gd name="T79" fmla="*/ 2 h 11"/>
                <a:gd name="T80" fmla="*/ 8 w 13"/>
                <a:gd name="T81" fmla="*/ 3 h 11"/>
                <a:gd name="T82" fmla="*/ 7 w 13"/>
                <a:gd name="T83" fmla="*/ 7 h 11"/>
                <a:gd name="T84" fmla="*/ 8 w 13"/>
                <a:gd name="T85" fmla="*/ 4 h 11"/>
                <a:gd name="T86" fmla="*/ 7 w 13"/>
                <a:gd name="T87" fmla="*/ 4 h 11"/>
                <a:gd name="T88" fmla="*/ 8 w 13"/>
                <a:gd name="T89" fmla="*/ 6 h 11"/>
                <a:gd name="T90" fmla="*/ 7 w 13"/>
                <a:gd name="T91" fmla="*/ 4 h 11"/>
                <a:gd name="T92" fmla="*/ 7 w 13"/>
                <a:gd name="T93" fmla="*/ 4 h 11"/>
                <a:gd name="T94" fmla="*/ 7 w 13"/>
                <a:gd name="T95" fmla="*/ 4 h 11"/>
                <a:gd name="T96" fmla="*/ 7 w 13"/>
                <a:gd name="T97" fmla="*/ 4 h 11"/>
                <a:gd name="T98" fmla="*/ 4 w 13"/>
                <a:gd name="T99" fmla="*/ 7 h 11"/>
                <a:gd name="T100" fmla="*/ 5 w 13"/>
                <a:gd name="T101" fmla="*/ 6 h 11"/>
                <a:gd name="T102" fmla="*/ 5 w 13"/>
                <a:gd name="T103" fmla="*/ 6 h 11"/>
                <a:gd name="T104" fmla="*/ 4 w 13"/>
                <a:gd name="T105" fmla="*/ 7 h 11"/>
                <a:gd name="T106" fmla="*/ 8 w 13"/>
                <a:gd name="T107" fmla="*/ 9 h 11"/>
                <a:gd name="T108" fmla="*/ 8 w 13"/>
                <a:gd name="T109" fmla="*/ 9 h 11"/>
                <a:gd name="T110" fmla="*/ 8 w 13"/>
                <a:gd name="T1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1"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lnTo>
                    <a:pt x="11" y="5"/>
                  </a:lnTo>
                  <a:close/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6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7"/>
                  </a:ln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8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8" y="5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3"/>
                  </a:ln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0031CEC0-E6F8-4F0A-9030-A7AC14AB1B4E}"/>
                </a:ext>
              </a:extLst>
            </p:cNvPr>
            <p:cNvCxnSpPr/>
            <p:nvPr/>
          </p:nvCxnSpPr>
          <p:spPr>
            <a:xfrm flipV="1">
              <a:off x="1970515" y="-13269"/>
              <a:ext cx="0" cy="781164"/>
            </a:xfrm>
            <a:prstGeom prst="line">
              <a:avLst/>
            </a:prstGeom>
            <a:noFill/>
            <a:ln w="19050" cap="flat" cmpd="sng" algn="ctr">
              <a:solidFill>
                <a:srgbClr val="8BB788"/>
              </a:solidFill>
              <a:prstDash val="solid"/>
              <a:miter lim="800000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-329245" y="-45264"/>
            <a:ext cx="12098498" cy="2706485"/>
            <a:chOff x="-329119" y="3534049"/>
            <a:chExt cx="12098498" cy="2706485"/>
          </a:xfrm>
        </p:grpSpPr>
        <p:sp>
          <p:nvSpPr>
            <p:cNvPr id="89" name="Rounded Rectangle 88"/>
            <p:cNvSpPr/>
            <p:nvPr/>
          </p:nvSpPr>
          <p:spPr>
            <a:xfrm>
              <a:off x="829994" y="4417255"/>
              <a:ext cx="10939385" cy="1505243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 w="1905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图片 27">
              <a:extLst>
                <a:ext uri="{FF2B5EF4-FFF2-40B4-BE49-F238E27FC236}">
                  <a16:creationId xmlns:a16="http://schemas.microsoft.com/office/drawing/2014/main" id="{E5273BE1-9E02-4074-A83A-F73213A14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9119" y="3534049"/>
              <a:ext cx="2626411" cy="270648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1" name="TextBox 90"/>
          <p:cNvSpPr txBox="1"/>
          <p:nvPr/>
        </p:nvSpPr>
        <p:spPr>
          <a:xfrm>
            <a:off x="2496967" y="977072"/>
            <a:ext cx="7536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Thực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hiện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việc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vui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tết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trung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thu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cùng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gia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731520" y="2985071"/>
            <a:ext cx="2939143" cy="2194560"/>
            <a:chOff x="731520" y="2985071"/>
            <a:chExt cx="2939143" cy="2194560"/>
          </a:xfrm>
        </p:grpSpPr>
        <p:sp>
          <p:nvSpPr>
            <p:cNvPr id="92" name="Cloud 91"/>
            <p:cNvSpPr/>
            <p:nvPr/>
          </p:nvSpPr>
          <p:spPr>
            <a:xfrm>
              <a:off x="731520" y="2985071"/>
              <a:ext cx="2939143" cy="219456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70587" y="3303107"/>
              <a:ext cx="18438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Bày</a:t>
              </a:r>
              <a:r>
                <a:rPr lang="en-US" sz="32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mâm</a:t>
              </a:r>
              <a:r>
                <a:rPr lang="en-US" sz="32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quả</a:t>
              </a:r>
              <a:endParaRPr lang="en-US" sz="3200" dirty="0">
                <a:solidFill>
                  <a:srgbClr val="002060"/>
                </a:solidFill>
                <a:latin typeface="UTM Showcard" panose="02040603050506020204" pitchFamily="18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401986" y="4194385"/>
            <a:ext cx="2939143" cy="2194560"/>
            <a:chOff x="4401986" y="4194385"/>
            <a:chExt cx="2939143" cy="2194560"/>
          </a:xfrm>
        </p:grpSpPr>
        <p:sp>
          <p:nvSpPr>
            <p:cNvPr id="93" name="Cloud 92"/>
            <p:cNvSpPr/>
            <p:nvPr/>
          </p:nvSpPr>
          <p:spPr>
            <a:xfrm>
              <a:off x="4401986" y="4194385"/>
              <a:ext cx="2939143" cy="219456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581701" y="4747812"/>
              <a:ext cx="25733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đồ</a:t>
              </a:r>
              <a:r>
                <a:rPr lang="en-US" sz="28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trung</a:t>
              </a:r>
              <a:r>
                <a:rPr lang="en-US" sz="28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thu</a:t>
              </a:r>
              <a:endParaRPr lang="en-US" sz="2800" dirty="0">
                <a:solidFill>
                  <a:srgbClr val="002060"/>
                </a:solidFill>
                <a:latin typeface="UTM Showcard" panose="02040603050506020204" pitchFamily="18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8660282" y="3507359"/>
            <a:ext cx="2939354" cy="2194560"/>
            <a:chOff x="8660282" y="3507359"/>
            <a:chExt cx="2939354" cy="2194560"/>
          </a:xfrm>
        </p:grpSpPr>
        <p:sp>
          <p:nvSpPr>
            <p:cNvPr id="94" name="Cloud 93"/>
            <p:cNvSpPr/>
            <p:nvPr/>
          </p:nvSpPr>
          <p:spPr>
            <a:xfrm>
              <a:off x="8660282" y="3507359"/>
              <a:ext cx="2939143" cy="219456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928870" y="4074830"/>
              <a:ext cx="26707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Ngắm</a:t>
              </a:r>
              <a:r>
                <a:rPr lang="en-US" sz="28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trăng</a:t>
              </a:r>
              <a:r>
                <a:rPr lang="en-US" sz="28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đêm</a:t>
              </a:r>
              <a:r>
                <a:rPr lang="en-US" sz="28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rằm</a:t>
              </a:r>
              <a:endParaRPr lang="en-US" sz="2800" dirty="0">
                <a:solidFill>
                  <a:srgbClr val="002060"/>
                </a:solidFill>
                <a:latin typeface="UTM Showcard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0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201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#9Slide05 Aphrodite Pro</vt:lpstr>
      <vt:lpstr>Calibri</vt:lpstr>
      <vt:lpstr>inpin heiti</vt:lpstr>
      <vt:lpstr>#9Slide07 Altus</vt:lpstr>
      <vt:lpstr>SVN-Newton</vt:lpstr>
      <vt:lpstr>#9Slide07 HoneyCream</vt:lpstr>
      <vt:lpstr>UTM Showcard</vt:lpstr>
      <vt:lpstr>UTM Novido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HĐTN</dc:subject>
  <dc:creator>Cảm Nguyễn</dc:creator>
  <cp:keywords>Măng Non Team</cp:keywords>
  <dc:description>Vui trung thu</dc:description>
  <cp:lastModifiedBy>Dat Ngo Tien</cp:lastModifiedBy>
  <cp:revision>5</cp:revision>
  <dcterms:created xsi:type="dcterms:W3CDTF">2022-08-21T02:25:00Z</dcterms:created>
  <dcterms:modified xsi:type="dcterms:W3CDTF">2024-10-21T13:41:50Z</dcterms:modified>
  <cp:category>Măng Non Team</cp:category>
</cp:coreProperties>
</file>