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8" r:id="rId2"/>
    <p:sldId id="281" r:id="rId3"/>
    <p:sldId id="259" r:id="rId4"/>
    <p:sldId id="286" r:id="rId5"/>
    <p:sldId id="261" r:id="rId6"/>
    <p:sldId id="262" r:id="rId7"/>
    <p:sldId id="263" r:id="rId8"/>
    <p:sldId id="283" r:id="rId9"/>
    <p:sldId id="266" r:id="rId10"/>
    <p:sldId id="267" r:id="rId11"/>
    <p:sldId id="284" r:id="rId12"/>
    <p:sldId id="285" r:id="rId13"/>
    <p:sldId id="269" r:id="rId14"/>
    <p:sldId id="270" r:id="rId15"/>
    <p:sldId id="289" r:id="rId16"/>
    <p:sldId id="264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CC00"/>
    <a:srgbClr val="FF66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D1657-FDB8-48BF-89FF-12465B46870E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2CBDD-4257-441F-83EE-F606171BB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5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71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0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8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35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26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9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3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81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6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8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51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11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3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3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6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5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6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0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7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8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0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9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16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1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4.jpe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28998" y="82640"/>
            <a:ext cx="9638932" cy="6692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" b="89971" l="0" r="93700">
                        <a14:foregroundMark x1="10800" y1="35398" x2="13500" y2="41495"/>
                        <a14:foregroundMark x1="13700" y1="41101" x2="14800" y2="49066"/>
                        <a14:foregroundMark x1="62100" y1="36676" x2="61900" y2="47984"/>
                        <a14:foregroundMark x1="42700" y1="37561" x2="44400" y2="50737"/>
                        <a14:foregroundMark x1="18400" y1="38938" x2="18400" y2="42380"/>
                        <a14:foregroundMark x1="87700" y1="36087" x2="87300" y2="46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7" y="1881884"/>
            <a:ext cx="5397501" cy="548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52" y="38872"/>
            <a:ext cx="1449264" cy="258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9193" y="-322028"/>
            <a:ext cx="4365114" cy="3304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5444" y="1954647"/>
            <a:ext cx="8955800" cy="3920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509" y="5102380"/>
            <a:ext cx="2651990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0351" y="-328125"/>
            <a:ext cx="411515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9" y="1388541"/>
            <a:ext cx="5227453" cy="4285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4786398" y="-1209907"/>
            <a:ext cx="7405602" cy="6641462"/>
            <a:chOff x="-329391" y="-303488"/>
            <a:chExt cx="74056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9391" y="-303488"/>
              <a:ext cx="74056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25423" y="1581482"/>
              <a:ext cx="33060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88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980310"/>
            <a:ext cx="2574636" cy="4004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578" y="894058"/>
            <a:ext cx="6164038" cy="5069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93897" y="226648"/>
            <a:ext cx="6155033" cy="3420126"/>
            <a:chOff x="-293897" y="226648"/>
            <a:chExt cx="6155033" cy="3420126"/>
          </a:xfrm>
        </p:grpSpPr>
        <p:pic>
          <p:nvPicPr>
            <p:cNvPr id="9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21044990">
              <a:off x="-293897" y="226648"/>
              <a:ext cx="6155033" cy="34201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71599" y="583408"/>
              <a:ext cx="37359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1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754" y="1384764"/>
            <a:ext cx="6403239" cy="434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980310"/>
            <a:ext cx="2574636" cy="40049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93897" y="226648"/>
            <a:ext cx="6155033" cy="3420126"/>
            <a:chOff x="-293897" y="226648"/>
            <a:chExt cx="6155033" cy="3420126"/>
          </a:xfrm>
        </p:grpSpPr>
        <p:pic>
          <p:nvPicPr>
            <p:cNvPr id="9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21044990">
              <a:off x="-293897" y="226648"/>
              <a:ext cx="6155033" cy="34201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27908" y="678653"/>
              <a:ext cx="4232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Cậu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tử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281" y="94718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" y="-216784"/>
            <a:ext cx="11199276" cy="3659041"/>
            <a:chOff x="19050" y="-216784"/>
            <a:chExt cx="11199276" cy="3659041"/>
          </a:xfrm>
        </p:grpSpPr>
        <p:grpSp>
          <p:nvGrpSpPr>
            <p:cNvPr id="14" name="Group 13"/>
            <p:cNvGrpSpPr/>
            <p:nvPr/>
          </p:nvGrpSpPr>
          <p:grpSpPr>
            <a:xfrm>
              <a:off x="1251765" y="1138813"/>
              <a:ext cx="9966561" cy="1460695"/>
              <a:chOff x="966924" y="3849685"/>
              <a:chExt cx="7210425" cy="92778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966924" y="3849685"/>
                <a:ext cx="7210425" cy="92778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6699"/>
                </a:solidFill>
                <a:prstDash val="sys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65118" y="3901499"/>
                <a:ext cx="5905158" cy="76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chuyện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-216784"/>
              <a:ext cx="3659041" cy="36590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10" y="3252546"/>
            <a:ext cx="4839275" cy="267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154745" y="2397003"/>
            <a:ext cx="5063581" cy="3377845"/>
            <a:chOff x="1303365" y="876663"/>
            <a:chExt cx="5578494" cy="5106127"/>
          </a:xfrm>
        </p:grpSpPr>
        <p:grpSp>
          <p:nvGrpSpPr>
            <p:cNvPr id="19" name="Group 18"/>
            <p:cNvGrpSpPr/>
            <p:nvPr/>
          </p:nvGrpSpPr>
          <p:grpSpPr>
            <a:xfrm>
              <a:off x="1303365" y="2059289"/>
              <a:ext cx="5578494" cy="3923501"/>
              <a:chOff x="1852993" y="4979474"/>
              <a:chExt cx="8975983" cy="96190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852993" y="4979474"/>
                <a:ext cx="8975983" cy="961902"/>
                <a:chOff x="1632805" y="5316232"/>
                <a:chExt cx="8647269" cy="705394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00CC00"/>
                </a:solidFill>
                <a:ln>
                  <a:solidFill>
                    <a:srgbClr val="00CC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1717400" y="5316232"/>
                  <a:ext cx="8562674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CC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137545" y="5177154"/>
                <a:ext cx="8409738" cy="764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Lập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tuần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C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20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753" y="876663"/>
              <a:ext cx="1789144" cy="2365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4432" y="2537627"/>
            <a:ext cx="6066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US" sz="32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6092" y="3811021"/>
            <a:ext cx="157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</a:t>
            </a:r>
            <a:r>
              <a:rPr lang="en-US" sz="3200" b="1" i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endParaRPr lang="en-US" sz="3200" b="1" i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619" y="1401126"/>
            <a:ext cx="5797798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07038" y="1330082"/>
            <a:ext cx="4177923" cy="94114"/>
            <a:chOff x="770326" y="3058661"/>
            <a:chExt cx="4177923" cy="94114"/>
          </a:xfrm>
          <a:solidFill>
            <a:srgbClr val="0F873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" name="直接连接符 4"/>
            <p:cNvCxnSpPr/>
            <p:nvPr/>
          </p:nvCxnSpPr>
          <p:spPr>
            <a:xfrm>
              <a:off x="770326" y="3105718"/>
              <a:ext cx="4177923" cy="0"/>
            </a:xfrm>
            <a:prstGeom prst="line">
              <a:avLst/>
            </a:prstGeom>
            <a:grpFill/>
            <a:ln w="19050">
              <a:solidFill>
                <a:srgbClr val="0F87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2203649" y="3058661"/>
              <a:ext cx="1311277" cy="94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936586" y="340089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6587" y="172058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228" y="1466503"/>
            <a:ext cx="102616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9228" y="3426571"/>
            <a:ext cx="1017507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136" y="944137"/>
            <a:ext cx="5858764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75" y="1014716"/>
            <a:ext cx="5992887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660"/>
          <a:stretch/>
        </p:blipFill>
        <p:spPr>
          <a:xfrm>
            <a:off x="796835" y="2496339"/>
            <a:ext cx="2569667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574"/>
          <a:stretch/>
        </p:blipFill>
        <p:spPr>
          <a:xfrm>
            <a:off x="36465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3991"/>
          <a:stretch/>
        </p:blipFill>
        <p:spPr>
          <a:xfrm>
            <a:off x="633905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0756"/>
          <a:stretch/>
        </p:blipFill>
        <p:spPr>
          <a:xfrm>
            <a:off x="9031602" y="2496339"/>
            <a:ext cx="2412550" cy="197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977166" y="1499991"/>
            <a:ext cx="8015920" cy="666205"/>
            <a:chOff x="1977166" y="1499991"/>
            <a:chExt cx="8015920" cy="666205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9710" y="4695874"/>
            <a:ext cx="2604182" cy="1404122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66463" y="4695874"/>
            <a:ext cx="2604182" cy="1404122"/>
            <a:chOff x="796835" y="4694484"/>
            <a:chExt cx="2604182" cy="1404122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tivi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03216" y="4695874"/>
            <a:ext cx="2604182" cy="1404122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839970" y="4695874"/>
            <a:ext cx="2604182" cy="1404122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luôn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140" y="247977"/>
            <a:ext cx="1016900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180" y="1720589"/>
            <a:ext cx="2494915" cy="2224393"/>
            <a:chOff x="692875" y="1818188"/>
            <a:chExt cx="2494915" cy="2252345"/>
          </a:xfrm>
        </p:grpSpPr>
        <p:sp>
          <p:nvSpPr>
            <p:cNvPr id="5" name="矩形 4"/>
            <p:cNvSpPr/>
            <p:nvPr/>
          </p:nvSpPr>
          <p:spPr>
            <a:xfrm>
              <a:off x="692875" y="1818188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660"/>
            <a:stretch/>
          </p:blipFill>
          <p:spPr>
            <a:xfrm>
              <a:off x="836520" y="1958779"/>
              <a:ext cx="2207623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3419227" y="1720589"/>
            <a:ext cx="2494915" cy="2224395"/>
            <a:chOff x="3441922" y="1818187"/>
            <a:chExt cx="2494915" cy="2252345"/>
          </a:xfrm>
        </p:grpSpPr>
        <p:sp>
          <p:nvSpPr>
            <p:cNvPr id="6" name="矩形 5"/>
            <p:cNvSpPr/>
            <p:nvPr/>
          </p:nvSpPr>
          <p:spPr>
            <a:xfrm>
              <a:off x="3441922" y="1818187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574"/>
            <a:stretch/>
          </p:blipFill>
          <p:spPr>
            <a:xfrm>
              <a:off x="3545793" y="1958779"/>
              <a:ext cx="2267178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/>
          <p:cNvGrpSpPr/>
          <p:nvPr/>
        </p:nvGrpSpPr>
        <p:grpSpPr>
          <a:xfrm>
            <a:off x="6168274" y="1720587"/>
            <a:ext cx="2494915" cy="2224395"/>
            <a:chOff x="6190969" y="1818186"/>
            <a:chExt cx="2494915" cy="2252345"/>
          </a:xfrm>
        </p:grpSpPr>
        <p:sp>
          <p:nvSpPr>
            <p:cNvPr id="7" name="矩形 6"/>
            <p:cNvSpPr/>
            <p:nvPr/>
          </p:nvSpPr>
          <p:spPr>
            <a:xfrm>
              <a:off x="6190969" y="1818186"/>
              <a:ext cx="2494915" cy="2252345"/>
            </a:xfrm>
            <a:prstGeom prst="rect">
              <a:avLst/>
            </a:prstGeom>
            <a:solidFill>
              <a:srgbClr val="C6DD4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3991"/>
            <a:stretch/>
          </p:blipFill>
          <p:spPr>
            <a:xfrm>
              <a:off x="6314621" y="1958779"/>
              <a:ext cx="2241550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6" name="Group 25"/>
          <p:cNvGrpSpPr/>
          <p:nvPr/>
        </p:nvGrpSpPr>
        <p:grpSpPr>
          <a:xfrm>
            <a:off x="8917321" y="1720588"/>
            <a:ext cx="2494915" cy="2224395"/>
            <a:chOff x="8940016" y="1818186"/>
            <a:chExt cx="2494915" cy="2252345"/>
          </a:xfrm>
        </p:grpSpPr>
        <p:sp>
          <p:nvSpPr>
            <p:cNvPr id="19" name="矩形 5"/>
            <p:cNvSpPr/>
            <p:nvPr/>
          </p:nvSpPr>
          <p:spPr>
            <a:xfrm>
              <a:off x="8940016" y="1818186"/>
              <a:ext cx="2494915" cy="2252345"/>
            </a:xfrm>
            <a:prstGeom prst="rect">
              <a:avLst/>
            </a:prstGeom>
            <a:solidFill>
              <a:srgbClr val="0F87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20756"/>
            <a:stretch/>
          </p:blipFill>
          <p:spPr>
            <a:xfrm>
              <a:off x="9057820" y="1958779"/>
              <a:ext cx="2254614" cy="1971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2018531" y="350063"/>
            <a:ext cx="8154938" cy="1190548"/>
            <a:chOff x="2183009" y="350063"/>
            <a:chExt cx="8154938" cy="119054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19384"/>
              <a:ext cx="7929651" cy="705066"/>
              <a:chOff x="2116184" y="1461130"/>
              <a:chExt cx="7929651" cy="70506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66620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37126" y="1461130"/>
                <a:ext cx="7908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Bày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3600" b="1" dirty="0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669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thân</a:t>
                </a:r>
                <a:endParaRPr lang="en-US" sz="3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8646" y="3448795"/>
            <a:ext cx="1413427" cy="1352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32" y="3448795"/>
            <a:ext cx="1505661" cy="1581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53" y="3448795"/>
            <a:ext cx="1505661" cy="1581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7737" y="3448795"/>
            <a:ext cx="1413427" cy="135232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403192" y="4547600"/>
            <a:ext cx="9337972" cy="1825647"/>
            <a:chOff x="1403192" y="4547600"/>
            <a:chExt cx="9337972" cy="1825647"/>
          </a:xfrm>
        </p:grpSpPr>
        <p:grpSp>
          <p:nvGrpSpPr>
            <p:cNvPr id="46" name="Group 45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3" name="图片 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3165095" y="5057287"/>
              <a:ext cx="74061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8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3"/>
            <a:ext cx="5153025" cy="3693317"/>
            <a:chOff x="796835" y="4754879"/>
            <a:chExt cx="2604182" cy="1365976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3800" b="1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1" dirty="0" err="1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800" i="1" dirty="0">
                  <a:solidFill>
                    <a:srgbClr val="00CC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”).</a:t>
              </a:r>
            </a:p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”)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77752" y="4979904"/>
            <a:ext cx="4040199" cy="175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722" y="3286653"/>
            <a:ext cx="4155433" cy="2995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253" y="1476347"/>
            <a:ext cx="4125512" cy="2216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946" y="654174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95" r="97844">
                        <a14:foregroundMark x1="6347" y1="48861" x2="6826" y2="50127"/>
                        <a14:foregroundMark x1="6826" y1="45570" x2="8144" y2="58987"/>
                        <a14:foregroundMark x1="81916" y1="11392" x2="84790" y2="13165"/>
                        <a14:foregroundMark x1="90060" y1="31646" x2="90898" y2="39494"/>
                        <a14:foregroundMark x1="69222" y1="13165" x2="74491" y2="8101"/>
                        <a14:foregroundMark x1="22754" y1="14937" x2="19042" y2="19747"/>
                        <a14:foregroundMark x1="9222" y1="32152" x2="8383" y2="37215"/>
                        <a14:backgroundMark x1="32216" y1="3544" x2="32216" y2="3544"/>
                        <a14:backgroundMark x1="53054" y1="2532" x2="53054" y2="2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50" y="1459662"/>
            <a:ext cx="4125512" cy="22164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31974" y="1496836"/>
            <a:ext cx="6859901" cy="954107"/>
            <a:chOff x="4331974" y="1534802"/>
            <a:chExt cx="6859901" cy="954107"/>
          </a:xfrm>
        </p:grpSpPr>
        <p:sp>
          <p:nvSpPr>
            <p:cNvPr id="14" name="Rounded Rectangle 1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8303" y="1534802"/>
              <a:ext cx="68290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54304" y="2677886"/>
            <a:ext cx="6859901" cy="954107"/>
            <a:chOff x="4331974" y="1547630"/>
            <a:chExt cx="6859901" cy="954107"/>
          </a:xfrm>
        </p:grpSpPr>
        <p:sp>
          <p:nvSpPr>
            <p:cNvPr id="24" name="Rounded Rectangle 23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0664" y="1547630"/>
              <a:ext cx="6826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thoải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01" r="998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066" y="3519222"/>
            <a:ext cx="4155433" cy="29958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38182" y="3901041"/>
            <a:ext cx="7210425" cy="954108"/>
            <a:chOff x="966924" y="3823357"/>
            <a:chExt cx="7210425" cy="954108"/>
          </a:xfrm>
        </p:grpSpPr>
        <p:sp>
          <p:nvSpPr>
            <p:cNvPr id="20" name="Rounded Rectangle 19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09520" y="5056568"/>
            <a:ext cx="7210425" cy="954108"/>
            <a:chOff x="966924" y="3823357"/>
            <a:chExt cx="7210425" cy="954108"/>
          </a:xfrm>
        </p:grpSpPr>
        <p:sp>
          <p:nvSpPr>
            <p:cNvPr id="28" name="Rounded Rectangle 27"/>
            <p:cNvSpPr/>
            <p:nvPr/>
          </p:nvSpPr>
          <p:spPr>
            <a:xfrm>
              <a:off x="966924" y="3849685"/>
              <a:ext cx="7210425" cy="9277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  <a:prstDash val="sysDash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86509" y="3823357"/>
              <a:ext cx="71908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767" y="462763"/>
            <a:ext cx="1017510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43" y="1293324"/>
            <a:ext cx="3733763" cy="25816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809601"/>
            <a:ext cx="3822221" cy="258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164" y="1293324"/>
            <a:ext cx="6208703" cy="251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943" y="466721"/>
            <a:ext cx="1017510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390</Words>
  <Application>Microsoft Office PowerPoint</Application>
  <PresentationFormat>Widescreen</PresentationFormat>
  <Paragraphs>50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字魂37号-波纹乖乖体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Khanh Linh Tran</cp:lastModifiedBy>
  <cp:revision>35</cp:revision>
  <dcterms:created xsi:type="dcterms:W3CDTF">2022-10-13T12:16:03Z</dcterms:created>
  <dcterms:modified xsi:type="dcterms:W3CDTF">2023-11-06T14:57:16Z</dcterms:modified>
</cp:coreProperties>
</file>