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32" r:id="rId4"/>
    <p:sldId id="355" r:id="rId5"/>
    <p:sldId id="265" r:id="rId6"/>
    <p:sldId id="267" r:id="rId7"/>
    <p:sldId id="264" r:id="rId8"/>
    <p:sldId id="256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59" r:id="rId19"/>
    <p:sldId id="4412" r:id="rId20"/>
    <p:sldId id="4413" r:id="rId21"/>
    <p:sldId id="4414" r:id="rId22"/>
    <p:sldId id="4415" r:id="rId23"/>
    <p:sldId id="360" r:id="rId24"/>
    <p:sldId id="361" r:id="rId25"/>
    <p:sldId id="34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49FF92-DFF8-4E1C-5560-571E6EE695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11.jp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24201" y="2757160"/>
            <a:ext cx="8620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381578" y="4328662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24                  36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02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69E74-C304-3BD4-8993-E8981BD00FE5}"/>
              </a:ext>
            </a:extLst>
          </p:cNvPr>
          <p:cNvSpPr txBox="1"/>
          <p:nvPr/>
        </p:nvSpPr>
        <p:spPr>
          <a:xfrm>
            <a:off x="1592216" y="2383412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8,6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7BB4C7-C7AA-BFCE-9EAB-E77111E5EB94}"/>
              </a:ext>
            </a:extLst>
          </p:cNvPr>
          <p:cNvCxnSpPr>
            <a:cxnSpLocks/>
          </p:cNvCxnSpPr>
          <p:nvPr/>
        </p:nvCxnSpPr>
        <p:spPr>
          <a:xfrm>
            <a:off x="1354092" y="3593087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AED4A9E-46BB-A2F3-A1D0-B168AC26ACFA}"/>
              </a:ext>
            </a:extLst>
          </p:cNvPr>
          <p:cNvSpPr txBox="1"/>
          <p:nvPr/>
        </p:nvSpPr>
        <p:spPr>
          <a:xfrm>
            <a:off x="1287418" y="258343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DCBA9-A8C5-462F-2A3B-45B7AD7A3626}"/>
              </a:ext>
            </a:extLst>
          </p:cNvPr>
          <p:cNvSpPr txBox="1"/>
          <p:nvPr/>
        </p:nvSpPr>
        <p:spPr>
          <a:xfrm>
            <a:off x="5100684" y="2392937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2,14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15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7E61E-2087-236E-F814-364420694791}"/>
              </a:ext>
            </a:extLst>
          </p:cNvPr>
          <p:cNvCxnSpPr>
            <a:cxnSpLocks/>
          </p:cNvCxnSpPr>
          <p:nvPr/>
        </p:nvCxnSpPr>
        <p:spPr>
          <a:xfrm>
            <a:off x="4948285" y="36026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32DAAC-8BC8-A26B-6A9C-8CEB420DE3C1}"/>
              </a:ext>
            </a:extLst>
          </p:cNvPr>
          <p:cNvSpPr txBox="1"/>
          <p:nvPr/>
        </p:nvSpPr>
        <p:spPr>
          <a:xfrm>
            <a:off x="4795886" y="259296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0ED37-B78C-42AD-43A2-1877A650B54B}"/>
              </a:ext>
            </a:extLst>
          </p:cNvPr>
          <p:cNvSpPr txBox="1"/>
          <p:nvPr/>
        </p:nvSpPr>
        <p:spPr>
          <a:xfrm>
            <a:off x="9520237" y="2458818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5,2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0,43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74A00-4A2F-C64C-671A-B77AB88902FE}"/>
              </a:ext>
            </a:extLst>
          </p:cNvPr>
          <p:cNvCxnSpPr>
            <a:cxnSpLocks/>
          </p:cNvCxnSpPr>
          <p:nvPr/>
        </p:nvCxnSpPr>
        <p:spPr>
          <a:xfrm>
            <a:off x="9282113" y="3668493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15F849-11C4-E4D8-C98E-7BDAA38087A5}"/>
              </a:ext>
            </a:extLst>
          </p:cNvPr>
          <p:cNvSpPr txBox="1"/>
          <p:nvPr/>
        </p:nvSpPr>
        <p:spPr>
          <a:xfrm>
            <a:off x="9215439" y="265884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C0180-486D-BE85-AC51-7225A5D36D76}"/>
              </a:ext>
            </a:extLst>
          </p:cNvPr>
          <p:cNvSpPr txBox="1"/>
          <p:nvPr/>
        </p:nvSpPr>
        <p:spPr>
          <a:xfrm>
            <a:off x="1468391" y="35645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602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23BE9-6BD0-8D24-6783-F9C5F3D949E7}"/>
              </a:ext>
            </a:extLst>
          </p:cNvPr>
          <p:cNvSpPr txBox="1"/>
          <p:nvPr/>
        </p:nvSpPr>
        <p:spPr>
          <a:xfrm>
            <a:off x="1706495" y="3593086"/>
            <a:ext cx="105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2C6F4-38F0-C25A-7994-C7758C70E01A}"/>
              </a:ext>
            </a:extLst>
          </p:cNvPr>
          <p:cNvSpPr txBox="1"/>
          <p:nvPr/>
        </p:nvSpPr>
        <p:spPr>
          <a:xfrm>
            <a:off x="4936998" y="3593086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4029F-506A-C590-3A85-B62201FE9DFE}"/>
              </a:ext>
            </a:extLst>
          </p:cNvPr>
          <p:cNvSpPr txBox="1"/>
          <p:nvPr/>
        </p:nvSpPr>
        <p:spPr>
          <a:xfrm>
            <a:off x="4914947" y="41360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E417DE-74AA-A20E-1E16-4D429A3D37EC}"/>
              </a:ext>
            </a:extLst>
          </p:cNvPr>
          <p:cNvCxnSpPr>
            <a:cxnSpLocks/>
          </p:cNvCxnSpPr>
          <p:nvPr/>
        </p:nvCxnSpPr>
        <p:spPr>
          <a:xfrm>
            <a:off x="4900660" y="47075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14D1A5-BF82-44E5-C8DB-1A99D01EBCD4}"/>
              </a:ext>
            </a:extLst>
          </p:cNvPr>
          <p:cNvSpPr txBox="1"/>
          <p:nvPr/>
        </p:nvSpPr>
        <p:spPr>
          <a:xfrm>
            <a:off x="4643485" y="4678937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32,10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0E31F-B7E5-58AF-7EC2-C486182B6688}"/>
              </a:ext>
            </a:extLst>
          </p:cNvPr>
          <p:cNvSpPr txBox="1"/>
          <p:nvPr/>
        </p:nvSpPr>
        <p:spPr>
          <a:xfrm>
            <a:off x="9593334" y="3583741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D388E-881B-545D-14AA-941D59F3771E}"/>
              </a:ext>
            </a:extLst>
          </p:cNvPr>
          <p:cNvSpPr txBox="1"/>
          <p:nvPr/>
        </p:nvSpPr>
        <p:spPr>
          <a:xfrm>
            <a:off x="9314301" y="4076363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208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447E4-6523-40AE-07C5-574F93B7B712}"/>
              </a:ext>
            </a:extLst>
          </p:cNvPr>
          <p:cNvCxnSpPr>
            <a:cxnSpLocks/>
          </p:cNvCxnSpPr>
          <p:nvPr/>
        </p:nvCxnSpPr>
        <p:spPr>
          <a:xfrm>
            <a:off x="9158288" y="4697193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11A7B0B-A47E-AA8E-2BC4-3267E0E9337D}"/>
              </a:ext>
            </a:extLst>
          </p:cNvPr>
          <p:cNvSpPr txBox="1"/>
          <p:nvPr/>
        </p:nvSpPr>
        <p:spPr>
          <a:xfrm>
            <a:off x="9249120" y="469122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94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24                  36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FAE35-AF3A-AE40-375A-AADA6E58ACB9}"/>
              </a:ext>
            </a:extLst>
          </p:cNvPr>
          <p:cNvSpPr txBox="1"/>
          <p:nvPr/>
        </p:nvSpPr>
        <p:spPr>
          <a:xfrm>
            <a:off x="566014" y="2520148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 kết quả của phép nhân đã cho 10 lần, ta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dấu phẩy ở tích của phép nhân đã cho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FC7AE-96A5-823D-1B19-AB7147719345}"/>
              </a:ext>
            </a:extLst>
          </p:cNvPr>
          <p:cNvSpPr txBox="1"/>
          <p:nvPr/>
        </p:nvSpPr>
        <p:spPr>
          <a:xfrm>
            <a:off x="143301" y="332709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86,4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2FD6D-D5C8-B350-D1CA-0D88572977D6}"/>
              </a:ext>
            </a:extLst>
          </p:cNvPr>
          <p:cNvSpPr txBox="1"/>
          <p:nvPr/>
        </p:nvSpPr>
        <p:spPr>
          <a:xfrm>
            <a:off x="480289" y="3828713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FE5F8-8FA3-55F5-4D28-75109A9B2E53}"/>
              </a:ext>
            </a:extLst>
          </p:cNvPr>
          <p:cNvSpPr txBox="1"/>
          <p:nvPr/>
        </p:nvSpPr>
        <p:spPr>
          <a:xfrm>
            <a:off x="143301" y="433525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4DACF-1058-6D98-A68D-C82DD044A7FA}"/>
              </a:ext>
            </a:extLst>
          </p:cNvPr>
          <p:cNvSpPr txBox="1"/>
          <p:nvPr/>
        </p:nvSpPr>
        <p:spPr>
          <a:xfrm>
            <a:off x="420547" y="490917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831DC-2692-0403-201E-456BDBD1859F}"/>
              </a:ext>
            </a:extLst>
          </p:cNvPr>
          <p:cNvSpPr txBox="1"/>
          <p:nvPr/>
        </p:nvSpPr>
        <p:spPr>
          <a:xfrm>
            <a:off x="143301" y="5400561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30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&gt;, &lt;, =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7,4             7,4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3,5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1,5)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2            5,3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(1,5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2)  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6,84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5                            2,5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FC680D-60B7-6B7D-66EB-5E5755DCA544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338145-AD45-72EF-5DFB-FCFDCE469A2B}"/>
              </a:ext>
            </a:extLst>
          </p:cNvPr>
          <p:cNvSpPr/>
          <p:nvPr/>
        </p:nvSpPr>
        <p:spPr>
          <a:xfrm>
            <a:off x="4188373" y="273750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0020E-B244-648D-DA79-DC25E40C46C1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0EF51B-46F2-140E-39C6-1A1F2194EE33}"/>
              </a:ext>
            </a:extLst>
          </p:cNvPr>
          <p:cNvSpPr/>
          <p:nvPr/>
        </p:nvSpPr>
        <p:spPr>
          <a:xfrm>
            <a:off x="4188375" y="2735650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CEDC4-ADF2-FB4F-02D7-5D38B8422AA0}"/>
              </a:ext>
            </a:extLst>
          </p:cNvPr>
          <p:cNvSpPr txBox="1"/>
          <p:nvPr/>
        </p:nvSpPr>
        <p:spPr>
          <a:xfrm>
            <a:off x="1182643" y="4730386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(0,2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676AC-D13B-3604-0A03-E9BA4A3DA752}"/>
              </a:ext>
            </a:extLst>
          </p:cNvPr>
          <p:cNvSpPr txBox="1"/>
          <p:nvPr/>
        </p:nvSpPr>
        <p:spPr>
          <a:xfrm>
            <a:off x="1182642" y="532125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38D87-7BAC-14B4-F2DB-738FA9A75BEB}"/>
              </a:ext>
            </a:extLst>
          </p:cNvPr>
          <p:cNvSpPr txBox="1"/>
          <p:nvPr/>
        </p:nvSpPr>
        <p:spPr>
          <a:xfrm>
            <a:off x="1190065" y="5845897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08F0A-281C-189C-4985-A8ED9DA14F94}"/>
              </a:ext>
            </a:extLst>
          </p:cNvPr>
          <p:cNvSpPr txBox="1"/>
          <p:nvPr/>
        </p:nvSpPr>
        <p:spPr>
          <a:xfrm>
            <a:off x="6269650" y="4707894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(2,5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4)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9B061-142C-0A66-9CDF-40EAF8354D1D}"/>
              </a:ext>
            </a:extLst>
          </p:cNvPr>
          <p:cNvSpPr txBox="1"/>
          <p:nvPr/>
        </p:nvSpPr>
        <p:spPr>
          <a:xfrm>
            <a:off x="6269649" y="5298763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10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11ADF-5DA8-925D-965D-7C86207E2FB7}"/>
              </a:ext>
            </a:extLst>
          </p:cNvPr>
          <p:cNvSpPr txBox="1"/>
          <p:nvPr/>
        </p:nvSpPr>
        <p:spPr>
          <a:xfrm>
            <a:off x="6277072" y="582340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  86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5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1165</Words>
  <Application>Microsoft Office PowerPoint</Application>
  <PresentationFormat>Widescreen</PresentationFormat>
  <Paragraphs>177</Paragraphs>
  <Slides>23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51</cp:revision>
  <dcterms:created xsi:type="dcterms:W3CDTF">2023-08-30T07:36:48Z</dcterms:created>
  <dcterms:modified xsi:type="dcterms:W3CDTF">2024-09-30T16:59:04Z</dcterms:modified>
</cp:coreProperties>
</file>