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0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A4380-D49B-1ADE-D5E4-3E91141C768D}"/>
              </a:ext>
            </a:extLst>
          </p:cNvPr>
          <p:cNvSpPr txBox="1"/>
          <p:nvPr/>
        </p:nvSpPr>
        <p:spPr>
          <a:xfrm>
            <a:off x="8590280" y="6363454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483</Words>
  <Application>Microsoft Office PowerPoint</Application>
  <PresentationFormat>Widescreen</PresentationFormat>
  <Paragraphs>38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14</cp:revision>
  <dcterms:created xsi:type="dcterms:W3CDTF">2024-08-14T06:45:03Z</dcterms:created>
  <dcterms:modified xsi:type="dcterms:W3CDTF">2024-11-18T09:01:49Z</dcterms:modified>
</cp:coreProperties>
</file>