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60" r:id="rId4"/>
    <p:sldId id="405" r:id="rId5"/>
    <p:sldId id="259" r:id="rId6"/>
    <p:sldId id="263" r:id="rId7"/>
    <p:sldId id="264" r:id="rId8"/>
    <p:sldId id="407" r:id="rId9"/>
    <p:sldId id="408" r:id="rId10"/>
    <p:sldId id="409" r:id="rId11"/>
    <p:sldId id="410" r:id="rId12"/>
    <p:sldId id="411" r:id="rId13"/>
    <p:sldId id="412" r:id="rId14"/>
    <p:sldId id="413" r:id="rId15"/>
    <p:sldId id="414" r:id="rId16"/>
    <p:sldId id="267" r:id="rId17"/>
    <p:sldId id="275" r:id="rId18"/>
    <p:sldId id="261" r:id="rId19"/>
    <p:sldId id="395" r:id="rId20"/>
    <p:sldId id="404"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0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18/11/2024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11/18/2024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18/11/2024</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kids standing in a field with balloons and confetti&#10;&#10;Description automatically generated">
            <a:extLst>
              <a:ext uri="{FF2B5EF4-FFF2-40B4-BE49-F238E27FC236}">
                <a16:creationId xmlns:a16="http://schemas.microsoft.com/office/drawing/2014/main" id="{CA6556B3-FF50-EE9D-95D9-86616731CC41}"/>
              </a:ext>
            </a:extLst>
          </p:cNvPr>
          <p:cNvPicPr>
            <a:picLocks noChangeAspect="1"/>
          </p:cNvPicPr>
          <p:nvPr/>
        </p:nvPicPr>
        <p:blipFill>
          <a:blip r:embed="rId2">
            <a:extLst>
              <a:ext uri="{28A0092B-C50C-407E-A947-70E740481C1C}">
                <a14:useLocalDpi xmlns:a14="http://schemas.microsoft.com/office/drawing/2010/main" val="0"/>
              </a:ext>
            </a:extLst>
          </a:blip>
          <a:srcRect t="15746"/>
          <a:stretch/>
        </p:blipFill>
        <p:spPr>
          <a:xfrm>
            <a:off x="20" y="1923"/>
            <a:ext cx="18287980" cy="10285077"/>
          </a:xfrm>
          <a:prstGeom prst="rect">
            <a:avLst/>
          </a:prstGeom>
        </p:spPr>
      </p:pic>
      <p:grpSp>
        <p:nvGrpSpPr>
          <p:cNvPr id="4" name="Group 3">
            <a:extLst>
              <a:ext uri="{FF2B5EF4-FFF2-40B4-BE49-F238E27FC236}">
                <a16:creationId xmlns:a16="http://schemas.microsoft.com/office/drawing/2014/main" id="{158FF0D6-D090-40CC-505C-8132C451688A}"/>
              </a:ext>
            </a:extLst>
          </p:cNvPr>
          <p:cNvGrpSpPr/>
          <p:nvPr/>
        </p:nvGrpSpPr>
        <p:grpSpPr>
          <a:xfrm>
            <a:off x="2230480" y="2781300"/>
            <a:ext cx="13518935" cy="3154710"/>
            <a:chOff x="1888900" y="495300"/>
            <a:chExt cx="13518935" cy="3154710"/>
          </a:xfrm>
        </p:grpSpPr>
        <p:sp>
          <p:nvSpPr>
            <p:cNvPr id="5" name="TextBox 4">
              <a:extLst>
                <a:ext uri="{FF2B5EF4-FFF2-40B4-BE49-F238E27FC236}">
                  <a16:creationId xmlns:a16="http://schemas.microsoft.com/office/drawing/2014/main" id="{2DBCA7BA-96E9-248D-65AB-DA89AB17BAF0}"/>
                </a:ext>
              </a:extLst>
            </p:cNvPr>
            <p:cNvSpPr txBox="1"/>
            <p:nvPr/>
          </p:nvSpPr>
          <p:spPr>
            <a:xfrm>
              <a:off x="1891186" y="495300"/>
              <a:ext cx="13516649" cy="3154710"/>
            </a:xfrm>
            <a:prstGeom prst="rect">
              <a:avLst/>
            </a:prstGeom>
            <a:noFill/>
          </p:spPr>
          <p:txBody>
            <a:bodyPr wrap="none" rtlCol="0">
              <a:prstTxWarp prst="textArchUp">
                <a:avLst/>
              </a:prstTxWarp>
              <a:spAutoFit/>
            </a:bodyPr>
            <a:lstStyle/>
            <a:p>
              <a:pPr algn="ctr"/>
              <a:r>
                <a:rPr lang="en-US" sz="19900" dirty="0">
                  <a:ln w="660400">
                    <a:solidFill>
                      <a:schemeClr val="bg1"/>
                    </a:solidFill>
                  </a:ln>
                  <a:effectLst>
                    <a:outerShdw blurRad="50800" dist="38100" dir="2700000" algn="tl" rotWithShape="0">
                      <a:prstClr val="black">
                        <a:alpha val="40000"/>
                      </a:prstClr>
                    </a:outerShdw>
                  </a:effectLst>
                  <a:latin typeface="SVN-Poky's" panose="020B0606040200020203" pitchFamily="34" charset="0"/>
                </a:rPr>
                <a:t>KHỞI ĐỘNG</a:t>
              </a:r>
              <a:endParaRPr lang="vi-VN" sz="19900" dirty="0">
                <a:ln w="660400">
                  <a:solidFill>
                    <a:schemeClr val="bg1"/>
                  </a:solidFill>
                </a:ln>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B71F6D21-2DCA-05D4-1296-C65BC6369351}"/>
                </a:ext>
              </a:extLst>
            </p:cNvPr>
            <p:cNvSpPr txBox="1"/>
            <p:nvPr/>
          </p:nvSpPr>
          <p:spPr>
            <a:xfrm>
              <a:off x="1888900" y="495300"/>
              <a:ext cx="13516649" cy="3154710"/>
            </a:xfrm>
            <a:prstGeom prst="rect">
              <a:avLst/>
            </a:prstGeom>
            <a:noFill/>
          </p:spPr>
          <p:txBody>
            <a:bodyPr wrap="none" rtlCol="0">
              <a:prstTxWarp prst="textArchUp">
                <a:avLst/>
              </a:prstTxWarp>
              <a:spAutoFit/>
            </a:bodyPr>
            <a:lstStyle/>
            <a:p>
              <a:pPr algn="ctr"/>
              <a:r>
                <a:rPr lang="en-US" sz="19900" dirty="0">
                  <a:ln w="31750">
                    <a:solidFill>
                      <a:schemeClr val="tx1"/>
                    </a:solidFill>
                  </a:ln>
                  <a:solidFill>
                    <a:srgbClr val="EF476F"/>
                  </a:solidFill>
                  <a:latin typeface="SVN-Poky's" panose="020B0606040200020203" pitchFamily="34" charset="0"/>
                </a:rPr>
                <a:t>K</a:t>
              </a:r>
              <a:r>
                <a:rPr lang="en-US" sz="19900" dirty="0">
                  <a:ln w="31750">
                    <a:solidFill>
                      <a:schemeClr val="tx1"/>
                    </a:solidFill>
                  </a:ln>
                  <a:solidFill>
                    <a:srgbClr val="FFD166"/>
                  </a:solidFill>
                  <a:latin typeface="SVN-Poky's" panose="020B0606040200020203" pitchFamily="34" charset="0"/>
                </a:rPr>
                <a:t>H</a:t>
              </a:r>
              <a:r>
                <a:rPr lang="en-US" sz="19900" dirty="0">
                  <a:ln w="31750">
                    <a:solidFill>
                      <a:schemeClr val="tx1"/>
                    </a:solidFill>
                  </a:ln>
                  <a:solidFill>
                    <a:srgbClr val="06D6A0"/>
                  </a:solidFill>
                  <a:latin typeface="SVN-Poky's" panose="020B0606040200020203" pitchFamily="34" charset="0"/>
                </a:rPr>
                <a:t>Ở</a:t>
              </a:r>
              <a:r>
                <a:rPr lang="en-US" sz="19900" dirty="0">
                  <a:ln w="31750">
                    <a:solidFill>
                      <a:schemeClr val="tx1"/>
                    </a:solidFill>
                  </a:ln>
                  <a:solidFill>
                    <a:srgbClr val="118AB2"/>
                  </a:solidFill>
                  <a:latin typeface="SVN-Poky's" panose="020B0606040200020203" pitchFamily="34" charset="0"/>
                </a:rPr>
                <a:t>I</a:t>
              </a:r>
              <a:r>
                <a:rPr lang="en-US" sz="19900" dirty="0">
                  <a:ln w="31750">
                    <a:solidFill>
                      <a:schemeClr val="tx1"/>
                    </a:solidFill>
                  </a:ln>
                  <a:solidFill>
                    <a:schemeClr val="bg1"/>
                  </a:solidFill>
                  <a:latin typeface="SVN-Poky's" panose="020B0606040200020203" pitchFamily="34" charset="0"/>
                </a:rPr>
                <a:t> </a:t>
              </a:r>
              <a:r>
                <a:rPr lang="en-US" sz="19900" dirty="0">
                  <a:ln w="31750">
                    <a:solidFill>
                      <a:schemeClr val="tx1"/>
                    </a:solidFill>
                  </a:ln>
                  <a:solidFill>
                    <a:srgbClr val="F72585"/>
                  </a:solidFill>
                  <a:latin typeface="SVN-Poky's" panose="020B0606040200020203" pitchFamily="34" charset="0"/>
                </a:rPr>
                <a:t>Đ</a:t>
              </a:r>
              <a:r>
                <a:rPr lang="en-US" sz="19900" dirty="0">
                  <a:ln w="31750">
                    <a:solidFill>
                      <a:schemeClr val="tx1"/>
                    </a:solidFill>
                  </a:ln>
                  <a:solidFill>
                    <a:srgbClr val="7209B7"/>
                  </a:solidFill>
                  <a:latin typeface="SVN-Poky's" panose="020B0606040200020203" pitchFamily="34" charset="0"/>
                </a:rPr>
                <a:t>Ộ</a:t>
              </a:r>
              <a:r>
                <a:rPr lang="en-US" sz="19900" dirty="0">
                  <a:ln w="31750">
                    <a:solidFill>
                      <a:schemeClr val="tx1"/>
                    </a:solidFill>
                  </a:ln>
                  <a:solidFill>
                    <a:srgbClr val="4361EE"/>
                  </a:solidFill>
                  <a:latin typeface="SVN-Poky's" panose="020B0606040200020203" pitchFamily="34" charset="0"/>
                </a:rPr>
                <a:t>N</a:t>
              </a:r>
              <a:r>
                <a:rPr lang="en-US" sz="19900" dirty="0">
                  <a:ln w="31750">
                    <a:solidFill>
                      <a:schemeClr val="tx1"/>
                    </a:solidFill>
                  </a:ln>
                  <a:solidFill>
                    <a:srgbClr val="34A0A4"/>
                  </a:solidFill>
                  <a:latin typeface="SVN-Poky's" panose="020B0606040200020203" pitchFamily="34" charset="0"/>
                </a:rPr>
                <a:t>G</a:t>
              </a:r>
              <a:endParaRPr lang="vi-VN" sz="19900" dirty="0">
                <a:ln w="31750">
                  <a:solidFill>
                    <a:schemeClr val="tx1"/>
                  </a:solidFill>
                </a:ln>
                <a:solidFill>
                  <a:srgbClr val="34A0A4"/>
                </a:solidFill>
              </a:endParaRPr>
            </a:p>
          </p:txBody>
        </p:sp>
      </p:grpSp>
    </p:spTree>
    <p:extLst>
      <p:ext uri="{BB962C8B-B14F-4D97-AF65-F5344CB8AC3E}">
        <p14:creationId xmlns:p14="http://schemas.microsoft.com/office/powerpoint/2010/main" val="4255839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B02E223-9704-AD2C-56D5-C30C8F81C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59448" y="0"/>
            <a:ext cx="2228552" cy="2228552"/>
          </a:xfrm>
          <a:prstGeom prst="rect">
            <a:avLst/>
          </a:prstGeom>
        </p:spPr>
      </p:pic>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1018</TotalTime>
  <Words>465</Words>
  <Application>Microsoft Office PowerPoint</Application>
  <PresentationFormat>Custom</PresentationFormat>
  <Paragraphs>19</Paragraphs>
  <Slides>19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#9Slide03 BoosterNextFYBlack</vt:lpstr>
      <vt:lpstr>#9Slide03 IcielUni Sans Heavy</vt:lpstr>
      <vt:lpstr>#9Slide07 SFU Jamaica</vt:lpstr>
      <vt:lpstr>Aptos</vt:lpstr>
      <vt:lpstr>Aptos Display</vt:lpstr>
      <vt:lpstr>Arial</vt:lpstr>
      <vt:lpstr>Calibri</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27</cp:revision>
  <dcterms:created xsi:type="dcterms:W3CDTF">2006-08-16T00:00:00Z</dcterms:created>
  <dcterms:modified xsi:type="dcterms:W3CDTF">2024-11-18T09:06:33Z</dcterms:modified>
  <dc:identifier>DAGHh34F4G4</dc:identifier>
</cp:coreProperties>
</file>