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</p:sldMasterIdLst>
  <p:notesMasterIdLst>
    <p:notesMasterId r:id="rId24"/>
  </p:notesMasterIdLst>
  <p:sldIdLst>
    <p:sldId id="259" r:id="rId6"/>
    <p:sldId id="272" r:id="rId7"/>
    <p:sldId id="277" r:id="rId8"/>
    <p:sldId id="278" r:id="rId9"/>
    <p:sldId id="279" r:id="rId10"/>
    <p:sldId id="280" r:id="rId11"/>
    <p:sldId id="256" r:id="rId12"/>
    <p:sldId id="267" r:id="rId13"/>
    <p:sldId id="258" r:id="rId14"/>
    <p:sldId id="261" r:id="rId15"/>
    <p:sldId id="357" r:id="rId16"/>
    <p:sldId id="372" r:id="rId17"/>
    <p:sldId id="373" r:id="rId18"/>
    <p:sldId id="294" r:id="rId19"/>
    <p:sldId id="375" r:id="rId20"/>
    <p:sldId id="377" r:id="rId21"/>
    <p:sldId id="376" r:id="rId22"/>
    <p:sldId id="266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91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9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Khi thiết kế một sản phẩm công nghệ, chúng ta cần xác định được mục đích làm ra sản phẩm đó để làm gì. Từ đó hình thành ý tưởng để thiết kế sản phẩm. Hôm nay, lớp mình sẽ cùng nhau tìm hiểu các công việc chính khi thiết kế một sản phẩm công nghệ -  </a:t>
            </a:r>
            <a:r>
              <a:rPr lang="nl-NL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 3 – Tìm hiểu thiết kế – Tiết 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68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744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0713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6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5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1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4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3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40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59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03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34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7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71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9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71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44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457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8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44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52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73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53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10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4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47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71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75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76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7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53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34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05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48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31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144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83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0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56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5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4EC1A2-E0E9-4DEE-19C5-D619360D62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0"/>
            <a:ext cx="2838152" cy="2838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69785A-4BB0-35C8-6F0D-78B76CE9A0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D03CF-FCB3-8E9E-FA93-43B23383C01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0" y="-19050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163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6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5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jp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47.xml"/><Relationship Id="rId21" Type="http://schemas.openxmlformats.org/officeDocument/2006/relationships/slide" Target="slide4.xml"/><Relationship Id="rId7" Type="http://schemas.openxmlformats.org/officeDocument/2006/relationships/image" Target="../media/image10.png"/><Relationship Id="rId12" Type="http://schemas.openxmlformats.org/officeDocument/2006/relationships/image" Target="../media/image15.gif"/><Relationship Id="rId17" Type="http://schemas.openxmlformats.org/officeDocument/2006/relationships/image" Target="../media/image20.png"/><Relationship Id="rId25" Type="http://schemas.openxmlformats.org/officeDocument/2006/relationships/slide" Target="slide6.xml"/><Relationship Id="rId2" Type="http://schemas.openxmlformats.org/officeDocument/2006/relationships/audio" Target="../media/media1.wma"/><Relationship Id="rId16" Type="http://schemas.openxmlformats.org/officeDocument/2006/relationships/image" Target="../media/image19.gif"/><Relationship Id="rId20" Type="http://schemas.openxmlformats.org/officeDocument/2006/relationships/image" Target="../media/image22.png"/><Relationship Id="rId29" Type="http://schemas.openxmlformats.org/officeDocument/2006/relationships/image" Target="../media/image27.png"/><Relationship Id="rId1" Type="http://schemas.microsoft.com/office/2007/relationships/media" Target="../media/media1.wm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slide" Target="slide5.xml"/><Relationship Id="rId28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17.gif"/><Relationship Id="rId22" Type="http://schemas.openxmlformats.org/officeDocument/2006/relationships/image" Target="../media/image23.png"/><Relationship Id="rId27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jpe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jpe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4643B4-FBB8-B54E-9F76-3D690F6F1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4568B2B-61EB-C4DC-244A-B9FE7621A98A}"/>
              </a:ext>
            </a:extLst>
          </p:cNvPr>
          <p:cNvSpPr txBox="1"/>
          <p:nvPr/>
        </p:nvSpPr>
        <p:spPr>
          <a:xfrm>
            <a:off x="1371600" y="114300"/>
            <a:ext cx="1592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594C1C-E074-E2DF-C2B6-3B992F95D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628900"/>
            <a:ext cx="11582400" cy="7566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303440"/>
            <a:ext cx="11811000" cy="1944460"/>
            <a:chOff x="0" y="-38100"/>
            <a:chExt cx="2022212" cy="2763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173288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nl-NL" sz="60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nl-NL" sz="6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ác công việc chính của thiết kế </a:t>
              </a:r>
              <a:endParaRPr lang="en-US" sz="16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0BE5724-365A-FBF8-EFB5-3C619FB52E51}"/>
              </a:ext>
            </a:extLst>
          </p:cNvPr>
          <p:cNvSpPr/>
          <p:nvPr/>
        </p:nvSpPr>
        <p:spPr>
          <a:xfrm>
            <a:off x="3048000" y="2476500"/>
            <a:ext cx="11658600" cy="109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Hình thành ý tưởng về sản phẩm.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9B1CBE-A4D7-E70C-41A6-85D2FA90194B}"/>
              </a:ext>
            </a:extLst>
          </p:cNvPr>
          <p:cNvSpPr/>
          <p:nvPr/>
        </p:nvSpPr>
        <p:spPr>
          <a:xfrm>
            <a:off x="3048000" y="4076700"/>
            <a:ext cx="11658600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Vẽ phác thảo sản phẩm và lựa chọn vật liệu, dụng cụ.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B8AA68-8AEE-CA7E-B6D6-8F2FE9509A3A}"/>
              </a:ext>
            </a:extLst>
          </p:cNvPr>
          <p:cNvSpPr/>
          <p:nvPr/>
        </p:nvSpPr>
        <p:spPr>
          <a:xfrm>
            <a:off x="3048000" y="6896100"/>
            <a:ext cx="11658600" cy="1098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Làm sản phẩm mẫu.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C50AAD-5943-9B70-883A-E42B4A3855C3}"/>
              </a:ext>
            </a:extLst>
          </p:cNvPr>
          <p:cNvSpPr/>
          <p:nvPr/>
        </p:nvSpPr>
        <p:spPr>
          <a:xfrm>
            <a:off x="3048000" y="8420100"/>
            <a:ext cx="12954000" cy="1098314"/>
          </a:xfrm>
          <a:prstGeom prst="rect">
            <a:avLst/>
          </a:prstGeom>
          <a:solidFill>
            <a:srgbClr val="FBD3FB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Đánh giá và hoàn thiện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34C91-20C2-F01A-3157-3E9204BF9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1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CCB43C-AA4E-D0CA-EA8D-01737569EDB8}"/>
              </a:ext>
            </a:extLst>
          </p:cNvPr>
          <p:cNvGrpSpPr/>
          <p:nvPr/>
        </p:nvGrpSpPr>
        <p:grpSpPr>
          <a:xfrm>
            <a:off x="2971800" y="571500"/>
            <a:ext cx="13106400" cy="167640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5D666EC0-44A4-EC5C-02A0-0CE92C5655DB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C2AA3367-AB38-39AB-25B1-BEC07D6E68A8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vẽ phác thảo và trình bày ý tưởng thiết kế một sản phẩm công nghệ theo một số gợi ý trong hình 4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D47609-12CA-4B8E-45B9-F5A5A7861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162300"/>
            <a:ext cx="9545106" cy="571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4693C8-4750-4AC3-CF30-9890AEC8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3390899"/>
            <a:ext cx="4343400" cy="573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endParaRPr sz="7001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3F6B2-DBA9-12A3-4097-D6E74D64D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00100"/>
            <a:ext cx="10127692" cy="815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2209800" y="4381500"/>
            <a:ext cx="12124659" cy="15240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2035" y="1021768"/>
              <a:ext cx="5628287" cy="397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phiếu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8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6D8FAF-EA93-A760-6BFC-6D2229BC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19100"/>
            <a:ext cx="6619818" cy="944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E437F-9820-CF46-3A24-BAB538FD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799" y="571500"/>
            <a:ext cx="8302967" cy="9144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928C7E8-FF07-BD6C-12C6-412FFE3FEFF3}"/>
              </a:ext>
            </a:extLst>
          </p:cNvPr>
          <p:cNvSpPr/>
          <p:nvPr/>
        </p:nvSpPr>
        <p:spPr>
          <a:xfrm>
            <a:off x="1752600" y="3162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181A058-9F32-B432-5A5F-8877F7FE3560}"/>
              </a:ext>
            </a:extLst>
          </p:cNvPr>
          <p:cNvSpPr/>
          <p:nvPr/>
        </p:nvSpPr>
        <p:spPr>
          <a:xfrm>
            <a:off x="1752600" y="72009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81DC07-2486-DCC0-A90B-B2ACA10F6D95}"/>
              </a:ext>
            </a:extLst>
          </p:cNvPr>
          <p:cNvSpPr/>
          <p:nvPr/>
        </p:nvSpPr>
        <p:spPr>
          <a:xfrm>
            <a:off x="9220200" y="6477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AB2D16-3EF9-02F2-16FA-2DD97826A7B1}"/>
              </a:ext>
            </a:extLst>
          </p:cNvPr>
          <p:cNvSpPr/>
          <p:nvPr/>
        </p:nvSpPr>
        <p:spPr>
          <a:xfrm>
            <a:off x="9220200" y="2781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133922-ABCA-61DF-7370-AABC27D63379}"/>
              </a:ext>
            </a:extLst>
          </p:cNvPr>
          <p:cNvSpPr/>
          <p:nvPr/>
        </p:nvSpPr>
        <p:spPr>
          <a:xfrm>
            <a:off x="9296400" y="88011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297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4"/>
              </a:lnSpc>
            </a:pPr>
            <a:r>
              <a:rPr lang="en-US" sz="15600" b="1" dirty="0">
                <a:solidFill>
                  <a:srgbClr val="E96C07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" y="1423"/>
            <a:ext cx="18280904" cy="10288151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89" y="1635995"/>
            <a:ext cx="3959715" cy="3959715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4"/>
            <a:ext cx="3959715" cy="396884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8" y="5057228"/>
            <a:ext cx="3959715" cy="3959715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53" y="1652179"/>
            <a:ext cx="1752893" cy="1752893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4" y="1325963"/>
            <a:ext cx="1591661" cy="1591661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76" y="2607253"/>
            <a:ext cx="1691357" cy="169135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-1462249"/>
            <a:ext cx="2642846" cy="908992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9" y="7627675"/>
            <a:ext cx="971550" cy="1357313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055" y="-1007324"/>
            <a:ext cx="914400" cy="914400"/>
          </a:xfrm>
          <a:prstGeom prst="rect">
            <a:avLst/>
          </a:prstGeom>
        </p:spPr>
      </p:pic>
      <p:pic>
        <p:nvPicPr>
          <p:cNvPr id="139" name="mau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90" y="1635995"/>
            <a:ext cx="3950612" cy="3959715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3"/>
            <a:ext cx="3959715" cy="3959715"/>
          </a:xfrm>
          <a:prstGeom prst="rect">
            <a:avLst/>
          </a:prstGeom>
        </p:spPr>
      </p:pic>
      <p:pic>
        <p:nvPicPr>
          <p:cNvPr id="142" name="mau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43" name="mau5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9" y="5071517"/>
            <a:ext cx="3950612" cy="3959715"/>
          </a:xfrm>
          <a:prstGeom prst="rect">
            <a:avLst/>
          </a:prstGeom>
        </p:spPr>
      </p:pic>
      <p:pic>
        <p:nvPicPr>
          <p:cNvPr id="144" name="mau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id="{437DDA4B-1348-51AF-BF15-16B0010C4DF9}"/>
              </a:ext>
            </a:extLst>
          </p:cNvPr>
          <p:cNvSpPr/>
          <p:nvPr/>
        </p:nvSpPr>
        <p:spPr>
          <a:xfrm>
            <a:off x="10668000" y="342900"/>
            <a:ext cx="22860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243841" y="4248935"/>
            <a:ext cx="111005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õi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ép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2" name="Picture 1" descr="[CHÍNH HÃNG] Bút chì Staedtler 134 - 2B">
            <a:extLst>
              <a:ext uri="{FF2B5EF4-FFF2-40B4-BE49-F238E27FC236}">
                <a16:creationId xmlns:a16="http://schemas.microsoft.com/office/drawing/2014/main" id="{82C43029-A1B2-E5DB-AEA2-54A25CDDC7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68200" y="2781300"/>
            <a:ext cx="5101590" cy="5101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C3525965-92F6-DC38-57DE-C215D009E1EC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8D13E22A-CB51-FD56-8AD3-DFBAAF7E24A2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F9C3ABF-57F7-CFBE-84DE-3DCF60368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lông cao cấp Chu Hổ Thần kiêm hào - Thư Viện An Vi">
            <a:extLst>
              <a:ext uri="{FF2B5EF4-FFF2-40B4-BE49-F238E27FC236}">
                <a16:creationId xmlns:a16="http://schemas.microsoft.com/office/drawing/2014/main" id="{AD992509-60FF-A67F-5374-CA8348A1EA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4871" r="6172" b="7837"/>
          <a:stretch/>
        </p:blipFill>
        <p:spPr bwMode="auto">
          <a:xfrm>
            <a:off x="10896600" y="3390900"/>
            <a:ext cx="6126661" cy="4872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335CF1B4-7E0C-5809-07C9-704D2F107366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45C0F373-1846-C323-B1F3-04BA49AA11C4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Kim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2BD5093-82A3-91D4-1C02-9AB589466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Hướng dẫn cách chọn mua mực bút máy phù hợp">
            <a:extLst>
              <a:ext uri="{FF2B5EF4-FFF2-40B4-BE49-F238E27FC236}">
                <a16:creationId xmlns:a16="http://schemas.microsoft.com/office/drawing/2014/main" id="{2D8CB7B7-6073-2788-1F06-CC1D05F21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3009900"/>
            <a:ext cx="541020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BDAA59F5-06C4-F986-3B6D-5438B331B916}"/>
              </a:ext>
            </a:extLst>
          </p:cNvPr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959461E3-809B-BD94-5FBE-78BEA6E149A1}"/>
              </a:ext>
            </a:extLst>
          </p:cNvPr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</a:t>
            </a: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F2AF7F02-C2FD-2D89-7713-4E338E3A7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bi Điểm 10 TP-06">
            <a:extLst>
              <a:ext uri="{FF2B5EF4-FFF2-40B4-BE49-F238E27FC236}">
                <a16:creationId xmlns:a16="http://schemas.microsoft.com/office/drawing/2014/main" id="{43EE89BE-0E4A-2F87-5757-C995E955D0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009900"/>
            <a:ext cx="5250180" cy="5250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24383B-6868-BE21-02C5-47B0AAB1A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AEE50C-84E5-1484-D4A3-E85CEF069B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0F7D5F-A7F0-548D-29B8-828C1CFF65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691B3A-8703-A290-091A-46AF1CAFE6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00" y="5676900"/>
            <a:ext cx="3950550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3A161-AB09-19A0-0470-75A170A0E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>
            <a:extLst>
              <a:ext uri="{FF2B5EF4-FFF2-40B4-BE49-F238E27FC236}">
                <a16:creationId xmlns:a16="http://schemas.microsoft.com/office/drawing/2014/main" id="{21909817-3CB9-06A6-DD0C-4E4022B23807}"/>
              </a:ext>
            </a:extLst>
          </p:cNvPr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FCF99DD3-D622-F9EC-AAC8-CE16603FD1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7448AF-1AAE-20C8-8ED8-DEC6E5E0C62D}"/>
              </a:ext>
            </a:extLst>
          </p:cNvPr>
          <p:cNvSpPr txBox="1"/>
          <p:nvPr/>
        </p:nvSpPr>
        <p:spPr>
          <a:xfrm>
            <a:off x="3505200" y="2476500"/>
            <a:ext cx="1059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2. CÁC CÔNG VIỆC CHÍNH CỦA THIẾT KẾ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F0503A4F-5A0F-27A6-40E3-47D006C2B8BA}"/>
              </a:ext>
            </a:extLst>
          </p:cNvPr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337</Words>
  <Application>Microsoft Office PowerPoint</Application>
  <PresentationFormat>Tùy chỉnh</PresentationFormat>
  <Paragraphs>33</Paragraphs>
  <Slides>18</Slides>
  <Notes>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Georgia</vt:lpstr>
      <vt:lpstr>Times New Roman</vt:lpstr>
      <vt:lpstr>Office Theme</vt:lpstr>
      <vt:lpstr>Office 主题​​</vt:lpstr>
      <vt:lpstr>1_Simple Light</vt:lpstr>
      <vt:lpstr>Custom Design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Admin</cp:lastModifiedBy>
  <cp:revision>33</cp:revision>
  <dcterms:created xsi:type="dcterms:W3CDTF">2006-08-16T00:00:00Z</dcterms:created>
  <dcterms:modified xsi:type="dcterms:W3CDTF">2024-10-22T03:12:29Z</dcterms:modified>
  <dc:identifier>DAGGBMTwqNQ</dc:identifier>
</cp:coreProperties>
</file>