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Lst>
  <p:notesMasterIdLst>
    <p:notesMasterId r:id="rId37"/>
  </p:notesMasterIdLst>
  <p:sldIdLst>
    <p:sldId id="446" r:id="rId6"/>
    <p:sldId id="256" r:id="rId7"/>
    <p:sldId id="257" r:id="rId8"/>
    <p:sldId id="444" r:id="rId9"/>
    <p:sldId id="632" r:id="rId10"/>
    <p:sldId id="496" r:id="rId11"/>
    <p:sldId id="261" r:id="rId12"/>
    <p:sldId id="262" r:id="rId13"/>
    <p:sldId id="275" r:id="rId14"/>
    <p:sldId id="266" r:id="rId15"/>
    <p:sldId id="620" r:id="rId16"/>
    <p:sldId id="4411" r:id="rId17"/>
    <p:sldId id="621" r:id="rId18"/>
    <p:sldId id="622" r:id="rId19"/>
    <p:sldId id="623" r:id="rId20"/>
    <p:sldId id="624" r:id="rId21"/>
    <p:sldId id="265" r:id="rId22"/>
    <p:sldId id="625" r:id="rId23"/>
    <p:sldId id="626" r:id="rId24"/>
    <p:sldId id="627" r:id="rId25"/>
    <p:sldId id="629" r:id="rId26"/>
    <p:sldId id="628" r:id="rId27"/>
    <p:sldId id="630" r:id="rId28"/>
    <p:sldId id="488" r:id="rId29"/>
    <p:sldId id="631" r:id="rId30"/>
    <p:sldId id="634" r:id="rId31"/>
    <p:sldId id="636" r:id="rId32"/>
    <p:sldId id="4412" r:id="rId33"/>
    <p:sldId id="494" r:id="rId34"/>
    <p:sldId id="495" r:id="rId35"/>
    <p:sldId id="44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4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79075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4" y="1"/>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910414"/>
            <a:ext cx="12191999" cy="5947587"/>
          </a:xfrm>
          <a:prstGeom prst="rect">
            <a:avLst/>
          </a:prstGeom>
        </p:spPr>
      </p:pic>
      <p:sp>
        <p:nvSpPr>
          <p:cNvPr id="13" name="矩形 12"/>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4" y="1"/>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910414"/>
            <a:ext cx="12191999" cy="5947587"/>
          </a:xfrm>
          <a:prstGeom prst="rect">
            <a:avLst/>
          </a:prstGeom>
        </p:spPr>
      </p:pic>
      <p:sp>
        <p:nvSpPr>
          <p:cNvPr id="11" name="矩形 10"/>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2024/10/11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8.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descr="A red and green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99137" y="933450"/>
            <a:ext cx="9003323" cy="1752600"/>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prstClr val="black"/>
                </a:solidFill>
                <a:effectLst/>
                <a:uLnTx/>
                <a:uFillTx/>
                <a:latin typeface="Arial" panose="020B0604020202020204"/>
                <a:ea typeface="Arial" panose="020B0604020202020204"/>
                <a:cs typeface="Arial" panose="020B0604020202020204"/>
                <a:sym typeface="Arial" panose="020B0604020202020204"/>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srcRect/>
          <a:stretch>
            <a:fill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srcRect/>
          <a:stretch>
            <a:fill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srcRect/>
          <a:stretch>
            <a:fill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srcRect/>
          <a:stretch>
            <a:fill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srcRect/>
          <a:stretch>
            <a:fill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375" lvl="1" indent="-230505" algn="just" defTabSz="609600">
              <a:buFont typeface="Arial" panose="020B0604020202020204"/>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20"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2351088" y="233244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917</Words>
  <Application>Microsoft Office PowerPoint</Application>
  <PresentationFormat>Custom</PresentationFormat>
  <Paragraphs>59</Paragraphs>
  <Slides>31</Slides>
  <Notes>3</Notes>
  <HiddenSlides>0</HiddenSlides>
  <MMClips>1</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1_Custom Design</vt:lpstr>
      <vt:lpstr>Office Theme</vt:lpstr>
      <vt:lpstr>Custom Design</vt:lpstr>
      <vt:lpstr>2_Office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41</cp:revision>
  <dcterms:created xsi:type="dcterms:W3CDTF">2024-07-09T12:35:00Z</dcterms:created>
  <dcterms:modified xsi:type="dcterms:W3CDTF">2024-10-11T08:59:09Z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