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49" r:id="rId2"/>
    <p:sldMasterId id="2147483765" r:id="rId3"/>
  </p:sldMasterIdLst>
  <p:notesMasterIdLst>
    <p:notesMasterId r:id="rId18"/>
  </p:notesMasterIdLst>
  <p:sldIdLst>
    <p:sldId id="3373" r:id="rId4"/>
    <p:sldId id="3372" r:id="rId5"/>
    <p:sldId id="2007577162" r:id="rId6"/>
    <p:sldId id="2007577173" r:id="rId7"/>
    <p:sldId id="2007577163" r:id="rId8"/>
    <p:sldId id="2007577164" r:id="rId9"/>
    <p:sldId id="476" r:id="rId10"/>
    <p:sldId id="2007577170" r:id="rId11"/>
    <p:sldId id="3374" r:id="rId12"/>
    <p:sldId id="2007577171" r:id="rId13"/>
    <p:sldId id="2007577172" r:id="rId14"/>
    <p:sldId id="2007577174" r:id="rId15"/>
    <p:sldId id="2007577166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784</Words>
  <Application>Microsoft Office PowerPoint</Application>
  <PresentationFormat>Widescreen</PresentationFormat>
  <Paragraphs>162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Arial</vt:lpstr>
      <vt:lpstr>Arial-Rounded</vt:lpstr>
      <vt:lpstr>Averta Std CY</vt:lpstr>
      <vt:lpstr>Averta Std CY Bold</vt:lpstr>
      <vt:lpstr>Calibri</vt:lpstr>
      <vt:lpstr>Calibri Light</vt:lpstr>
      <vt:lpstr>Coiny</vt:lpstr>
      <vt:lpstr>inpin heiti</vt:lpstr>
      <vt:lpstr>Pattaya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27</cp:revision>
  <dcterms:created xsi:type="dcterms:W3CDTF">2022-06-29T08:11:53Z</dcterms:created>
  <dcterms:modified xsi:type="dcterms:W3CDTF">2024-11-11T07:57:28Z</dcterms:modified>
</cp:coreProperties>
</file>