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Fredoka One" panose="02000000000000000000" pitchFamily="2" charset="0"/>
      <p:regular r:id="rId18"/>
    </p:embeddedFont>
    <p:embeddedFont>
      <p:font typeface="Raleway" pitchFamily="2" charset="0"/>
      <p:regular r:id="rId19"/>
      <p:bold r:id="rId20"/>
      <p:italic r:id="rId21"/>
      <p:boldItalic r:id="rId22"/>
    </p:embeddedFont>
    <p:embeddedFont>
      <p:font typeface="Raleway Medium" pitchFamily="2" charset="0"/>
      <p:regular r:id="rId23"/>
      <p:italic r:id="rId24"/>
    </p:embeddedFont>
    <p:embeddedFont>
      <p:font typeface="UTM Cookies" panose="02040603050506020204" pitchFamily="18"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6" name="Google Shape;2504;p41">
            <a:extLst>
              <a:ext uri="{FF2B5EF4-FFF2-40B4-BE49-F238E27FC236}">
                <a16:creationId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val="1973604941"/>
                    </a:ext>
                  </a:extLst>
                </a:gridCol>
                <a:gridCol w="1749778">
                  <a:extLst>
                    <a:ext uri="{9D8B030D-6E8A-4147-A177-3AD203B41FA5}">
                      <a16:colId xmlns:a16="http://schemas.microsoft.com/office/drawing/2014/main" val="1786053209"/>
                    </a:ext>
                  </a:extLst>
                </a:gridCol>
                <a:gridCol w="1648178">
                  <a:extLst>
                    <a:ext uri="{9D8B030D-6E8A-4147-A177-3AD203B41FA5}">
                      <a16:colId xmlns:a16="http://schemas.microsoft.com/office/drawing/2014/main" val="1149253652"/>
                    </a:ext>
                  </a:extLst>
                </a:gridCol>
                <a:gridCol w="1738489">
                  <a:extLst>
                    <a:ext uri="{9D8B030D-6E8A-4147-A177-3AD203B41FA5}">
                      <a16:colId xmlns:a16="http://schemas.microsoft.com/office/drawing/2014/main" val="414594588"/>
                    </a:ext>
                  </a:extLst>
                </a:gridCol>
                <a:gridCol w="2223913">
                  <a:extLst>
                    <a:ext uri="{9D8B030D-6E8A-4147-A177-3AD203B41FA5}">
                      <a16:colId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332</Words>
  <Application>Microsoft Office PowerPoint</Application>
  <PresentationFormat>On-screen Show (16:9)</PresentationFormat>
  <Paragraphs>54</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UTM Cookies</vt:lpstr>
      <vt:lpstr>Raleway Medium</vt:lpstr>
      <vt:lpstr>Fredoka One</vt:lpstr>
      <vt:lpstr>Calibri</vt:lpstr>
      <vt:lpstr>Raleway</vt:lpstr>
      <vt:lpstr>Arial</vt:lpstr>
      <vt:lpstr>Times New Roman</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ngọc anh đoàn</cp:lastModifiedBy>
  <cp:revision>21</cp:revision>
  <dcterms:modified xsi:type="dcterms:W3CDTF">2024-11-10T14:48:21Z</dcterms:modified>
</cp:coreProperties>
</file>