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  <p:sldMasterId id="2147483698" r:id="rId3"/>
    <p:sldMasterId id="2147483709" r:id="rId4"/>
    <p:sldMasterId id="2147483728" r:id="rId5"/>
    <p:sldMasterId id="2147483746" r:id="rId6"/>
    <p:sldMasterId id="2147483805" r:id="rId7"/>
  </p:sldMasterIdLst>
  <p:notesMasterIdLst>
    <p:notesMasterId r:id="rId27"/>
  </p:notesMasterIdLst>
  <p:sldIdLst>
    <p:sldId id="552" r:id="rId8"/>
    <p:sldId id="264" r:id="rId9"/>
    <p:sldId id="257" r:id="rId10"/>
    <p:sldId id="535" r:id="rId11"/>
    <p:sldId id="258" r:id="rId12"/>
    <p:sldId id="259" r:id="rId13"/>
    <p:sldId id="260" r:id="rId14"/>
    <p:sldId id="261" r:id="rId15"/>
    <p:sldId id="359" r:id="rId16"/>
    <p:sldId id="551" r:id="rId17"/>
    <p:sldId id="367" r:id="rId18"/>
    <p:sldId id="547" r:id="rId19"/>
    <p:sldId id="300" r:id="rId20"/>
    <p:sldId id="548" r:id="rId21"/>
    <p:sldId id="536" r:id="rId22"/>
    <p:sldId id="545" r:id="rId23"/>
    <p:sldId id="549" r:id="rId24"/>
    <p:sldId id="550" r:id="rId25"/>
    <p:sldId id="320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6DD12-3778-4659-BC5C-2F7DF7B82E2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78E83-100E-4385-9B9B-FE054E961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111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743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12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208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39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28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80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29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40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61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197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5FAD-0DEB-4948-BB09-54AB1BFA1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99913-8CE6-4F93-B491-244C54B7A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BACCC-3EC5-4085-B169-C12F0C4A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42741-AA72-47F2-BE04-8FB702AA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77B2C-B0C3-48B7-8FD4-A17ED8B1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8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E9B-97C1-49C6-85CC-BE25069DB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A2557-66ED-43DB-BE3D-50AD3BFBB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88185-5568-4C66-AD56-0A229CB2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0FE11-C873-4193-99A1-7A0BF7D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B951E-F128-46E2-875C-CA74B60F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6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6D34-E7EE-43FE-A2E7-D12452EF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CAF0D-6AD0-481D-8AFF-4867C735E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5A134-26F9-4AEC-B356-59374DB38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24438-E257-4626-A039-6884259D6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EFE31-F723-4006-97BD-5783A9F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B339D-5DD6-4D30-8D15-DF4F0E35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0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F0B0-FACE-4352-B319-7CCF6167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2033D-B322-41EA-A8BE-30BB8B53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FF394-D3CE-462A-92CC-2C3F14759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5DE56-3D5D-4C1C-9984-56C8BBD88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CDF23F-B8C7-44FF-8D33-35DC5CACA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BAE0E0-A879-4FB5-AD72-742B504D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E4EF9-9FF2-4C46-A0F0-3CC8257AF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D59A0-D78A-45F8-A2C3-F3FAF318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52EB-4BD5-42C5-8AE6-E5EDBD86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48D47-76C3-41E6-A455-E12C14F1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CF8AE-E328-4A3F-A312-3F3A1897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578DE-1898-4B4A-A6F3-2EB8D9E9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E1DB8E-D185-4F8E-BBCF-B923C9D2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3BC94-71C6-46C5-BD34-7C91A0F05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1AA7E-F8C9-43AB-8DC7-238F9CEC4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1A5C-4CA5-4A82-8D3E-AD75211A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FF027-074F-4EA6-8EBF-7A3B6835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0D446-9457-422D-AB0F-DD201AA84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6F60C-9A70-47B3-83AB-FF528DD4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37E61-06CF-4D16-B54F-E78295843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DD6B1-D1EC-41F8-95BA-5177A7B5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921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CD55-4054-414D-B864-177F5159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14D52-F8AD-43F6-99B8-BBF141D6F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98C94-B71B-4823-95E2-E4E5BF5A0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E143B-3597-4243-925E-A499B40C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52FE6-C358-4564-A92F-31744D62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5431A-3A2A-4F41-A7C2-E987A1AA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14BD-51B9-4A83-A7C1-65CC9032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D8658-03B6-447D-A26D-DA9697C4A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89A38-A550-4BD4-ABA7-C9758B75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89D27-552E-4BDC-9337-1F67F0295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FC0AA-09E3-468D-B0EB-8B25CCB7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CBFEE-3317-4F89-878C-659E89116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03D01-5B14-49BF-8185-F5099FF46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68454-EF4C-44B1-9159-4ABDD796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E0A39-6280-4DA9-835A-097D035C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F7D8-72D3-4C04-AD1E-C4DA0136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8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330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496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1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153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683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085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36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27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8550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22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30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962770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762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2024/10/27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28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082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5671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543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5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64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01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55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24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0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4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14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81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1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12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9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239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3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32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91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3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94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4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41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93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35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64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353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59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66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303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68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78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02FCC3-4F62-43AC-95CD-E06227E7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041C-D09A-4B8C-9B33-29498FF9C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04BC7-B707-497E-AE4C-597D098C5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6A65D-D112-4269-808D-C3AE3219D1F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98DA8-6976-466E-96FF-A896B8312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404CA-734B-47F8-94CE-557D43C85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ĐC SHARE MIỄN PHÍ BỞI NK POWERSKILLS">
            <a:extLst>
              <a:ext uri="{FF2B5EF4-FFF2-40B4-BE49-F238E27FC236}">
                <a16:creationId xmlns:a16="http://schemas.microsoft.com/office/drawing/2014/main" id="{560E9E96-F411-462B-9466-0CB82F69B3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5011" y="7146581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9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EF641197-4539-4FAA-8D97-DE0C0E5F006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620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8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34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93051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2024/10/27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6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2621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0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6" r:id="rId8"/>
    <p:sldLayoutId id="2147483817" r:id="rId9"/>
    <p:sldLayoutId id="2147483818" r:id="rId10"/>
    <p:sldLayoutId id="21474838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Relationship Id="rId5" Type="http://schemas.openxmlformats.org/officeDocument/2006/relationships/image" Target="../media/image55.emf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2.jpeg"/><Relationship Id="rId18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slide" Target="slide7.xml"/><Relationship Id="rId17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6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4.svg"/><Relationship Id="rId10" Type="http://schemas.openxmlformats.org/officeDocument/2006/relationships/slide" Target="slide8.xml"/><Relationship Id="rId19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TNXH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lớp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3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878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58">
        <p:random/>
      </p:transition>
    </mc:Choice>
    <mc:Fallback xmlns="">
      <p:transition spd="slow" advTm="104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9224" y="1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7324" y="72352"/>
            <a:ext cx="6164211" cy="626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1207020"/>
            <a:ext cx="2806582" cy="5165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622" y="186462"/>
            <a:ext cx="266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1486" y="780789"/>
            <a:ext cx="1148980" cy="533736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335F39-D71C-4E64-9616-333499BECB87}"/>
              </a:ext>
            </a:extLst>
          </p:cNvPr>
          <p:cNvSpPr txBox="1"/>
          <p:nvPr/>
        </p:nvSpPr>
        <p:spPr>
          <a:xfrm>
            <a:off x="4889690" y="768498"/>
            <a:ext cx="617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Làm báo cáo, trình bày được kết quả khảo sát và đưa ra ý tưởng khuyến nghị đối với nhà trường nhằm khắc phục những rủi ro có thể xảy ra.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2347C-7CD6-457F-A84B-571712BA009F}"/>
              </a:ext>
            </a:extLst>
          </p:cNvPr>
          <p:cNvSpPr txBox="1"/>
          <p:nvPr/>
        </p:nvSpPr>
        <p:spPr>
          <a:xfrm>
            <a:off x="4956633" y="2909227"/>
            <a:ext cx="5994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- Giữ gìn và làm được một số việc phù hợp để giữ vệ sinh trường học và khu vực xung quanh.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EEB7B-22DB-4258-BBB7-1D1EF50A78C9}"/>
              </a:ext>
            </a:extLst>
          </p:cNvPr>
          <p:cNvSpPr txBox="1"/>
          <p:nvPr/>
        </p:nvSpPr>
        <p:spPr>
          <a:xfrm>
            <a:off x="4889690" y="5087390"/>
            <a:ext cx="5885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Yêu quý</a:t>
            </a:r>
            <a:r>
              <a:rPr kumimoji="0" lang="nl-NL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ngôi trường của mình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8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17">
        <p:random/>
      </p:transition>
    </mc:Choice>
    <mc:Fallback xmlns="">
      <p:transition spd="slow" advTm="21717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5BFA1-2CCD-431D-9A02-C6BAE38B3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386" y="2493032"/>
            <a:ext cx="56575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7" name="Picture 2" descr="Cute girl cartoon writing on a book Royalty Free Vector">
            <a:extLst>
              <a:ext uri="{FF2B5EF4-FFF2-40B4-BE49-F238E27FC236}">
                <a16:creationId xmlns:a16="http://schemas.microsoft.com/office/drawing/2014/main" id="{7C3D05CE-16C8-4125-A6DC-541BBD43A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4859967" y="3169390"/>
            <a:ext cx="3433033" cy="34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13D2F45B-9511-49D3-8F54-6D555B066705}"/>
              </a:ext>
            </a:extLst>
          </p:cNvPr>
          <p:cNvSpPr/>
          <p:nvPr/>
        </p:nvSpPr>
        <p:spPr>
          <a:xfrm>
            <a:off x="3091400" y="991630"/>
            <a:ext cx="8353271" cy="1260437"/>
          </a:xfrm>
          <a:prstGeom prst="wedgeRoundRectCallout">
            <a:avLst>
              <a:gd name="adj1" fmla="val 696"/>
              <a:gd name="adj2" fmla="val 113670"/>
              <a:gd name="adj3" fmla="val 16667"/>
            </a:avLst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1.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Báo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khảo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sát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0670316D-E5F4-497A-AC91-B1A93E6ABB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9824719" y="4020691"/>
            <a:ext cx="2485315" cy="27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46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7" name="Rounded Rectangular Callout 18">
            <a:extLst>
              <a:ext uri="{FF2B5EF4-FFF2-40B4-BE49-F238E27FC236}">
                <a16:creationId xmlns:a16="http://schemas.microsoft.com/office/drawing/2014/main" id="{D494BA27-6D13-4F23-8633-46E5F67D34C2}"/>
              </a:ext>
            </a:extLst>
          </p:cNvPr>
          <p:cNvSpPr/>
          <p:nvPr/>
        </p:nvSpPr>
        <p:spPr>
          <a:xfrm>
            <a:off x="2447877" y="831139"/>
            <a:ext cx="7296246" cy="144564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en-US" sz="4000" kern="0" dirty="0">
                <a:solidFill>
                  <a:srgbClr val="6E4F2B"/>
                </a:solidFill>
                <a:latin typeface="Arial" panose="020B0604020202020204" pitchFamily="34" charset="0"/>
              </a:rPr>
              <a:t>C</a:t>
            </a:r>
            <a:r>
              <a:rPr lang="vi-VN" sz="4000" kern="0" dirty="0">
                <a:solidFill>
                  <a:srgbClr val="6E4F2B"/>
                </a:solidFill>
                <a:latin typeface="Arial" panose="020B0604020202020204" pitchFamily="34" charset="0"/>
              </a:rPr>
              <a:t>ác nhóm kiểm tra, bổ sung phiếu khảo sát.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Rounded Rectangular Callout 19">
            <a:extLst>
              <a:ext uri="{FF2B5EF4-FFF2-40B4-BE49-F238E27FC236}">
                <a16:creationId xmlns:a16="http://schemas.microsoft.com/office/drawing/2014/main" id="{CE69B3C3-3AE0-4501-B284-9190F775769F}"/>
              </a:ext>
            </a:extLst>
          </p:cNvPr>
          <p:cNvSpPr/>
          <p:nvPr/>
        </p:nvSpPr>
        <p:spPr>
          <a:xfrm>
            <a:off x="4639272" y="2862713"/>
            <a:ext cx="6572288" cy="144564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T</a:t>
            </a:r>
            <a:r>
              <a:rPr lang="vi-VN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ập hợp và thống nhất ý kiến</a:t>
            </a:r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24962F"/>
                </a:solidFill>
                <a:latin typeface="Arial" panose="020B0604020202020204" pitchFamily="34" charset="0"/>
              </a:rPr>
              <a:t>trong</a:t>
            </a:r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24962F"/>
                </a:solidFill>
                <a:latin typeface="Arial" panose="020B0604020202020204" pitchFamily="34" charset="0"/>
              </a:rPr>
              <a:t>nhóm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AE31DE-7D83-4127-904E-4F59E8F930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926" y="3288234"/>
            <a:ext cx="3994346" cy="2585974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13D2F45B-9511-49D3-8F54-6D555B066705}"/>
              </a:ext>
            </a:extLst>
          </p:cNvPr>
          <p:cNvSpPr/>
          <p:nvPr/>
        </p:nvSpPr>
        <p:spPr>
          <a:xfrm>
            <a:off x="3091400" y="991630"/>
            <a:ext cx="8353271" cy="1260437"/>
          </a:xfrm>
          <a:prstGeom prst="wedgeRoundRectCallout">
            <a:avLst>
              <a:gd name="adj1" fmla="val 696"/>
              <a:gd name="adj2" fmla="val 113670"/>
              <a:gd name="adj3" fmla="val 16667"/>
            </a:avLst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2. Chia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sẻ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0670316D-E5F4-497A-AC91-B1A93E6ABB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9824719" y="4020691"/>
            <a:ext cx="2485315" cy="2722880"/>
          </a:xfrm>
          <a:prstGeom prst="rect">
            <a:avLst/>
          </a:prstGeom>
        </p:spPr>
      </p:pic>
      <p:pic>
        <p:nvPicPr>
          <p:cNvPr id="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5F8A8F7F-5ECE-4513-AF75-4D8288AE7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65" y="2403946"/>
            <a:ext cx="4231410" cy="465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25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616931" y="413213"/>
            <a:ext cx="9263466" cy="140208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 nhóm báo cáo kết quả khảo sát, đề xuất khuyến nghị với nhà trường.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7504A-FFE5-47B4-859C-8C019A94A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896" y="2155335"/>
            <a:ext cx="7479983" cy="404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18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CB6E67-5A51-47EF-98EE-63813D995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9918" y="2657310"/>
            <a:ext cx="647451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616931" y="413213"/>
            <a:ext cx="9263466" cy="140208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vệ sinh trường học và các khu vực vệ sinh của lớp trong trường.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598B3-032B-4B91-AEF2-B53874947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180" y="2194560"/>
            <a:ext cx="7287260" cy="40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7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305E2BB-90E3-466B-AA3B-3668974BB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56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939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1779072" y="2223789"/>
            <a:ext cx="7677558" cy="292290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765083" y="2284660"/>
            <a:ext cx="6269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Tạm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biệt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hẹn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gặp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88" name="组合 87"/>
          <p:cNvGrpSpPr/>
          <p:nvPr/>
        </p:nvGrpSpPr>
        <p:grpSpPr>
          <a:xfrm flipH="1">
            <a:off x="9605246" y="1133241"/>
            <a:ext cx="1424003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955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2199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Back to school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:a16="http://schemas.microsoft.com/office/drawing/2014/main" id="{05F74955-096F-43E0-A75C-5EBB5A6B145F}"/>
              </a:ext>
            </a:extLst>
          </p:cNvPr>
          <p:cNvSpPr/>
          <p:nvPr/>
        </p:nvSpPr>
        <p:spPr>
          <a:xfrm>
            <a:off x="3453179" y="3652305"/>
            <a:ext cx="7448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Trả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lời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câu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hỏi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để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tìm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hiểu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về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của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chúng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ta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D820C8-D0EA-49DA-81EB-CE8C5022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432"/>
            <a:ext cx="12192000" cy="6041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8CA61-6BF2-4D29-B993-98D607256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377" y="4603976"/>
            <a:ext cx="466211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3" y="3158151"/>
            <a:ext cx="504733" cy="108486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818692" y="3965784"/>
            <a:ext cx="1193288" cy="572573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D8A4908E-54B2-4A9C-A77D-6602803955E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39" y="3971724"/>
            <a:ext cx="657939" cy="423727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5" y="3382580"/>
            <a:ext cx="778045" cy="94029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38" name="Picture 7">
              <a:extLst>
                <a:ext uri="{FF2B5EF4-FFF2-40B4-BE49-F238E27FC236}">
                  <a16:creationId xmlns:a16="http://schemas.microsoft.com/office/drawing/2014/main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39" name="Picture 10">
              <a:extLst>
                <a:ext uri="{FF2B5EF4-FFF2-40B4-BE49-F238E27FC236}">
                  <a16:creationId xmlns:a16="http://schemas.microsoft.com/office/drawing/2014/main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pic>
        <p:nvPicPr>
          <p:cNvPr id="1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BFF0C9C5-774F-4D4E-8387-5485867B0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52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id="{042516E2-9653-4ABE-BD7A-07A4D660A7D1}"/>
              </a:ext>
            </a:extLst>
          </p:cNvPr>
          <p:cNvSpPr/>
          <p:nvPr/>
        </p:nvSpPr>
        <p:spPr>
          <a:xfrm>
            <a:off x="9746111" y="6258084"/>
            <a:ext cx="1924493" cy="466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4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942E-16 1.48148E-6 L 1.76942E-16 0.00023 C -0.00299 0.00208 -0.00573 0.00463 -0.00872 0.00671 C -0.01016 0.00787 -0.01172 0.00879 -0.01341 0.00949 C -0.0151 0.01065 -0.01706 0.01111 -0.01888 0.01227 C -0.02357 0.01574 -0.02799 0.02037 -0.03294 0.02338 C -0.03945 0.02754 -0.04427 0.02778 -0.05091 0.02893 C -0.05638 0.02847 -0.06185 0.0287 -0.06732 0.02754 C -0.06914 0.02731 -0.07083 0.02569 -0.07279 0.02477 C -0.07409 0.0243 -0.07539 0.02384 -0.07669 0.02338 C -0.08828 0.02754 -0.08099 0.02384 -0.09232 0.0331 C -0.09401 0.03472 -0.09609 0.03542 -0.09779 0.03727 C -0.11198 0.05324 -0.09753 0.04074 -0.11185 0.05949 C -0.11289 0.06088 -0.11406 0.06204 -0.11497 0.06366 C -0.11562 0.06504 -0.11602 0.06667 -0.11654 0.06782 C -0.11732 0.06991 -0.1181 0.07153 -0.11888 0.07338 C -0.1194 0.07477 -0.11979 0.07639 -0.12044 0.07754 C -0.12109 0.07893 -0.12201 0.0794 -0.12279 0.08032 C -0.12305 0.08171 -0.12305 0.08356 -0.12357 0.08449 C -0.12409 0.08588 -0.12513 0.08634 -0.12591 0.08727 C -0.12669 0.08866 -0.12734 0.09028 -0.12826 0.09143 C -0.12917 0.09305 -0.13034 0.09421 -0.13138 0.0956 C -0.13294 0.09838 -0.13437 0.10162 -0.13607 0.10393 C -0.13724 0.10579 -0.1388 0.10648 -0.13997 0.1081 C -0.14271 0.1125 -0.14518 0.11736 -0.14779 0.12199 C -0.15612 0.13704 -0.14271 0.1125 -0.15247 0.1331 C -0.15404 0.1368 -0.15794 0.14282 -0.15794 0.14305 C -0.1582 0.14514 -0.1582 0.14768 -0.15872 0.14977 C -0.15951 0.1537 -0.16185 0.16088 -0.16185 0.16111 C -0.16159 0.17384 -0.16055 0.1868 -0.16107 0.19977 C -0.16107 0.20208 -0.16211 0.20486 -0.16341 0.20532 C -0.16432 0.20579 -0.16536 0.20278 -0.16497 0.20116 C -0.16445 0.19954 -0.16289 0.20023 -0.16185 0.19977 " pathEditMode="relative" rAng="0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03 C -0.06315 0.07153 -0.02942 0.04213 -0.0483 0.05625 C -0.05442 0.06065 -0.06627 0.07014 -0.06627 0.07014 C -0.07148 0.06922 -0.07682 0.06875 -0.0819 0.06736 C -0.08958 0.06528 -0.08411 0.06528 -0.08893 0.06181 C -0.08997 0.06088 -0.09101 0.06088 -0.09205 0.06042 C -0.09544 0.06088 -0.09895 0.06111 -0.10221 0.06181 C -0.1039 0.06204 -0.10533 0.06273 -0.1069 0.0632 C -0.1108 0.06366 -0.11471 0.06412 -0.11861 0.06459 C -0.12044 0.06551 -0.12226 0.06667 -0.12408 0.06736 C -0.12773 0.06852 -0.13502 0.07014 -0.13502 0.07014 C -0.13658 0.07107 -0.13815 0.07199 -0.13971 0.07292 C -0.14205 0.07385 -0.14453 0.07431 -0.14674 0.0757 C -0.14765 0.07616 -0.14843 0.07732 -0.14908 0.07848 C -0.15052 0.0801 -0.15169 0.08218 -0.15299 0.08403 C -0.15507 0.08635 -0.15924 0.09098 -0.15924 0.09098 C -0.15976 0.09236 -0.16015 0.09375 -0.1608 0.09514 C -0.16184 0.09676 -0.16315 0.09746 -0.16393 0.09931 C -0.16562 0.10301 -0.16588 0.10857 -0.16783 0.11181 C -0.16966 0.11412 -0.17617 0.11806 -0.17955 0.12014 C -0.18111 0.12246 -0.18268 0.12477 -0.18424 0.12709 C -0.18502 0.12801 -0.18593 0.12848 -0.18658 0.12986 C -0.18763 0.13148 -0.18828 0.13334 -0.18893 0.13542 C -0.18997 0.13773 -0.19244 0.14468 -0.19283 0.14653 C -0.19388 0.15 -0.1944 0.15394 -0.19518 0.15764 C -0.1957 0.15949 -0.19635 0.16111 -0.19674 0.1632 C -0.20078 0.17894 -0.19609 0.16181 -0.19986 0.1757 C -0.1996 0.17894 -0.19947 0.18218 -0.19908 0.18542 C -0.19895 0.18681 -0.19856 0.18797 -0.1983 0.18959 C -0.19752 0.19561 -0.19765 0.19885 -0.19596 0.20486 C -0.19544 0.20672 -0.19505 0.20857 -0.1944 0.21042 C -0.19401 0.21181 -0.19283 0.21459 -0.19283 0.21459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0.00024 C 0.00104 0.03403 0.00144 0.03102 -0.00013 0.07037 C -0.00013 0.07246 -0.00052 0.07477 -0.00091 0.07662 C -0.00104 0.07709 -0.00599 0.09931 -0.0082 0.10579 C -0.01067 0.1132 -0.01432 0.12547 -0.01875 0.12871 C -0.02135 0.13033 -0.02409 0.1301 -0.02682 0.13079 C -0.03255 0.1301 -0.05117 0.12848 -0.05885 0.12662 C -0.06002 0.12639 -0.06119 0.125 -0.06237 0.12431 C -0.06562 0.12269 -0.06888 0.12176 -0.07213 0.12037 C -0.07591 0.11852 -0.07981 0.11551 -0.08372 0.11412 C -0.08789 0.11227 -0.09205 0.11158 -0.09609 0.10996 C -0.10026 0.10811 -0.10429 0.10649 -0.10859 0.10579 C -0.11718 0.10417 -0.12578 0.10324 -0.13437 0.10162 C -0.15078 0.0919 -0.1526 0.09028 -0.16901 0.08311 C -0.17552 0.07963 -0.1819 0.07639 -0.18854 0.07477 C -0.19401 0.07269 -0.19922 0.07315 -0.20468 0.07246 C -0.22682 0.07477 -0.22044 0.06158 -0.22682 0.08496 C -0.22747 0.08704 -0.22799 0.08936 -0.22851 0.09121 C -0.22877 0.09769 -0.22864 0.10394 -0.22955 0.10996 C -0.22968 0.11227 -0.23073 0.11389 -0.23138 0.11621 C -0.2319 0.12014 -0.2319 0.12408 -0.23216 0.12871 C -0.23372 0.15625 -0.23294 0.15625 -0.23294 0.19144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0648 L -0.05143 -0.02686 C -0.06328 -0.03125 -0.0832 -0.03936 -0.09518 -0.04213 C -0.10013 -0.04329 -0.10508 -0.04329 -0.11003 -0.04352 L -0.13737 -0.04491 C -0.15378 -0.04815 -0.14661 -0.04746 -0.17565 -0.04213 C -0.17786 -0.04167 -0.17995 -0.04028 -0.1819 -0.03936 C -0.18542 -0.03774 -0.19245 -0.03172 -0.19362 -0.03102 C -0.19518 -0.0301 -0.19687 -0.0301 -0.19831 -0.02963 C -0.19948 -0.02917 -0.20039 -0.02871 -0.20143 -0.02825 C -0.20534 -0.01459 -0.20338 -0.02061 -0.2069 -0.01019 C -0.21016 0.01226 -0.20521 -0.01968 -0.20924 -0.00047 C -0.20963 0.00115 -0.21081 0.01365 -0.21081 0.01481 C -0.21107 0.01666 -0.21146 0.01851 -0.21159 0.02037 C -0.21497 0.0537 -0.21146 0.02476 -0.21471 0.05092 C -0.21419 0.07939 -0.21497 0.08009 -0.21237 0.10231 C -0.21224 0.10393 -0.21185 0.10509 -0.21159 0.10648 C -0.21185 0.10925 -0.21198 0.11226 -0.21237 0.11481 C -0.21276 0.11643 -0.21393 0.11736 -0.21393 0.11898 C -0.21419 0.12731 -0.21341 0.13564 -0.21315 0.14398 C -0.21315 0.14953 -0.21315 0.15509 -0.21315 0.16088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712AD-A2A1-4EA7-A8E9-138340AAA5CE}"/>
              </a:ext>
            </a:extLst>
          </p:cNvPr>
          <p:cNvSpPr/>
          <p:nvPr/>
        </p:nvSpPr>
        <p:spPr>
          <a:xfrm>
            <a:off x="3105150" y="2581275"/>
            <a:ext cx="6810375" cy="7254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9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F9AE3AE6-A84A-4C8B-B901-932DBE2899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0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840992" y="1291717"/>
            <a:ext cx="8863584" cy="10857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5C88D105-F5CE-4E3C-9EA8-274A5A99BB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063" y="3669617"/>
            <a:ext cx="3863257" cy="3188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F0E9FD-AEE0-4B71-8B55-31355DA3B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741" y="1149792"/>
            <a:ext cx="7724301" cy="2121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2AC9C8-C33B-4293-9131-CBD17550A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063" y="460908"/>
            <a:ext cx="4121253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2AB78D-68D5-4ADB-BBC0-CD6DD619E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238" y="3188383"/>
            <a:ext cx="245690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041932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306</Words>
  <Application>Microsoft Office PowerPoint</Application>
  <PresentationFormat>Widescreen</PresentationFormat>
  <Paragraphs>40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DengXian</vt:lpstr>
      <vt:lpstr>微软雅黑</vt:lpstr>
      <vt:lpstr>宋体</vt:lpstr>
      <vt:lpstr>Arial</vt:lpstr>
      <vt:lpstr>Calibri</vt:lpstr>
      <vt:lpstr>Calibri Light</vt:lpstr>
      <vt:lpstr>Times New Roman</vt:lpstr>
      <vt:lpstr>1_Office 主题</vt:lpstr>
      <vt:lpstr>2_Office Theme</vt:lpstr>
      <vt:lpstr>Office 主题</vt:lpstr>
      <vt:lpstr>2_Office 主题</vt:lpstr>
      <vt:lpstr>2_jeppt.com</vt:lpstr>
      <vt:lpstr>3_Office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ngọc anh đoàn</cp:lastModifiedBy>
  <cp:revision>20</cp:revision>
  <dcterms:created xsi:type="dcterms:W3CDTF">2022-07-18T23:11:43Z</dcterms:created>
  <dcterms:modified xsi:type="dcterms:W3CDTF">2024-10-27T14:46:48Z</dcterms:modified>
</cp:coreProperties>
</file>