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10" r:id="rId2"/>
    <p:sldMasterId id="2147483735" r:id="rId3"/>
  </p:sldMasterIdLst>
  <p:notesMasterIdLst>
    <p:notesMasterId r:id="rId27"/>
  </p:notesMasterIdLst>
  <p:sldIdLst>
    <p:sldId id="330" r:id="rId4"/>
    <p:sldId id="325" r:id="rId5"/>
    <p:sldId id="258" r:id="rId6"/>
    <p:sldId id="326" r:id="rId7"/>
    <p:sldId id="327" r:id="rId8"/>
    <p:sldId id="262" r:id="rId9"/>
    <p:sldId id="256" r:id="rId10"/>
    <p:sldId id="265" r:id="rId11"/>
    <p:sldId id="257" r:id="rId12"/>
    <p:sldId id="259" r:id="rId13"/>
    <p:sldId id="288" r:id="rId14"/>
    <p:sldId id="310" r:id="rId15"/>
    <p:sldId id="316" r:id="rId16"/>
    <p:sldId id="320" r:id="rId17"/>
    <p:sldId id="317" r:id="rId18"/>
    <p:sldId id="318" r:id="rId19"/>
    <p:sldId id="319" r:id="rId20"/>
    <p:sldId id="321" r:id="rId21"/>
    <p:sldId id="260" r:id="rId22"/>
    <p:sldId id="323" r:id="rId23"/>
    <p:sldId id="322" r:id="rId24"/>
    <p:sldId id="324" r:id="rId25"/>
    <p:sldId id="26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9933"/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2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AE57-FA62-414C-9081-4787AD90677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A87E-FCB0-4255-9139-F9474C7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229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7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048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82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Hai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góc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86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chung</a:t>
            </a:r>
            <a:r>
              <a:rPr lang="en-US" baseline="0" dirty="0"/>
              <a:t> </a:t>
            </a:r>
            <a:r>
              <a:rPr lang="en-US" baseline="0" dirty="0" err="1"/>
              <a:t>đặc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48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1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2 </a:t>
            </a:r>
            <a:r>
              <a:rPr lang="en-US" baseline="0" dirty="0" err="1"/>
              <a:t>túi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.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2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nghiêng</a:t>
            </a:r>
            <a:r>
              <a:rPr lang="en-US" baseline="0" dirty="0"/>
              <a:t> </a:t>
            </a:r>
            <a:r>
              <a:rPr lang="en-US" baseline="0" dirty="0" err="1"/>
              <a:t>đĩa</a:t>
            </a:r>
            <a:r>
              <a:rPr lang="en-US" baseline="0" dirty="0"/>
              <a:t> </a:t>
            </a:r>
            <a:r>
              <a:rPr lang="en-US" baseline="0" dirty="0" err="1"/>
              <a:t>cân</a:t>
            </a:r>
            <a:r>
              <a:rPr lang="en-US" baseline="0" dirty="0"/>
              <a:t>.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ý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2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chân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. (</a:t>
            </a:r>
            <a:r>
              <a:rPr lang="en-US" baseline="0" dirty="0" err="1"/>
              <a:t>khi</a:t>
            </a:r>
            <a:r>
              <a:rPr lang="en-US" baseline="0" dirty="0"/>
              <a:t> 2 </a:t>
            </a:r>
            <a:r>
              <a:rPr lang="en-US" baseline="0" dirty="0" err="1"/>
              <a:t>túi</a:t>
            </a:r>
            <a:r>
              <a:rPr lang="en-US" baseline="0" dirty="0"/>
              <a:t> </a:t>
            </a:r>
            <a:r>
              <a:rPr lang="en-US" baseline="0" dirty="0" err="1"/>
              <a:t>gần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đĩa</a:t>
            </a:r>
            <a:r>
              <a:rPr lang="en-US" baseline="0" dirty="0"/>
              <a:t> </a:t>
            </a:r>
            <a:r>
              <a:rPr lang="en-US" baseline="0" dirty="0" err="1"/>
              <a:t>cân</a:t>
            </a:r>
            <a:r>
              <a:rPr lang="en-US" baseline="0" dirty="0"/>
              <a:t>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376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1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2 </a:t>
            </a:r>
            <a:r>
              <a:rPr lang="en-US" baseline="0" dirty="0" err="1"/>
              <a:t>túi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.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2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nghiêng</a:t>
            </a:r>
            <a:r>
              <a:rPr lang="en-US" baseline="0" dirty="0"/>
              <a:t> </a:t>
            </a:r>
            <a:r>
              <a:rPr lang="en-US" baseline="0" dirty="0" err="1"/>
              <a:t>đĩa</a:t>
            </a:r>
            <a:r>
              <a:rPr lang="en-US" baseline="0" dirty="0"/>
              <a:t> </a:t>
            </a:r>
            <a:r>
              <a:rPr lang="en-US" baseline="0" dirty="0" err="1"/>
              <a:t>cân</a:t>
            </a:r>
            <a:r>
              <a:rPr lang="en-US" baseline="0" dirty="0"/>
              <a:t>.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ý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2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chân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. (</a:t>
            </a:r>
            <a:r>
              <a:rPr lang="en-US" baseline="0" dirty="0" err="1"/>
              <a:t>khi</a:t>
            </a:r>
            <a:r>
              <a:rPr lang="en-US" baseline="0" dirty="0"/>
              <a:t> 2 </a:t>
            </a:r>
            <a:r>
              <a:rPr lang="en-US" baseline="0" dirty="0" err="1"/>
              <a:t>túi</a:t>
            </a:r>
            <a:r>
              <a:rPr lang="en-US" baseline="0" dirty="0"/>
              <a:t> </a:t>
            </a:r>
            <a:r>
              <a:rPr lang="en-US" baseline="0" dirty="0" err="1"/>
              <a:t>gần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đĩa</a:t>
            </a:r>
            <a:r>
              <a:rPr lang="en-US" baseline="0" dirty="0"/>
              <a:t> </a:t>
            </a:r>
            <a:r>
              <a:rPr lang="en-US" baseline="0" dirty="0" err="1"/>
              <a:t>cân</a:t>
            </a:r>
            <a:r>
              <a:rPr lang="en-US" baseline="0" dirty="0"/>
              <a:t>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171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316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141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81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711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EF43ED-0151-4C14-B63A-C6EB6B961CBD}" type="datetimeFigureOut">
              <a:rPr lang="zh-CN" altLang="en-US"/>
              <a:pPr>
                <a:defRPr/>
              </a:pPr>
              <a:t>2024/10/27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9D12604-BCD6-4C6A-8A58-FB0D592ECC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96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178566-D8E7-47D5-9AA0-F58DE09D93C5}" type="datetimeFigureOut">
              <a:rPr lang="zh-CN" altLang="en-US"/>
              <a:pPr>
                <a:defRPr/>
              </a:pPr>
              <a:t>2024/10/27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8B2A54-8AD9-4BDA-96C7-F417F9FB2D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14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6C1F95-19DF-49AB-9195-5283AF5E15B8}" type="datetimeFigureOut">
              <a:rPr lang="zh-CN" altLang="en-US"/>
              <a:pPr>
                <a:defRPr/>
              </a:pPr>
              <a:t>2024/10/27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FB876D-93C0-40CA-9D78-4E7E354183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851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7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5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7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0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44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90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1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EC50FC-D502-438B-8CAE-52BFFD790E1E}" type="datetimeFigureOut">
              <a:rPr lang="zh-CN" altLang="en-US"/>
              <a:pPr>
                <a:defRPr/>
              </a:pPr>
              <a:t>2024/10/27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3D88AF-3B8D-466D-AFDC-06E7DB1CC6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849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83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51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06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6"/>
            <a:ext cx="9144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9144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483" y="3676183"/>
            <a:ext cx="1025975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620" y="2907956"/>
            <a:ext cx="1826457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9144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6"/>
            <a:ext cx="9144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472" y="220338"/>
            <a:ext cx="5794430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02" y="5654760"/>
            <a:ext cx="2795739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772" y="5654759"/>
            <a:ext cx="2795739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59" y="448795"/>
            <a:ext cx="1999448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302" y="5377071"/>
            <a:ext cx="1482817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038" y="4648056"/>
            <a:ext cx="6996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976" y="4523516"/>
            <a:ext cx="1150367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573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47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56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27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3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553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3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B03773-AA72-485C-AD74-74291D0D85B4}" type="datetimeFigureOut">
              <a:rPr lang="zh-CN" altLang="en-US"/>
              <a:pPr>
                <a:defRPr/>
              </a:pPr>
              <a:t>2024/10/27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9EDE2F-26E4-4096-900A-61DCADBE7C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179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59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97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4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159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31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672464" y="1603302"/>
            <a:ext cx="7400615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515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48" grpId="4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68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3619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64" y="98228"/>
            <a:ext cx="1552415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4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522374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80017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27900"/>
            <a:ext cx="8709926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1" y="19042"/>
            <a:ext cx="1744100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900618-2C51-4C2E-8049-BE3DEC5FF5A8}" type="datetimeFigureOut">
              <a:rPr lang="zh-CN" altLang="en-US"/>
              <a:pPr>
                <a:defRPr/>
              </a:pPr>
              <a:t>2024/10/27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EE07E1-7D20-43FF-B745-0825D9CEBA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5248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53" y="127899"/>
            <a:ext cx="1744100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3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3CC63D-A4D1-4C8C-85A1-E4EFE51E30CD}" type="datetimeFigureOut">
              <a:rPr lang="zh-CN" altLang="en-US"/>
              <a:pPr>
                <a:defRPr/>
              </a:pPr>
              <a:t>2024/10/27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A30CF8-665A-4320-991D-8548E6883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80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7C59F2-01AB-4915-8504-15664227CC2C}" type="datetimeFigureOut">
              <a:rPr lang="zh-CN" altLang="en-US"/>
              <a:pPr>
                <a:defRPr/>
              </a:pPr>
              <a:t>2024/10/27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B410EC-A5F5-43C6-A3DD-B8EE135BA8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73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429497-BAC3-47A4-89CE-13B449C3B1A8}" type="datetimeFigureOut">
              <a:rPr lang="zh-CN" altLang="en-US"/>
              <a:pPr>
                <a:defRPr/>
              </a:pPr>
              <a:t>2024/10/27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0C39CD-3F5F-485F-848A-F5A646C0AF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80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E7C883-BBEA-45A7-BDEE-11DEDBAFCCE3}" type="datetimeFigureOut">
              <a:rPr lang="zh-CN" altLang="en-US"/>
              <a:pPr>
                <a:defRPr/>
              </a:pPr>
              <a:t>2024/10/27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E0021F-3D23-4E26-8250-090C2946C7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84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02807F-2D71-4BB3-8A4E-3CAEDA932681}" type="datetimeFigureOut">
              <a:rPr lang="zh-CN" altLang="en-US"/>
              <a:pPr>
                <a:defRPr/>
              </a:pPr>
              <a:t>2024/10/27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F841EE-F8DC-43AB-A5B1-AC99AB7E23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09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/>
              <a:pPr>
                <a:defRPr/>
              </a:pPr>
              <a:t>2024/10/27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2055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51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2024/10/27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59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2BA4-FC2E-445A-8B82-22519FEA696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2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gif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microsoft.com/office/2007/relationships/hdphoto" Target="../media/hdphoto1.wdp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emf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64.emf"/><Relationship Id="rId5" Type="http://schemas.openxmlformats.org/officeDocument/2006/relationships/image" Target="../media/image60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2.wav"/><Relationship Id="rId7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26.gif"/><Relationship Id="rId9" Type="http://schemas.openxmlformats.org/officeDocument/2006/relationships/image" Target="../media/image3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6.gif"/><Relationship Id="rId10" Type="http://schemas.openxmlformats.org/officeDocument/2006/relationships/image" Target="../media/image30.jpeg"/><Relationship Id="rId4" Type="http://schemas.openxmlformats.org/officeDocument/2006/relationships/image" Target="../media/image21.jpe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6.gif"/><Relationship Id="rId11" Type="http://schemas.openxmlformats.org/officeDocument/2006/relationships/image" Target="../media/image30.jpeg"/><Relationship Id="rId5" Type="http://schemas.openxmlformats.org/officeDocument/2006/relationships/image" Target="../media/image25.gif"/><Relationship Id="rId10" Type="http://schemas.openxmlformats.org/officeDocument/2006/relationships/image" Target="../media/image29.jpeg"/><Relationship Id="rId4" Type="http://schemas.openxmlformats.org/officeDocument/2006/relationships/image" Target="../media/image21.jpeg"/><Relationship Id="rId9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34.jpe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12" Type="http://schemas.openxmlformats.org/officeDocument/2006/relationships/image" Target="../media/image33.jpeg"/><Relationship Id="rId2" Type="http://schemas.openxmlformats.org/officeDocument/2006/relationships/audio" Target="../media/audio1.wav"/><Relationship Id="rId16" Type="http://schemas.openxmlformats.org/officeDocument/2006/relationships/image" Target="../media/image36.gi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6.gif"/><Relationship Id="rId11" Type="http://schemas.openxmlformats.org/officeDocument/2006/relationships/image" Target="../media/image28.png"/><Relationship Id="rId5" Type="http://schemas.openxmlformats.org/officeDocument/2006/relationships/image" Target="../media/image21.jpeg"/><Relationship Id="rId15" Type="http://schemas.openxmlformats.org/officeDocument/2006/relationships/image" Target="../media/image31.gif"/><Relationship Id="rId10" Type="http://schemas.openxmlformats.org/officeDocument/2006/relationships/image" Target="../media/image25.gif"/><Relationship Id="rId4" Type="http://schemas.openxmlformats.org/officeDocument/2006/relationships/audio" Target="../media/audio3.wav"/><Relationship Id="rId9" Type="http://schemas.openxmlformats.org/officeDocument/2006/relationships/image" Target="../media/image24.gif"/><Relationship Id="rId1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36;p2">
            <a:extLst>
              <a:ext uri="{FF2B5EF4-FFF2-40B4-BE49-F238E27FC236}">
                <a16:creationId xmlns:a16="http://schemas.microsoft.com/office/drawing/2014/main" id="{52A697A2-6317-4478-9752-3ABA940307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28893"/>
          <a:stretch/>
        </p:blipFill>
        <p:spPr>
          <a:xfrm>
            <a:off x="-1700" y="0"/>
            <a:ext cx="91457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37;p2">
            <a:extLst>
              <a:ext uri="{FF2B5EF4-FFF2-40B4-BE49-F238E27FC236}">
                <a16:creationId xmlns:a16="http://schemas.microsoft.com/office/drawing/2014/main" id="{E54494BB-0F18-4BEF-9D4F-3BDAA69031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53948" y="582999"/>
            <a:ext cx="3543632" cy="2369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38;p2">
            <a:extLst>
              <a:ext uri="{FF2B5EF4-FFF2-40B4-BE49-F238E27FC236}">
                <a16:creationId xmlns:a16="http://schemas.microsoft.com/office/drawing/2014/main" id="{A2FCC277-BBC8-44DC-B2C4-E008AE52A21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9799" y="1021471"/>
            <a:ext cx="1820792" cy="1214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39;p2">
            <a:extLst>
              <a:ext uri="{FF2B5EF4-FFF2-40B4-BE49-F238E27FC236}">
                <a16:creationId xmlns:a16="http://schemas.microsoft.com/office/drawing/2014/main" id="{8A1431DE-3964-496C-B997-63B158C9451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626319" y="678073"/>
            <a:ext cx="1488770" cy="1488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40;p2">
            <a:extLst>
              <a:ext uri="{FF2B5EF4-FFF2-40B4-BE49-F238E27FC236}">
                <a16:creationId xmlns:a16="http://schemas.microsoft.com/office/drawing/2014/main" id="{A3134BC0-28CF-437A-BD58-BF1B8740CCC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795" y="6027378"/>
            <a:ext cx="9144793" cy="818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41;p2" descr="2">
            <a:extLst>
              <a:ext uri="{FF2B5EF4-FFF2-40B4-BE49-F238E27FC236}">
                <a16:creationId xmlns:a16="http://schemas.microsoft.com/office/drawing/2014/main" id="{AED1DA68-DD85-40A5-B3B5-77B72EB2442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26057" y="2306703"/>
            <a:ext cx="4863890" cy="28060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142;p2">
            <a:extLst>
              <a:ext uri="{FF2B5EF4-FFF2-40B4-BE49-F238E27FC236}">
                <a16:creationId xmlns:a16="http://schemas.microsoft.com/office/drawing/2014/main" id="{2A4339D5-CADD-439A-AF98-96CAD1EB5B14}"/>
              </a:ext>
            </a:extLst>
          </p:cNvPr>
          <p:cNvGrpSpPr/>
          <p:nvPr/>
        </p:nvGrpSpPr>
        <p:grpSpPr>
          <a:xfrm>
            <a:off x="2769578" y="2649953"/>
            <a:ext cx="1286766" cy="1214792"/>
            <a:chOff x="1770392" y="2794609"/>
            <a:chExt cx="1072181" cy="998471"/>
          </a:xfrm>
        </p:grpSpPr>
        <p:pic>
          <p:nvPicPr>
            <p:cNvPr id="33" name="Google Shape;143;p2">
              <a:extLst>
                <a:ext uri="{FF2B5EF4-FFF2-40B4-BE49-F238E27FC236}">
                  <a16:creationId xmlns:a16="http://schemas.microsoft.com/office/drawing/2014/main" id="{5D82E07C-3CEA-4C23-A3D6-DE4085B742D8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Google Shape;144;p2">
              <a:extLst>
                <a:ext uri="{FF2B5EF4-FFF2-40B4-BE49-F238E27FC236}">
                  <a16:creationId xmlns:a16="http://schemas.microsoft.com/office/drawing/2014/main" id="{C5622C72-AA53-4C22-AD61-215D87CC9C72}"/>
                </a:ext>
              </a:extLst>
            </p:cNvPr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  <a:defRPr/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" name="Google Shape;146;p2">
            <a:extLst>
              <a:ext uri="{FF2B5EF4-FFF2-40B4-BE49-F238E27FC236}">
                <a16:creationId xmlns:a16="http://schemas.microsoft.com/office/drawing/2014/main" id="{ABF8D86A-F402-4639-ADE7-62BF312DDA2E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42814" y="1729912"/>
            <a:ext cx="1843883" cy="19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DC5D927-F313-4064-B902-C83CA04FB4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0487" y="3401787"/>
            <a:ext cx="3324132" cy="10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4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23"/>
          <p:cNvGrpSpPr/>
          <p:nvPr/>
        </p:nvGrpSpPr>
        <p:grpSpPr>
          <a:xfrm>
            <a:off x="31000" y="6483200"/>
            <a:ext cx="9152792" cy="407451"/>
            <a:chOff x="-17585" y="5729324"/>
            <a:chExt cx="12203723" cy="1123362"/>
          </a:xfrm>
        </p:grpSpPr>
        <p:pic>
          <p:nvPicPr>
            <p:cNvPr id="70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1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F4B35C4-C1CD-4308-BB13-A4006A173139}"/>
              </a:ext>
            </a:extLst>
          </p:cNvPr>
          <p:cNvCxnSpPr/>
          <p:nvPr/>
        </p:nvCxnSpPr>
        <p:spPr>
          <a:xfrm>
            <a:off x="966871" y="2303801"/>
            <a:ext cx="0" cy="13378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AEA7FBE-F647-4574-A95F-EE356EB8BF12}"/>
              </a:ext>
            </a:extLst>
          </p:cNvPr>
          <p:cNvCxnSpPr>
            <a:cxnSpLocks/>
          </p:cNvCxnSpPr>
          <p:nvPr/>
        </p:nvCxnSpPr>
        <p:spPr>
          <a:xfrm>
            <a:off x="978113" y="3630431"/>
            <a:ext cx="1439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3B79DDC9-2F75-4EBE-B844-247CE820BFA5}"/>
              </a:ext>
            </a:extLst>
          </p:cNvPr>
          <p:cNvSpPr txBox="1"/>
          <p:nvPr/>
        </p:nvSpPr>
        <p:spPr>
          <a:xfrm>
            <a:off x="567051" y="2134648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F68E6C0-8840-4601-A99D-7C0D4D3F789F}"/>
              </a:ext>
            </a:extLst>
          </p:cNvPr>
          <p:cNvSpPr txBox="1"/>
          <p:nvPr/>
        </p:nvSpPr>
        <p:spPr>
          <a:xfrm>
            <a:off x="534854" y="3489896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ACCF428-91BB-4742-9786-00F2AAA2939D}"/>
              </a:ext>
            </a:extLst>
          </p:cNvPr>
          <p:cNvSpPr txBox="1"/>
          <p:nvPr/>
        </p:nvSpPr>
        <p:spPr>
          <a:xfrm>
            <a:off x="2210336" y="3641674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BC0A40A-11BA-4A1D-BC74-4F44E249D494}"/>
              </a:ext>
            </a:extLst>
          </p:cNvPr>
          <p:cNvSpPr txBox="1"/>
          <p:nvPr/>
        </p:nvSpPr>
        <p:spPr>
          <a:xfrm>
            <a:off x="68758" y="4309523"/>
            <a:ext cx="2494842" cy="73866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O,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OA,OB</a:t>
            </a:r>
            <a:endParaRPr lang="en-US" sz="2100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8D5B00F-5A90-4947-B514-864EAA12AD0F}"/>
              </a:ext>
            </a:extLst>
          </p:cNvPr>
          <p:cNvCxnSpPr>
            <a:cxnSpLocks/>
          </p:cNvCxnSpPr>
          <p:nvPr/>
        </p:nvCxnSpPr>
        <p:spPr>
          <a:xfrm flipH="1">
            <a:off x="3770024" y="2524908"/>
            <a:ext cx="809471" cy="11130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5C49C91-E5B4-4DE4-AF82-1CAFC9571966}"/>
              </a:ext>
            </a:extLst>
          </p:cNvPr>
          <p:cNvCxnSpPr>
            <a:cxnSpLocks/>
          </p:cNvCxnSpPr>
          <p:nvPr/>
        </p:nvCxnSpPr>
        <p:spPr>
          <a:xfrm>
            <a:off x="3781266" y="3626684"/>
            <a:ext cx="1439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FF07C6A-43C1-459A-9228-C3E35DABCD6A}"/>
              </a:ext>
            </a:extLst>
          </p:cNvPr>
          <p:cNvSpPr txBox="1"/>
          <p:nvPr/>
        </p:nvSpPr>
        <p:spPr>
          <a:xfrm>
            <a:off x="4130821" y="2278345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D68BCF5-D724-4A5C-ADE6-BA3073CF40C3}"/>
              </a:ext>
            </a:extLst>
          </p:cNvPr>
          <p:cNvSpPr txBox="1"/>
          <p:nvPr/>
        </p:nvSpPr>
        <p:spPr>
          <a:xfrm>
            <a:off x="3293194" y="3418935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71953F0-F656-42B8-8FA5-A35EDF54028B}"/>
              </a:ext>
            </a:extLst>
          </p:cNvPr>
          <p:cNvSpPr txBox="1"/>
          <p:nvPr/>
        </p:nvSpPr>
        <p:spPr>
          <a:xfrm>
            <a:off x="5281869" y="3522824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A5ECD5E-E04C-4445-A863-69D98CD8F3AC}"/>
              </a:ext>
            </a:extLst>
          </p:cNvPr>
          <p:cNvSpPr txBox="1"/>
          <p:nvPr/>
        </p:nvSpPr>
        <p:spPr>
          <a:xfrm>
            <a:off x="2623294" y="4287714"/>
            <a:ext cx="3207895" cy="73866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P,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PM,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PN</a:t>
            </a:r>
            <a:endParaRPr lang="en-US" sz="2100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4127D15-F334-4519-BF48-17CDB4C54D7C}"/>
              </a:ext>
            </a:extLst>
          </p:cNvPr>
          <p:cNvCxnSpPr>
            <a:cxnSpLocks/>
          </p:cNvCxnSpPr>
          <p:nvPr/>
        </p:nvCxnSpPr>
        <p:spPr>
          <a:xfrm>
            <a:off x="6344591" y="2865934"/>
            <a:ext cx="798228" cy="8207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1ECAD0B-53F4-48D5-8F1E-66190B8AEE71}"/>
              </a:ext>
            </a:extLst>
          </p:cNvPr>
          <p:cNvCxnSpPr>
            <a:cxnSpLocks/>
          </p:cNvCxnSpPr>
          <p:nvPr/>
        </p:nvCxnSpPr>
        <p:spPr>
          <a:xfrm>
            <a:off x="7127579" y="3675402"/>
            <a:ext cx="1439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23537B68-70F1-4EBA-95AF-E34A22544578}"/>
              </a:ext>
            </a:extLst>
          </p:cNvPr>
          <p:cNvSpPr txBox="1"/>
          <p:nvPr/>
        </p:nvSpPr>
        <p:spPr>
          <a:xfrm>
            <a:off x="5895917" y="2583639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CD5554E-35EF-46EA-8E8F-909249C50D1A}"/>
              </a:ext>
            </a:extLst>
          </p:cNvPr>
          <p:cNvSpPr txBox="1"/>
          <p:nvPr/>
        </p:nvSpPr>
        <p:spPr>
          <a:xfrm>
            <a:off x="6798508" y="3637926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5197FD1-C60A-432F-96F3-B36ECB2220B8}"/>
              </a:ext>
            </a:extLst>
          </p:cNvPr>
          <p:cNvSpPr txBox="1"/>
          <p:nvPr/>
        </p:nvSpPr>
        <p:spPr>
          <a:xfrm>
            <a:off x="8412738" y="3675402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4B937C7-5B6E-40C7-B3E5-23E06E5DFC5B}"/>
              </a:ext>
            </a:extLst>
          </p:cNvPr>
          <p:cNvSpPr txBox="1"/>
          <p:nvPr/>
        </p:nvSpPr>
        <p:spPr>
          <a:xfrm>
            <a:off x="5933680" y="4286302"/>
            <a:ext cx="3207896" cy="73866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E,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EC, 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1624B9-6F97-1894-B9E4-4374C132BB01}"/>
              </a:ext>
            </a:extLst>
          </p:cNvPr>
          <p:cNvSpPr txBox="1"/>
          <p:nvPr/>
        </p:nvSpPr>
        <p:spPr>
          <a:xfrm>
            <a:off x="1406179" y="775410"/>
            <a:ext cx="411230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b)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0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 animBg="1"/>
      <p:bldP spid="87" grpId="0"/>
      <p:bldP spid="88" grpId="0"/>
      <p:bldP spid="89" grpId="0"/>
      <p:bldP spid="90" grpId="0" animBg="1"/>
      <p:bldP spid="94" grpId="0"/>
      <p:bldP spid="95" grpId="0"/>
      <p:bldP spid="96" grpId="0"/>
      <p:bldP spid="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5" descr="1">
            <a:extLst>
              <a:ext uri="{FF2B5EF4-FFF2-40B4-BE49-F238E27FC236}">
                <a16:creationId xmlns:a16="http://schemas.microsoft.com/office/drawing/2014/main" id="{0648FF59-E11C-4500-8F42-E0E5D445E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632" y="1275100"/>
            <a:ext cx="1714500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37" descr="2">
            <a:extLst>
              <a:ext uri="{FF2B5EF4-FFF2-40B4-BE49-F238E27FC236}">
                <a16:creationId xmlns:a16="http://schemas.microsoft.com/office/drawing/2014/main" id="{0E105CDC-9E95-4FAC-A8E9-479CBA6AA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41" y="1244184"/>
            <a:ext cx="1752056" cy="1730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42" descr="3">
            <a:extLst>
              <a:ext uri="{FF2B5EF4-FFF2-40B4-BE49-F238E27FC236}">
                <a16:creationId xmlns:a16="http://schemas.microsoft.com/office/drawing/2014/main" id="{8414EA62-17D4-4A74-B177-8A53F3D16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838" y="1260110"/>
            <a:ext cx="1951434" cy="1824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2" name="Group 2">
            <a:extLst>
              <a:ext uri="{FF2B5EF4-FFF2-40B4-BE49-F238E27FC236}">
                <a16:creationId xmlns:a16="http://schemas.microsoft.com/office/drawing/2014/main" id="{F0C5EDBF-7277-470E-9FF5-896A2FF33ECC}"/>
              </a:ext>
            </a:extLst>
          </p:cNvPr>
          <p:cNvGrpSpPr>
            <a:grpSpLocks/>
          </p:cNvGrpSpPr>
          <p:nvPr/>
        </p:nvGrpSpPr>
        <p:grpSpPr bwMode="auto">
          <a:xfrm>
            <a:off x="7072932" y="920294"/>
            <a:ext cx="1046559" cy="1212056"/>
            <a:chOff x="432" y="1817"/>
            <a:chExt cx="777" cy="1130"/>
          </a:xfrm>
        </p:grpSpPr>
        <p:sp>
          <p:nvSpPr>
            <p:cNvPr id="33" name="Line 3">
              <a:extLst>
                <a:ext uri="{FF2B5EF4-FFF2-40B4-BE49-F238E27FC236}">
                  <a16:creationId xmlns:a16="http://schemas.microsoft.com/office/drawing/2014/main" id="{DAED19C2-14E9-4DE2-B0E3-1288C5CC33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817"/>
              <a:ext cx="0" cy="1130"/>
            </a:xfrm>
            <a:prstGeom prst="lin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" name="Line 4">
              <a:extLst>
                <a:ext uri="{FF2B5EF4-FFF2-40B4-BE49-F238E27FC236}">
                  <a16:creationId xmlns:a16="http://schemas.microsoft.com/office/drawing/2014/main" id="{3E62CDEA-BF74-47DF-9A33-D96D8B94ED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2924"/>
              <a:ext cx="777" cy="0"/>
            </a:xfrm>
            <a:prstGeom prst="lin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6A50A79-39C2-4F40-B3DC-B9126B105F8B}"/>
              </a:ext>
            </a:extLst>
          </p:cNvPr>
          <p:cNvGrpSpPr>
            <a:grpSpLocks/>
          </p:cNvGrpSpPr>
          <p:nvPr/>
        </p:nvGrpSpPr>
        <p:grpSpPr bwMode="auto">
          <a:xfrm>
            <a:off x="1424072" y="917211"/>
            <a:ext cx="1084660" cy="1240631"/>
            <a:chOff x="2223" y="1830"/>
            <a:chExt cx="704" cy="1352"/>
          </a:xfrm>
        </p:grpSpPr>
        <p:sp>
          <p:nvSpPr>
            <p:cNvPr id="36" name="Line 8">
              <a:extLst>
                <a:ext uri="{FF2B5EF4-FFF2-40B4-BE49-F238E27FC236}">
                  <a16:creationId xmlns:a16="http://schemas.microsoft.com/office/drawing/2014/main" id="{FE06297C-C140-4AA9-9E19-576725224E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8" y="1830"/>
              <a:ext cx="0" cy="1352"/>
            </a:xfrm>
            <a:prstGeom prst="line">
              <a:avLst/>
            </a:prstGeom>
            <a:ln w="57150">
              <a:solidFill>
                <a:srgbClr val="FF2F2F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Line 9">
              <a:extLst>
                <a:ext uri="{FF2B5EF4-FFF2-40B4-BE49-F238E27FC236}">
                  <a16:creationId xmlns:a16="http://schemas.microsoft.com/office/drawing/2014/main" id="{77FBE842-CA8E-4562-ABB9-65C1BED441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3" y="2346"/>
              <a:ext cx="704" cy="836"/>
            </a:xfrm>
            <a:prstGeom prst="line">
              <a:avLst/>
            </a:prstGeom>
            <a:ln w="57150">
              <a:solidFill>
                <a:srgbClr val="FF2F2F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0F0B711-3C84-41F7-849B-15343C4470BE}"/>
              </a:ext>
            </a:extLst>
          </p:cNvPr>
          <p:cNvGrpSpPr>
            <a:grpSpLocks/>
          </p:cNvGrpSpPr>
          <p:nvPr/>
        </p:nvGrpSpPr>
        <p:grpSpPr bwMode="auto">
          <a:xfrm>
            <a:off x="4388729" y="1260110"/>
            <a:ext cx="407194" cy="1543050"/>
            <a:chOff x="7346950" y="593429"/>
            <a:chExt cx="199810" cy="164985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CD3F7A8-0DD9-4B31-96D9-35AE371B31CE}"/>
                </a:ext>
              </a:extLst>
            </p:cNvPr>
            <p:cNvCxnSpPr/>
            <p:nvPr/>
          </p:nvCxnSpPr>
          <p:spPr>
            <a:xfrm>
              <a:off x="7346950" y="593429"/>
              <a:ext cx="0" cy="970054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D6239FB-004B-412B-9253-A57F64E1AD84}"/>
                </a:ext>
              </a:extLst>
            </p:cNvPr>
            <p:cNvCxnSpPr/>
            <p:nvPr/>
          </p:nvCxnSpPr>
          <p:spPr>
            <a:xfrm>
              <a:off x="7346950" y="1536749"/>
              <a:ext cx="199810" cy="706535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1" name="Group 29">
            <a:extLst>
              <a:ext uri="{FF2B5EF4-FFF2-40B4-BE49-F238E27FC236}">
                <a16:creationId xmlns:a16="http://schemas.microsoft.com/office/drawing/2014/main" id="{54DAAE2E-DF4F-4C72-8584-33DEB4B334BB}"/>
              </a:ext>
            </a:extLst>
          </p:cNvPr>
          <p:cNvGrpSpPr>
            <a:grpSpLocks/>
          </p:cNvGrpSpPr>
          <p:nvPr/>
        </p:nvGrpSpPr>
        <p:grpSpPr bwMode="auto">
          <a:xfrm>
            <a:off x="1194964" y="3462736"/>
            <a:ext cx="7210425" cy="1879997"/>
            <a:chOff x="3369" y="2022"/>
            <a:chExt cx="6056" cy="1579"/>
          </a:xfrm>
        </p:grpSpPr>
        <p:sp>
          <p:nvSpPr>
            <p:cNvPr id="42" name="Text Box 30">
              <a:extLst>
                <a:ext uri="{FF2B5EF4-FFF2-40B4-BE49-F238E27FC236}">
                  <a16:creationId xmlns:a16="http://schemas.microsoft.com/office/drawing/2014/main" id="{CCC754E5-7CF9-4802-B2F4-02CEB2EFD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4" y="2806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43" name="Text Box 31">
              <a:extLst>
                <a:ext uri="{FF2B5EF4-FFF2-40B4-BE49-F238E27FC236}">
                  <a16:creationId xmlns:a16="http://schemas.microsoft.com/office/drawing/2014/main" id="{94BC0590-BC56-44CE-9770-E45F9257FC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2" y="2166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44" name="Text Box 32">
              <a:extLst>
                <a:ext uri="{FF2B5EF4-FFF2-40B4-BE49-F238E27FC236}">
                  <a16:creationId xmlns:a16="http://schemas.microsoft.com/office/drawing/2014/main" id="{810DDFCA-312C-450B-A748-F0AA9C3838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2" y="2022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45" name="Text Box 33">
              <a:extLst>
                <a:ext uri="{FF2B5EF4-FFF2-40B4-BE49-F238E27FC236}">
                  <a16:creationId xmlns:a16="http://schemas.microsoft.com/office/drawing/2014/main" id="{0B1247F5-94F8-4889-B8DA-1DD8B8077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1" y="3236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46" name="Text Box 34">
              <a:extLst>
                <a:ext uri="{FF2B5EF4-FFF2-40B4-BE49-F238E27FC236}">
                  <a16:creationId xmlns:a16="http://schemas.microsoft.com/office/drawing/2014/main" id="{13DC5BE6-EBD4-48EF-A11F-BD421ABB1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3" y="3168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47" name="Text Box 35">
              <a:extLst>
                <a:ext uri="{FF2B5EF4-FFF2-40B4-BE49-F238E27FC236}">
                  <a16:creationId xmlns:a16="http://schemas.microsoft.com/office/drawing/2014/main" id="{DCA8BFE5-736B-4FDA-8004-4C5359EA8B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5" y="2395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49" name="Text Box 36">
              <a:extLst>
                <a:ext uri="{FF2B5EF4-FFF2-40B4-BE49-F238E27FC236}">
                  <a16:creationId xmlns:a16="http://schemas.microsoft.com/office/drawing/2014/main" id="{3EC1B447-E705-41FE-8857-5DB1D74E7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9" y="2065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50" name="Text Box 37">
              <a:extLst>
                <a:ext uri="{FF2B5EF4-FFF2-40B4-BE49-F238E27FC236}">
                  <a16:creationId xmlns:a16="http://schemas.microsoft.com/office/drawing/2014/main" id="{2CF8386A-F9A6-4C76-86A8-79D982C52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5" y="3252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1" name="Text Box 38">
              <a:extLst>
                <a:ext uri="{FF2B5EF4-FFF2-40B4-BE49-F238E27FC236}">
                  <a16:creationId xmlns:a16="http://schemas.microsoft.com/office/drawing/2014/main" id="{CE99B6E5-6254-47BF-AB00-FB7BEA08C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0" y="3071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493C81C-B067-47BE-96E1-2BA3B1235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419" y="5372971"/>
            <a:ext cx="23407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O,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OC, OB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34212C0-D3F7-4343-9EE1-9FA83F5B5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03" y="5210377"/>
            <a:ext cx="23407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D,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DE, DG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984D9D3-6820-427D-91DA-FF3CA5FED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8838" y="5298214"/>
            <a:ext cx="23407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N,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NM, NP</a:t>
            </a:r>
          </a:p>
        </p:txBody>
      </p:sp>
    </p:spTree>
    <p:extLst>
      <p:ext uri="{BB962C8B-B14F-4D97-AF65-F5344CB8AC3E}">
        <p14:creationId xmlns:p14="http://schemas.microsoft.com/office/powerpoint/2010/main" val="288668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0.1 L 0.02118 0.4078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1539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0.02049 0.3835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" y="1916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03125 0.3340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1669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0" descr="Bảng học sinh giá rẻ và tốt nhất tại TP.HCM">
            <a:extLst>
              <a:ext uri="{FF2B5EF4-FFF2-40B4-BE49-F238E27FC236}">
                <a16:creationId xmlns:a16="http://schemas.microsoft.com/office/drawing/2014/main" id="{6970DED2-160D-47DD-B5BA-881114D33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4" y="4179094"/>
            <a:ext cx="2147888" cy="137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4">
            <a:extLst>
              <a:ext uri="{FF2B5EF4-FFF2-40B4-BE49-F238E27FC236}">
                <a16:creationId xmlns:a16="http://schemas.microsoft.com/office/drawing/2014/main" id="{8A7F7D96-4C95-4A4D-B820-A4DD611E1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7" t="38325" r="63361" b="14393"/>
          <a:stretch/>
        </p:blipFill>
        <p:spPr bwMode="auto">
          <a:xfrm>
            <a:off x="3677840" y="3762750"/>
            <a:ext cx="1535907" cy="189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3" descr="Chữ 3d Kiểu Chữ V Hình ảnh | Định dạng hình ảnh AI 401328597| vn.lovepik.com">
            <a:extLst>
              <a:ext uri="{FF2B5EF4-FFF2-40B4-BE49-F238E27FC236}">
                <a16:creationId xmlns:a16="http://schemas.microsoft.com/office/drawing/2014/main" id="{47EB4086-84D4-410B-96F3-D969E6D65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71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5" descr="Vòng Tròn Dòng Góc Thương Hiệu - chữ l png tải về - Miễn phí trong suốt Góc  png Tải về.">
            <a:extLst>
              <a:ext uri="{FF2B5EF4-FFF2-40B4-BE49-F238E27FC236}">
                <a16:creationId xmlns:a16="http://schemas.microsoft.com/office/drawing/2014/main" id="{ED9CE953-ADF3-4CE7-8347-98FFDC39E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81" y="1371600"/>
            <a:ext cx="1515666" cy="165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7" descr="Thuyết minh về cái kéo">
            <a:extLst>
              <a:ext uri="{FF2B5EF4-FFF2-40B4-BE49-F238E27FC236}">
                <a16:creationId xmlns:a16="http://schemas.microsoft.com/office/drawing/2014/main" id="{C815C203-0B59-45D1-9C9F-92F60CADB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44" y="1485901"/>
            <a:ext cx="2157413" cy="148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ACC48FF1-DC24-469C-8C7E-09358147F1C9}"/>
              </a:ext>
            </a:extLst>
          </p:cNvPr>
          <p:cNvGrpSpPr>
            <a:grpSpLocks/>
          </p:cNvGrpSpPr>
          <p:nvPr/>
        </p:nvGrpSpPr>
        <p:grpSpPr bwMode="auto">
          <a:xfrm>
            <a:off x="3075385" y="1576388"/>
            <a:ext cx="2925365" cy="1454944"/>
            <a:chOff x="7424551" y="515341"/>
            <a:chExt cx="3900450" cy="1939402"/>
          </a:xfrm>
        </p:grpSpPr>
        <p:sp>
          <p:nvSpPr>
            <p:cNvPr id="61" name="AutoShape 7">
              <a:extLst>
                <a:ext uri="{FF2B5EF4-FFF2-40B4-BE49-F238E27FC236}">
                  <a16:creationId xmlns:a16="http://schemas.microsoft.com/office/drawing/2014/main" id="{B609E5DA-5DBC-44EA-97D8-3AEA891FB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4551" y="515341"/>
              <a:ext cx="3900450" cy="1939402"/>
            </a:xfrm>
            <a:prstGeom prst="cloudCallout">
              <a:avLst>
                <a:gd name="adj1" fmla="val -52306"/>
                <a:gd name="adj2" fmla="val 59213"/>
              </a:avLst>
            </a:prstGeom>
            <a:solidFill>
              <a:srgbClr val="FFFF00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55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B0C23E1-05CF-43A4-AD6E-F2D53CE7A6A1}"/>
                </a:ext>
              </a:extLst>
            </p:cNvPr>
            <p:cNvSpPr txBox="1"/>
            <p:nvPr/>
          </p:nvSpPr>
          <p:spPr>
            <a:xfrm>
              <a:off x="7926196" y="807362"/>
              <a:ext cx="3398805" cy="16000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mà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3" name="Picture 19" descr="Nẹp nhựa PVC - khungtranhsaomai.com :: Khung tranh, khung hinh, khung anh,  khung hình, khung ảnh">
            <a:extLst>
              <a:ext uri="{FF2B5EF4-FFF2-40B4-BE49-F238E27FC236}">
                <a16:creationId xmlns:a16="http://schemas.microsoft.com/office/drawing/2014/main" id="{98EBDDBE-D001-4E99-8C9F-D7F1F8652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31" y="4180285"/>
            <a:ext cx="22431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93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516" y="103321"/>
            <a:ext cx="1770137" cy="715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00C759F-953E-42C3-8B37-D3657718122A}"/>
              </a:ext>
            </a:extLst>
          </p:cNvPr>
          <p:cNvSpPr txBox="1"/>
          <p:nvPr/>
        </p:nvSpPr>
        <p:spPr>
          <a:xfrm>
            <a:off x="3249216" y="950729"/>
            <a:ext cx="113675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 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188884E2-3827-482D-9249-43A392F73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201" b="93980" l="26000" r="76667">
                        <a14:foregroundMark x1="24833" y1="8361" x2="27167" y2="73746"/>
                        <a14:foregroundMark x1="27167" y1="73746" x2="38333" y2="90301"/>
                        <a14:foregroundMark x1="38333" y1="90301" x2="66333" y2="90301"/>
                        <a14:foregroundMark x1="26000" y1="10201" x2="29000" y2="92809"/>
                        <a14:foregroundMark x1="27833" y1="45151" x2="26667" y2="85452"/>
                        <a14:foregroundMark x1="41667" y1="89130" x2="69333" y2="89130"/>
                        <a14:foregroundMark x1="71167" y1="90301" x2="74167" y2="92809"/>
                        <a14:foregroundMark x1="26000" y1="66890" x2="26000" y2="89799"/>
                        <a14:foregroundMark x1="74167" y1="93980" x2="76667" y2="93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5517" r="25734" b="6039"/>
          <a:stretch/>
        </p:blipFill>
        <p:spPr bwMode="auto">
          <a:xfrm>
            <a:off x="5722449" y="515523"/>
            <a:ext cx="2292121" cy="375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177079C-0C28-4017-9FAB-870143692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235" y="4363021"/>
            <a:ext cx="2426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endParaRPr lang="en-US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C556DE0-CEEB-4B4D-9E57-DA737BC170B3}"/>
              </a:ext>
            </a:extLst>
          </p:cNvPr>
          <p:cNvCxnSpPr/>
          <p:nvPr/>
        </p:nvCxnSpPr>
        <p:spPr>
          <a:xfrm>
            <a:off x="5689760" y="507777"/>
            <a:ext cx="0" cy="3745706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AFBFF42-ADAA-43B5-B275-32EC64E110ED}"/>
              </a:ext>
            </a:extLst>
          </p:cNvPr>
          <p:cNvCxnSpPr/>
          <p:nvPr/>
        </p:nvCxnSpPr>
        <p:spPr>
          <a:xfrm flipH="1">
            <a:off x="5710000" y="4264199"/>
            <a:ext cx="2344341" cy="0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A20F3D6-F980-4829-9C38-B5B7C3C83342}"/>
              </a:ext>
            </a:extLst>
          </p:cNvPr>
          <p:cNvCxnSpPr/>
          <p:nvPr/>
        </p:nvCxnSpPr>
        <p:spPr>
          <a:xfrm>
            <a:off x="5710000" y="517302"/>
            <a:ext cx="2344341" cy="3746897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807FECC3-F5B7-44B0-8CCE-CAE82D2B9320}"/>
              </a:ext>
            </a:extLst>
          </p:cNvPr>
          <p:cNvSpPr/>
          <p:nvPr/>
        </p:nvSpPr>
        <p:spPr>
          <a:xfrm>
            <a:off x="5433776" y="216073"/>
            <a:ext cx="736997" cy="803672"/>
          </a:xfrm>
          <a:prstGeom prst="flowChartConnector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34CACD8A-378F-4AA5-8B81-DF393D94957D}"/>
              </a:ext>
            </a:extLst>
          </p:cNvPr>
          <p:cNvSpPr/>
          <p:nvPr/>
        </p:nvSpPr>
        <p:spPr>
          <a:xfrm>
            <a:off x="5332572" y="3780805"/>
            <a:ext cx="736997" cy="804863"/>
          </a:xfrm>
          <a:prstGeom prst="flowChartConnector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571089B8-AF16-4A7D-9397-095B64985BCE}"/>
              </a:ext>
            </a:extLst>
          </p:cNvPr>
          <p:cNvSpPr/>
          <p:nvPr/>
        </p:nvSpPr>
        <p:spPr>
          <a:xfrm>
            <a:off x="7622144" y="3761755"/>
            <a:ext cx="736997" cy="803672"/>
          </a:xfrm>
          <a:prstGeom prst="flowChartConnector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218A7EE-4D63-4620-835E-E51DB1D18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4" y="1789510"/>
            <a:ext cx="2719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Ê ke có hình gì?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68A0CA-74F9-4818-8B97-6D6C39A66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28" y="2184797"/>
            <a:ext cx="2719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CDF643-A271-4C01-911E-3B4A55B77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" y="2620566"/>
            <a:ext cx="41025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Ê ke có mấy cạnh và mấy góc?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16B406-657A-49A1-A780-35A9FFA13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" y="3113330"/>
            <a:ext cx="2719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3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C63763F-641B-448E-91C3-72D07EB98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5" y="3594711"/>
            <a:ext cx="3851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639415C-7B86-4A74-A0EC-C6A4002FA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" y="4246960"/>
            <a:ext cx="43314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Hai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2769A01-F2DA-4EBB-A23F-EE0F33D7F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16" y="4824686"/>
            <a:ext cx="2719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vuông</a:t>
            </a:r>
          </a:p>
        </p:txBody>
      </p:sp>
      <p:pic>
        <p:nvPicPr>
          <p:cNvPr id="52" name="Picture 5" descr="Chi len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C3917BA-E371-445C-AC37-788BFE177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91497">
            <a:off x="6479144" y="2761630"/>
            <a:ext cx="250031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EC8DD209-290A-4E70-B3F7-82D819AA1645}"/>
              </a:ext>
            </a:extLst>
          </p:cNvPr>
          <p:cNvGrpSpPr>
            <a:grpSpLocks/>
          </p:cNvGrpSpPr>
          <p:nvPr/>
        </p:nvGrpSpPr>
        <p:grpSpPr bwMode="auto">
          <a:xfrm>
            <a:off x="5744529" y="3940349"/>
            <a:ext cx="342900" cy="333375"/>
            <a:chOff x="2297" y="3576"/>
            <a:chExt cx="240" cy="246"/>
          </a:xfrm>
        </p:grpSpPr>
        <p:sp>
          <p:nvSpPr>
            <p:cNvPr id="54" name="Line 6">
              <a:extLst>
                <a:ext uri="{FF2B5EF4-FFF2-40B4-BE49-F238E27FC236}">
                  <a16:creationId xmlns:a16="http://schemas.microsoft.com/office/drawing/2014/main" id="{AA9AB067-2F79-489F-A7F9-0BB7F6235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7" y="3594"/>
              <a:ext cx="240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Line 7">
              <a:extLst>
                <a:ext uri="{FF2B5EF4-FFF2-40B4-BE49-F238E27FC236}">
                  <a16:creationId xmlns:a16="http://schemas.microsoft.com/office/drawing/2014/main" id="{C2ACABF0-542C-406F-A995-771C52215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5" y="3576"/>
              <a:ext cx="0" cy="246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6" name="Arc 55">
            <a:extLst>
              <a:ext uri="{FF2B5EF4-FFF2-40B4-BE49-F238E27FC236}">
                <a16:creationId xmlns:a16="http://schemas.microsoft.com/office/drawing/2014/main" id="{EAB39A27-50B5-4F89-B4B5-490D8C6CAC56}"/>
              </a:ext>
            </a:extLst>
          </p:cNvPr>
          <p:cNvSpPr/>
          <p:nvPr/>
        </p:nvSpPr>
        <p:spPr>
          <a:xfrm rot="3413326">
            <a:off x="5624871" y="938187"/>
            <a:ext cx="410766" cy="302419"/>
          </a:xfrm>
          <a:prstGeom prst="arc">
            <a:avLst>
              <a:gd name="adj1" fmla="val 18567992"/>
              <a:gd name="adj2" fmla="val 4732421"/>
            </a:avLst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26386EDE-C381-4302-801C-95170DD7AB23}"/>
              </a:ext>
            </a:extLst>
          </p:cNvPr>
          <p:cNvSpPr/>
          <p:nvPr/>
        </p:nvSpPr>
        <p:spPr>
          <a:xfrm rot="11316251">
            <a:off x="7657863" y="3955826"/>
            <a:ext cx="410766" cy="301229"/>
          </a:xfrm>
          <a:prstGeom prst="arc">
            <a:avLst>
              <a:gd name="adj1" fmla="val 18567992"/>
              <a:gd name="adj2" fmla="val 4732421"/>
            </a:avLst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Picture 5" descr="Chi len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B67EB684-4D58-48DA-8DCF-BC70FA9626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45673">
            <a:off x="6310075" y="1385268"/>
            <a:ext cx="197644" cy="94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" descr="Chi len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71A62BF-84BC-41D9-BFDE-015CBB2DFD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45673" flipH="1" flipV="1">
            <a:off x="7212569" y="2933080"/>
            <a:ext cx="182166" cy="98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B9D30CB3-5C0C-E68F-DC28-81088F76B714}"/>
              </a:ext>
            </a:extLst>
          </p:cNvPr>
          <p:cNvSpPr/>
          <p:nvPr/>
        </p:nvSpPr>
        <p:spPr>
          <a:xfrm>
            <a:off x="6105543" y="2658611"/>
            <a:ext cx="1152250" cy="130612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BC68E520-5008-E629-A831-CD627B300AD2}"/>
              </a:ext>
            </a:extLst>
          </p:cNvPr>
          <p:cNvSpPr/>
          <p:nvPr/>
        </p:nvSpPr>
        <p:spPr>
          <a:xfrm rot="495652">
            <a:off x="6411449" y="2625874"/>
            <a:ext cx="1152250" cy="130612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28" y="579068"/>
            <a:ext cx="1770137" cy="715365"/>
          </a:xfrm>
          <a:prstGeom prst="rect">
            <a:avLst/>
          </a:prstGeom>
        </p:spPr>
      </p:pic>
      <p:sp>
        <p:nvSpPr>
          <p:cNvPr id="9" name="Flowchart: Document 8"/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-10242" y="6189050"/>
            <a:ext cx="9152792" cy="646493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00C759F-953E-42C3-8B37-D3657718122A}"/>
              </a:ext>
            </a:extLst>
          </p:cNvPr>
          <p:cNvSpPr txBox="1"/>
          <p:nvPr/>
        </p:nvSpPr>
        <p:spPr>
          <a:xfrm>
            <a:off x="3237165" y="878935"/>
            <a:ext cx="113675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Ê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48BAE94F-1D25-409E-9276-D2FBA33A1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8" y="2279234"/>
            <a:ext cx="2488367" cy="248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">
            <a:extLst>
              <a:ext uri="{FF2B5EF4-FFF2-40B4-BE49-F238E27FC236}">
                <a16:creationId xmlns:a16="http://schemas.microsoft.com/office/drawing/2014/main" id="{10C1CA93-B39B-4876-930F-80A4B56CAB33}"/>
              </a:ext>
            </a:extLst>
          </p:cNvPr>
          <p:cNvGrpSpPr>
            <a:grpSpLocks/>
          </p:cNvGrpSpPr>
          <p:nvPr/>
        </p:nvGrpSpPr>
        <p:grpSpPr bwMode="auto">
          <a:xfrm>
            <a:off x="5940113" y="2308482"/>
            <a:ext cx="1575314" cy="2413746"/>
            <a:chOff x="2274" y="1143"/>
            <a:chExt cx="1321" cy="2723"/>
          </a:xfrm>
        </p:grpSpPr>
        <p:sp>
          <p:nvSpPr>
            <p:cNvPr id="25" name="Line 3">
              <a:extLst>
                <a:ext uri="{FF2B5EF4-FFF2-40B4-BE49-F238E27FC236}">
                  <a16:creationId xmlns:a16="http://schemas.microsoft.com/office/drawing/2014/main" id="{E5480D1C-9F6B-4166-BDAD-FD6E3B57B1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4" y="1143"/>
              <a:ext cx="7" cy="2723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" name="Line 4">
              <a:extLst>
                <a:ext uri="{FF2B5EF4-FFF2-40B4-BE49-F238E27FC236}">
                  <a16:creationId xmlns:a16="http://schemas.microsoft.com/office/drawing/2014/main" id="{990D7B57-03C7-4F5C-B8C3-BE0839C5C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5" y="3849"/>
              <a:ext cx="1300" cy="0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7" name="TextBox 19">
            <a:extLst>
              <a:ext uri="{FF2B5EF4-FFF2-40B4-BE49-F238E27FC236}">
                <a16:creationId xmlns:a16="http://schemas.microsoft.com/office/drawing/2014/main" id="{FBAE12AB-94B2-442C-953B-A26D447C5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539" y="4574954"/>
            <a:ext cx="285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4998FBC7-CF59-4AA9-B51E-9C80E31E8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297" y="4782703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EEC2205E-D373-4990-9328-B04A4E87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776" y="2326179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30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0C455D10-5F13-4EFD-BCCC-D269954EC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5517" r="25734" b="6039"/>
          <a:stretch/>
        </p:blipFill>
        <p:spPr bwMode="auto">
          <a:xfrm>
            <a:off x="7435322" y="782621"/>
            <a:ext cx="1215731" cy="22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ED4E3E36-0F9E-475B-BA8C-FC6356AD4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5517" r="25734" b="6039"/>
          <a:stretch/>
        </p:blipFill>
        <p:spPr bwMode="auto">
          <a:xfrm>
            <a:off x="7435322" y="2506308"/>
            <a:ext cx="1215731" cy="22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9ADC800-605E-22A8-3FE4-56D92F0BD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533" y="5339682"/>
            <a:ext cx="35175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I,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IK</a:t>
            </a: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C68B65D6-DACE-A35B-D2CE-538DE018B45E}"/>
              </a:ext>
            </a:extLst>
          </p:cNvPr>
          <p:cNvSpPr/>
          <p:nvPr/>
        </p:nvSpPr>
        <p:spPr>
          <a:xfrm>
            <a:off x="2069518" y="1831097"/>
            <a:ext cx="1152250" cy="130612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CFAA3984-ED68-4755-9F75-B2C97D1F0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4" r="21412"/>
          <a:stretch/>
        </p:blipFill>
        <p:spPr bwMode="auto">
          <a:xfrm>
            <a:off x="2444328" y="3309079"/>
            <a:ext cx="2127672" cy="13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99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0.40139 L -3.88889E-6 0.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1618 -0.0013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488" y="22457"/>
            <a:ext cx="1770137" cy="715365"/>
          </a:xfrm>
          <a:prstGeom prst="rect">
            <a:avLst/>
          </a:prstGeom>
        </p:spPr>
      </p:pic>
      <p:grpSp>
        <p:nvGrpSpPr>
          <p:cNvPr id="11" name="组合 23"/>
          <p:cNvGrpSpPr/>
          <p:nvPr/>
        </p:nvGrpSpPr>
        <p:grpSpPr>
          <a:xfrm>
            <a:off x="-10242" y="6189050"/>
            <a:ext cx="9152792" cy="646493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00C759F-953E-42C3-8B37-D3657718122A}"/>
              </a:ext>
            </a:extLst>
          </p:cNvPr>
          <p:cNvSpPr txBox="1"/>
          <p:nvPr/>
        </p:nvSpPr>
        <p:spPr>
          <a:xfrm>
            <a:off x="3237165" y="878935"/>
            <a:ext cx="113675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Ê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">
            <a:extLst>
              <a:ext uri="{FF2B5EF4-FFF2-40B4-BE49-F238E27FC236}">
                <a16:creationId xmlns:a16="http://schemas.microsoft.com/office/drawing/2014/main" id="{10C1CA93-B39B-4876-930F-80A4B56CAB33}"/>
              </a:ext>
            </a:extLst>
          </p:cNvPr>
          <p:cNvGrpSpPr>
            <a:grpSpLocks/>
          </p:cNvGrpSpPr>
          <p:nvPr/>
        </p:nvGrpSpPr>
        <p:grpSpPr bwMode="auto">
          <a:xfrm>
            <a:off x="2965927" y="2840544"/>
            <a:ext cx="2686738" cy="2331308"/>
            <a:chOff x="2294" y="1219"/>
            <a:chExt cx="2253" cy="2630"/>
          </a:xfrm>
        </p:grpSpPr>
        <p:sp>
          <p:nvSpPr>
            <p:cNvPr id="25" name="Line 3">
              <a:extLst>
                <a:ext uri="{FF2B5EF4-FFF2-40B4-BE49-F238E27FC236}">
                  <a16:creationId xmlns:a16="http://schemas.microsoft.com/office/drawing/2014/main" id="{E5480D1C-9F6B-4166-BDAD-FD6E3B57B1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4" y="1219"/>
              <a:ext cx="953" cy="2630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" name="Line 4">
              <a:extLst>
                <a:ext uri="{FF2B5EF4-FFF2-40B4-BE49-F238E27FC236}">
                  <a16:creationId xmlns:a16="http://schemas.microsoft.com/office/drawing/2014/main" id="{990D7B57-03C7-4F5C-B8C3-BE0839C5CF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5" y="3849"/>
              <a:ext cx="2252" cy="0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7" name="TextBox 19">
            <a:extLst>
              <a:ext uri="{FF2B5EF4-FFF2-40B4-BE49-F238E27FC236}">
                <a16:creationId xmlns:a16="http://schemas.microsoft.com/office/drawing/2014/main" id="{FBAE12AB-94B2-442C-953B-A26D447C5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504" y="5039647"/>
            <a:ext cx="285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4998FBC7-CF59-4AA9-B51E-9C80E31E8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2641" y="5201990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EEC2205E-D373-4990-9328-B04A4E87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5516" y="2617527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0C455D10-5F13-4EFD-BCCC-D269954EC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32" b="95151" l="24833" r="71167">
                        <a14:foregroundMark x1="27167" y1="15552" x2="27833" y2="91472"/>
                        <a14:foregroundMark x1="27833" y1="91472" x2="50333" y2="93980"/>
                        <a14:foregroundMark x1="50333" y1="93980" x2="68167" y2="91472"/>
                        <a14:foregroundMark x1="26000" y1="9532" x2="30167" y2="95151"/>
                        <a14:foregroundMark x1="25333" y1="40970" x2="27833" y2="90970"/>
                        <a14:foregroundMark x1="71167" y1="89799" x2="71167" y2="93311"/>
                        <a14:foregroundMark x1="24833" y1="70401" x2="25333" y2="84950"/>
                        <a14:foregroundMark x1="55000" y1="86789" x2="55000" y2="8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5517" r="25734" b="6039"/>
          <a:stretch/>
        </p:blipFill>
        <p:spPr bwMode="auto">
          <a:xfrm>
            <a:off x="4437287" y="1247314"/>
            <a:ext cx="1215731" cy="22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ED4E3E36-0F9E-475B-BA8C-FC6356AD4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01" b="93980" l="26000" r="76667">
                        <a14:foregroundMark x1="24833" y1="8361" x2="27167" y2="73746"/>
                        <a14:foregroundMark x1="27167" y1="73746" x2="38333" y2="90301"/>
                        <a14:foregroundMark x1="38333" y1="90301" x2="66333" y2="90301"/>
                        <a14:foregroundMark x1="26000" y1="10201" x2="29000" y2="92809"/>
                        <a14:foregroundMark x1="27833" y1="45151" x2="26667" y2="85452"/>
                        <a14:foregroundMark x1="41667" y1="89130" x2="69333" y2="89130"/>
                        <a14:foregroundMark x1="71167" y1="90301" x2="74167" y2="92809"/>
                        <a14:foregroundMark x1="26000" y1="66890" x2="26000" y2="89799"/>
                        <a14:foregroundMark x1="74167" y1="93980" x2="76667" y2="93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5517" r="25734" b="6039"/>
          <a:stretch/>
        </p:blipFill>
        <p:spPr bwMode="auto">
          <a:xfrm>
            <a:off x="4437287" y="2971001"/>
            <a:ext cx="1215731" cy="22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C81E55A-18B0-634F-3767-452115F67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872" y="5473602"/>
            <a:ext cx="3517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BA, BC</a:t>
            </a:r>
          </a:p>
        </p:txBody>
      </p:sp>
    </p:spTree>
    <p:extLst>
      <p:ext uri="{BB962C8B-B14F-4D97-AF65-F5344CB8AC3E}">
        <p14:creationId xmlns:p14="http://schemas.microsoft.com/office/powerpoint/2010/main" val="2186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-0.40139 L 3.88889E-6 0.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16181 -0.0013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484" y="78432"/>
            <a:ext cx="1770137" cy="715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00C759F-953E-42C3-8B37-D3657718122A}"/>
              </a:ext>
            </a:extLst>
          </p:cNvPr>
          <p:cNvSpPr txBox="1"/>
          <p:nvPr/>
        </p:nvSpPr>
        <p:spPr>
          <a:xfrm>
            <a:off x="3237165" y="878935"/>
            <a:ext cx="113675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Ê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">
            <a:extLst>
              <a:ext uri="{FF2B5EF4-FFF2-40B4-BE49-F238E27FC236}">
                <a16:creationId xmlns:a16="http://schemas.microsoft.com/office/drawing/2014/main" id="{10C1CA93-B39B-4876-930F-80A4B56CAB33}"/>
              </a:ext>
            </a:extLst>
          </p:cNvPr>
          <p:cNvGrpSpPr>
            <a:grpSpLocks/>
          </p:cNvGrpSpPr>
          <p:nvPr/>
        </p:nvGrpSpPr>
        <p:grpSpPr bwMode="auto">
          <a:xfrm>
            <a:off x="1886701" y="3605532"/>
            <a:ext cx="3765965" cy="1581389"/>
            <a:chOff x="1389" y="2082"/>
            <a:chExt cx="3158" cy="1784"/>
          </a:xfrm>
        </p:grpSpPr>
        <p:sp>
          <p:nvSpPr>
            <p:cNvPr id="25" name="Line 3">
              <a:extLst>
                <a:ext uri="{FF2B5EF4-FFF2-40B4-BE49-F238E27FC236}">
                  <a16:creationId xmlns:a16="http://schemas.microsoft.com/office/drawing/2014/main" id="{E5480D1C-9F6B-4166-BDAD-FD6E3B57B1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9" y="2082"/>
              <a:ext cx="905" cy="1784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" name="Line 4">
              <a:extLst>
                <a:ext uri="{FF2B5EF4-FFF2-40B4-BE49-F238E27FC236}">
                  <a16:creationId xmlns:a16="http://schemas.microsoft.com/office/drawing/2014/main" id="{990D7B57-03C7-4F5C-B8C3-BE0839C5CF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5" y="3824"/>
              <a:ext cx="2252" cy="25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7" name="TextBox 19">
            <a:extLst>
              <a:ext uri="{FF2B5EF4-FFF2-40B4-BE49-F238E27FC236}">
                <a16:creationId xmlns:a16="http://schemas.microsoft.com/office/drawing/2014/main" id="{FBAE12AB-94B2-442C-953B-A26D447C5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1976" y="5149695"/>
            <a:ext cx="285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4998FBC7-CF59-4AA9-B51E-9C80E31E8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2641" y="5201990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EEC2205E-D373-4990-9328-B04A4E87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453" y="3533992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0C455D10-5F13-4EFD-BCCC-D269954EC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32" b="95151" l="24833" r="71167">
                        <a14:foregroundMark x1="27167" y1="15552" x2="27833" y2="91472"/>
                        <a14:foregroundMark x1="27833" y1="91472" x2="50333" y2="93980"/>
                        <a14:foregroundMark x1="50333" y1="93980" x2="68167" y2="91472"/>
                        <a14:foregroundMark x1="26000" y1="9532" x2="30167" y2="95151"/>
                        <a14:foregroundMark x1="25333" y1="40970" x2="27833" y2="90970"/>
                        <a14:foregroundMark x1="71167" y1="89799" x2="71167" y2="93311"/>
                        <a14:foregroundMark x1="24833" y1="70401" x2="25333" y2="84950"/>
                        <a14:foregroundMark x1="55000" y1="86789" x2="55000" y2="8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5517" r="25734" b="6039"/>
          <a:stretch/>
        </p:blipFill>
        <p:spPr bwMode="auto">
          <a:xfrm>
            <a:off x="4437287" y="1247314"/>
            <a:ext cx="1215731" cy="22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ED4E3E36-0F9E-475B-BA8C-FC6356AD4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201" b="93980" l="26000" r="76667">
                        <a14:foregroundMark x1="24833" y1="8361" x2="27167" y2="73746"/>
                        <a14:foregroundMark x1="27167" y1="73746" x2="38333" y2="90301"/>
                        <a14:foregroundMark x1="38333" y1="90301" x2="66333" y2="90301"/>
                        <a14:foregroundMark x1="26000" y1="10201" x2="29000" y2="92809"/>
                        <a14:foregroundMark x1="27833" y1="45151" x2="26667" y2="85452"/>
                        <a14:foregroundMark x1="41667" y1="89130" x2="69333" y2="89130"/>
                        <a14:foregroundMark x1="71167" y1="90301" x2="74167" y2="92809"/>
                        <a14:foregroundMark x1="26000" y1="66890" x2="26000" y2="89799"/>
                        <a14:foregroundMark x1="74167" y1="93980" x2="76667" y2="93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5517" r="25734" b="6039"/>
          <a:stretch/>
        </p:blipFill>
        <p:spPr bwMode="auto">
          <a:xfrm>
            <a:off x="4437287" y="2971001"/>
            <a:ext cx="1215731" cy="22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A8624FD-C7ED-CC40-0E4E-7803384B7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453" y="5728070"/>
            <a:ext cx="5003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D,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DG, DE</a:t>
            </a:r>
          </a:p>
        </p:txBody>
      </p:sp>
    </p:spTree>
    <p:extLst>
      <p:ext uri="{BB962C8B-B14F-4D97-AF65-F5344CB8AC3E}">
        <p14:creationId xmlns:p14="http://schemas.microsoft.com/office/powerpoint/2010/main" val="368634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-0.40139 L 3.88889E-6 0.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16181 -0.0013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4905" y="978604"/>
            <a:ext cx="63847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bước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kiểm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92244" y="1698033"/>
            <a:ext cx="8802969" cy="1434826"/>
            <a:chOff x="258726" y="2238007"/>
            <a:chExt cx="5905078" cy="1397822"/>
          </a:xfrm>
        </p:grpSpPr>
        <p:pic>
          <p:nvPicPr>
            <p:cNvPr id="21" name="图片 71687" descr="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726" y="2238007"/>
              <a:ext cx="5905078" cy="13978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08673" y="2441163"/>
              <a:ext cx="5405183" cy="809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đỉnh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ê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trùng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đỉnh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kiểm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3231" y="3102375"/>
            <a:ext cx="8881982" cy="2683792"/>
            <a:chOff x="195981" y="3532148"/>
            <a:chExt cx="6216976" cy="1183509"/>
          </a:xfrm>
        </p:grpSpPr>
        <p:pic>
          <p:nvPicPr>
            <p:cNvPr id="22" name="图片 71688" descr="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981" y="3532148"/>
              <a:ext cx="6216976" cy="11835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96069" y="3674026"/>
              <a:ext cx="5816799" cy="855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endParaRPr lang="en-US" alt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ê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trùng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kiểm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Ngược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6620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10242" y="6148305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D17E9938-511C-480E-90D8-141FCD981951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9457402F-4C63-4093-9E76-D1A85935E71A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62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70028"/>
            <a:ext cx="1913907" cy="7104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4899" y="1033326"/>
            <a:ext cx="899556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721834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10242" y="6545283"/>
            <a:ext cx="9152792" cy="320243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grpSp>
        <p:nvGrpSpPr>
          <p:cNvPr id="31" name="Group 2">
            <a:extLst>
              <a:ext uri="{FF2B5EF4-FFF2-40B4-BE49-F238E27FC236}">
                <a16:creationId xmlns:a16="http://schemas.microsoft.com/office/drawing/2014/main" id="{A23F3413-04B2-4F19-9789-55E8D0E8BD95}"/>
              </a:ext>
            </a:extLst>
          </p:cNvPr>
          <p:cNvGrpSpPr>
            <a:grpSpLocks/>
          </p:cNvGrpSpPr>
          <p:nvPr/>
        </p:nvGrpSpPr>
        <p:grpSpPr bwMode="auto">
          <a:xfrm>
            <a:off x="763497" y="1655558"/>
            <a:ext cx="1283731" cy="1201132"/>
            <a:chOff x="2277" y="1926"/>
            <a:chExt cx="1574" cy="1935"/>
          </a:xfrm>
        </p:grpSpPr>
        <p:sp>
          <p:nvSpPr>
            <p:cNvPr id="32" name="Line 3">
              <a:extLst>
                <a:ext uri="{FF2B5EF4-FFF2-40B4-BE49-F238E27FC236}">
                  <a16:creationId xmlns:a16="http://schemas.microsoft.com/office/drawing/2014/main" id="{1B9EFB5A-B80F-497C-A76B-48B07780BE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7" y="1926"/>
              <a:ext cx="18" cy="1935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3" name="Line 4">
              <a:extLst>
                <a:ext uri="{FF2B5EF4-FFF2-40B4-BE49-F238E27FC236}">
                  <a16:creationId xmlns:a16="http://schemas.microsoft.com/office/drawing/2014/main" id="{62409314-F83E-4592-A8E5-91CFCDD86A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5" y="3847"/>
              <a:ext cx="1556" cy="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4" name="TextBox 19">
            <a:extLst>
              <a:ext uri="{FF2B5EF4-FFF2-40B4-BE49-F238E27FC236}">
                <a16:creationId xmlns:a16="http://schemas.microsoft.com/office/drawing/2014/main" id="{A17E7DD3-A7C1-4BBD-B6DB-190C374CE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70" y="1500194"/>
            <a:ext cx="19543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877B3E7C-E62A-4771-9C9B-C386402AE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626" y="2856690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18CAE00D-1930-4226-B542-CB53E7116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99" y="2770079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2">
            <a:extLst>
              <a:ext uri="{FF2B5EF4-FFF2-40B4-BE49-F238E27FC236}">
                <a16:creationId xmlns:a16="http://schemas.microsoft.com/office/drawing/2014/main" id="{37FFBFBD-6EB9-4339-9FB3-9C391DC0D153}"/>
              </a:ext>
            </a:extLst>
          </p:cNvPr>
          <p:cNvGrpSpPr>
            <a:grpSpLocks/>
          </p:cNvGrpSpPr>
          <p:nvPr/>
        </p:nvGrpSpPr>
        <p:grpSpPr bwMode="auto">
          <a:xfrm>
            <a:off x="3853661" y="1673392"/>
            <a:ext cx="1269050" cy="1155818"/>
            <a:chOff x="2295" y="1999"/>
            <a:chExt cx="1556" cy="1862"/>
          </a:xfrm>
        </p:grpSpPr>
        <p:sp>
          <p:nvSpPr>
            <p:cNvPr id="40" name="Line 3">
              <a:extLst>
                <a:ext uri="{FF2B5EF4-FFF2-40B4-BE49-F238E27FC236}">
                  <a16:creationId xmlns:a16="http://schemas.microsoft.com/office/drawing/2014/main" id="{4B59369E-1E17-413B-9A03-AEAD52BDEC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5" y="1999"/>
              <a:ext cx="698" cy="186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1" name="Line 4">
              <a:extLst>
                <a:ext uri="{FF2B5EF4-FFF2-40B4-BE49-F238E27FC236}">
                  <a16:creationId xmlns:a16="http://schemas.microsoft.com/office/drawing/2014/main" id="{EF80A5D6-8323-4468-B34F-D23B5E4225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5" y="3847"/>
              <a:ext cx="1556" cy="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42" name="TextBox 19">
            <a:extLst>
              <a:ext uri="{FF2B5EF4-FFF2-40B4-BE49-F238E27FC236}">
                <a16:creationId xmlns:a16="http://schemas.microsoft.com/office/drawing/2014/main" id="{DDDF0B26-7A1C-478E-952B-6D3A4AC98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520" y="1457327"/>
            <a:ext cx="19543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19">
            <a:extLst>
              <a:ext uri="{FF2B5EF4-FFF2-40B4-BE49-F238E27FC236}">
                <a16:creationId xmlns:a16="http://schemas.microsoft.com/office/drawing/2014/main" id="{F9E0D1BA-5037-4F1A-A088-8339A6EE7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110" y="2829210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19">
            <a:extLst>
              <a:ext uri="{FF2B5EF4-FFF2-40B4-BE49-F238E27FC236}">
                <a16:creationId xmlns:a16="http://schemas.microsoft.com/office/drawing/2014/main" id="{90FE62B0-BA83-49D2-9B7B-5D4CE43F2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383" y="2742599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2">
            <a:extLst>
              <a:ext uri="{FF2B5EF4-FFF2-40B4-BE49-F238E27FC236}">
                <a16:creationId xmlns:a16="http://schemas.microsoft.com/office/drawing/2014/main" id="{C64A654D-6134-496D-899E-E585C9F64A14}"/>
              </a:ext>
            </a:extLst>
          </p:cNvPr>
          <p:cNvGrpSpPr>
            <a:grpSpLocks/>
          </p:cNvGrpSpPr>
          <p:nvPr/>
        </p:nvGrpSpPr>
        <p:grpSpPr bwMode="auto">
          <a:xfrm>
            <a:off x="6599392" y="1915406"/>
            <a:ext cx="1823648" cy="901315"/>
            <a:chOff x="1615" y="2409"/>
            <a:chExt cx="2236" cy="1452"/>
          </a:xfrm>
        </p:grpSpPr>
        <p:sp>
          <p:nvSpPr>
            <p:cNvPr id="46" name="Line 3">
              <a:extLst>
                <a:ext uri="{FF2B5EF4-FFF2-40B4-BE49-F238E27FC236}">
                  <a16:creationId xmlns:a16="http://schemas.microsoft.com/office/drawing/2014/main" id="{B46A1E17-7D2F-4DB6-94E7-5479546411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5" y="2409"/>
              <a:ext cx="680" cy="145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7" name="Line 4">
              <a:extLst>
                <a:ext uri="{FF2B5EF4-FFF2-40B4-BE49-F238E27FC236}">
                  <a16:creationId xmlns:a16="http://schemas.microsoft.com/office/drawing/2014/main" id="{096B599C-C199-47FE-BB0D-E1DBDD3C4A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5" y="3847"/>
              <a:ext cx="1556" cy="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48" name="TextBox 19">
            <a:extLst>
              <a:ext uri="{FF2B5EF4-FFF2-40B4-BE49-F238E27FC236}">
                <a16:creationId xmlns:a16="http://schemas.microsoft.com/office/drawing/2014/main" id="{12B8FE23-9A0E-45A1-876C-A6ED1D02E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642" y="1535981"/>
            <a:ext cx="19543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19">
            <a:extLst>
              <a:ext uri="{FF2B5EF4-FFF2-40B4-BE49-F238E27FC236}">
                <a16:creationId xmlns:a16="http://schemas.microsoft.com/office/drawing/2014/main" id="{6089CBB6-AEA9-47E6-A441-FDFDBB37B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9438" y="2816720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F99AB83D-6894-4E02-B611-86ED41FB5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0711" y="2730109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2">
            <a:extLst>
              <a:ext uri="{FF2B5EF4-FFF2-40B4-BE49-F238E27FC236}">
                <a16:creationId xmlns:a16="http://schemas.microsoft.com/office/drawing/2014/main" id="{A5DB3908-3D18-4C09-B8E1-4B8146766DAC}"/>
              </a:ext>
            </a:extLst>
          </p:cNvPr>
          <p:cNvGrpSpPr>
            <a:grpSpLocks/>
          </p:cNvGrpSpPr>
          <p:nvPr/>
        </p:nvGrpSpPr>
        <p:grpSpPr bwMode="auto">
          <a:xfrm rot="7818180">
            <a:off x="861001" y="4477776"/>
            <a:ext cx="1225824" cy="941663"/>
            <a:chOff x="2295" y="2376"/>
            <a:chExt cx="1503" cy="1517"/>
          </a:xfrm>
        </p:grpSpPr>
        <p:sp>
          <p:nvSpPr>
            <p:cNvPr id="52" name="Line 3">
              <a:extLst>
                <a:ext uri="{FF2B5EF4-FFF2-40B4-BE49-F238E27FC236}">
                  <a16:creationId xmlns:a16="http://schemas.microsoft.com/office/drawing/2014/main" id="{8B588C0A-8B2A-404C-8696-3B28FB41E7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5" y="2376"/>
              <a:ext cx="630" cy="1485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3" name="Line 4">
              <a:extLst>
                <a:ext uri="{FF2B5EF4-FFF2-40B4-BE49-F238E27FC236}">
                  <a16:creationId xmlns:a16="http://schemas.microsoft.com/office/drawing/2014/main" id="{42311470-6842-4A9B-BD10-67DD443A54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5" y="3849"/>
              <a:ext cx="1503" cy="44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54" name="TextBox 19">
            <a:extLst>
              <a:ext uri="{FF2B5EF4-FFF2-40B4-BE49-F238E27FC236}">
                <a16:creationId xmlns:a16="http://schemas.microsoft.com/office/drawing/2014/main" id="{9DD833B0-4DB0-4594-B3D1-CAF79E8A5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352" y="3778801"/>
            <a:ext cx="19543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19">
            <a:extLst>
              <a:ext uri="{FF2B5EF4-FFF2-40B4-BE49-F238E27FC236}">
                <a16:creationId xmlns:a16="http://schemas.microsoft.com/office/drawing/2014/main" id="{DE7F3B84-76BD-471E-A7E9-E1E780379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715" y="4955175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19">
            <a:extLst>
              <a:ext uri="{FF2B5EF4-FFF2-40B4-BE49-F238E27FC236}">
                <a16:creationId xmlns:a16="http://schemas.microsoft.com/office/drawing/2014/main" id="{B98FD93F-4456-4D2A-8F82-A7B8D0B8D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731" y="5041596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2">
            <a:extLst>
              <a:ext uri="{FF2B5EF4-FFF2-40B4-BE49-F238E27FC236}">
                <a16:creationId xmlns:a16="http://schemas.microsoft.com/office/drawing/2014/main" id="{1319ACD6-5382-4F66-8036-CE007390D0B8}"/>
              </a:ext>
            </a:extLst>
          </p:cNvPr>
          <p:cNvGrpSpPr>
            <a:grpSpLocks/>
          </p:cNvGrpSpPr>
          <p:nvPr/>
        </p:nvGrpSpPr>
        <p:grpSpPr bwMode="auto">
          <a:xfrm rot="8017206">
            <a:off x="3845092" y="4449246"/>
            <a:ext cx="1096961" cy="1258551"/>
            <a:chOff x="2294" y="1888"/>
            <a:chExt cx="1345" cy="2148"/>
          </a:xfrm>
        </p:grpSpPr>
        <p:sp>
          <p:nvSpPr>
            <p:cNvPr id="58" name="Line 3">
              <a:extLst>
                <a:ext uri="{FF2B5EF4-FFF2-40B4-BE49-F238E27FC236}">
                  <a16:creationId xmlns:a16="http://schemas.microsoft.com/office/drawing/2014/main" id="{B876C435-6206-415D-86F9-D4738FC622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5" y="1888"/>
              <a:ext cx="0" cy="1973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9" name="Line 4">
              <a:extLst>
                <a:ext uri="{FF2B5EF4-FFF2-40B4-BE49-F238E27FC236}">
                  <a16:creationId xmlns:a16="http://schemas.microsoft.com/office/drawing/2014/main" id="{7ED84508-DEFC-4911-AD30-3E37A5917F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4" y="3848"/>
              <a:ext cx="1345" cy="188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60" name="TextBox 19">
            <a:extLst>
              <a:ext uri="{FF2B5EF4-FFF2-40B4-BE49-F238E27FC236}">
                <a16:creationId xmlns:a16="http://schemas.microsoft.com/office/drawing/2014/main" id="{A0A0D085-9BE5-4327-A924-DAA811E29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4639" y="3945851"/>
            <a:ext cx="19543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19">
            <a:extLst>
              <a:ext uri="{FF2B5EF4-FFF2-40B4-BE49-F238E27FC236}">
                <a16:creationId xmlns:a16="http://schemas.microsoft.com/office/drawing/2014/main" id="{76471AAC-8531-48A8-AF10-5FCA68322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578" y="4763309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19">
            <a:extLst>
              <a:ext uri="{FF2B5EF4-FFF2-40B4-BE49-F238E27FC236}">
                <a16:creationId xmlns:a16="http://schemas.microsoft.com/office/drawing/2014/main" id="{3AF2EE6C-2EAD-44D6-B50D-B3EB51DB0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565" y="4584764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2">
            <a:extLst>
              <a:ext uri="{FF2B5EF4-FFF2-40B4-BE49-F238E27FC236}">
                <a16:creationId xmlns:a16="http://schemas.microsoft.com/office/drawing/2014/main" id="{71BA7F2B-3A3B-49E8-936D-421E066CFC9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751792" y="4271353"/>
            <a:ext cx="1823648" cy="901315"/>
            <a:chOff x="1615" y="2409"/>
            <a:chExt cx="2236" cy="1452"/>
          </a:xfrm>
        </p:grpSpPr>
        <p:sp>
          <p:nvSpPr>
            <p:cNvPr id="64" name="Line 3">
              <a:extLst>
                <a:ext uri="{FF2B5EF4-FFF2-40B4-BE49-F238E27FC236}">
                  <a16:creationId xmlns:a16="http://schemas.microsoft.com/office/drawing/2014/main" id="{DD7BD381-8131-4320-A8C2-2343E0662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5" y="2409"/>
              <a:ext cx="680" cy="145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5" name="Line 4">
              <a:extLst>
                <a:ext uri="{FF2B5EF4-FFF2-40B4-BE49-F238E27FC236}">
                  <a16:creationId xmlns:a16="http://schemas.microsoft.com/office/drawing/2014/main" id="{F0BDF6FE-BD2B-419F-A4D4-76D2C621E1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5" y="3847"/>
              <a:ext cx="1556" cy="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66" name="TextBox 19">
            <a:extLst>
              <a:ext uri="{FF2B5EF4-FFF2-40B4-BE49-F238E27FC236}">
                <a16:creationId xmlns:a16="http://schemas.microsoft.com/office/drawing/2014/main" id="{AC8C3841-2F8D-4DF3-A056-1DB71987A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4016" y="3889764"/>
            <a:ext cx="19543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19">
            <a:extLst>
              <a:ext uri="{FF2B5EF4-FFF2-40B4-BE49-F238E27FC236}">
                <a16:creationId xmlns:a16="http://schemas.microsoft.com/office/drawing/2014/main" id="{DB2018B9-7107-4898-BD1F-B59940907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2787" y="4903807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19">
            <a:extLst>
              <a:ext uri="{FF2B5EF4-FFF2-40B4-BE49-F238E27FC236}">
                <a16:creationId xmlns:a16="http://schemas.microsoft.com/office/drawing/2014/main" id="{D3B6D1B5-9568-4F6E-8E07-52050C66D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694" y="3872717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8">
            <a:extLst>
              <a:ext uri="{FF2B5EF4-FFF2-40B4-BE49-F238E27FC236}">
                <a16:creationId xmlns:a16="http://schemas.microsoft.com/office/drawing/2014/main" id="{FD0852D7-E79F-4A1D-80C7-3A9BEE69F2C2}"/>
              </a:ext>
            </a:extLst>
          </p:cNvPr>
          <p:cNvSpPr txBox="1"/>
          <p:nvPr/>
        </p:nvSpPr>
        <p:spPr>
          <a:xfrm>
            <a:off x="2096630" y="5594927"/>
            <a:ext cx="5635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BAC,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HGK</a:t>
            </a:r>
          </a:p>
        </p:txBody>
      </p:sp>
      <p:sp>
        <p:nvSpPr>
          <p:cNvPr id="70" name="TextBox 652">
            <a:extLst>
              <a:ext uri="{FF2B5EF4-FFF2-40B4-BE49-F238E27FC236}">
                <a16:creationId xmlns:a16="http://schemas.microsoft.com/office/drawing/2014/main" id="{F44CE4EF-A50E-4A09-8EAE-9441C0C30AFF}"/>
              </a:ext>
            </a:extLst>
          </p:cNvPr>
          <p:cNvSpPr txBox="1"/>
          <p:nvPr/>
        </p:nvSpPr>
        <p:spPr>
          <a:xfrm>
            <a:off x="2096629" y="6086376"/>
            <a:ext cx="6890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NMP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QPR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LIT,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XEY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5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/>
      <p:bldP spid="35" grpId="0"/>
      <p:bldP spid="36" grpId="0"/>
      <p:bldP spid="42" grpId="0"/>
      <p:bldP spid="43" grpId="0"/>
      <p:bldP spid="44" grpId="0"/>
      <p:bldP spid="48" grpId="0"/>
      <p:bldP spid="49" grpId="0"/>
      <p:bldP spid="50" grpId="0"/>
      <p:bldP spid="54" grpId="0"/>
      <p:bldP spid="55" grpId="0"/>
      <p:bldP spid="56" grpId="0"/>
      <p:bldP spid="60" grpId="0"/>
      <p:bldP spid="61" grpId="0"/>
      <p:bldP spid="62" grpId="0"/>
      <p:bldP spid="66" grpId="0"/>
      <p:bldP spid="67" grpId="0"/>
      <p:bldP spid="68" grpId="0"/>
      <p:bldP spid="69" grpId="0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00785" y="1064935"/>
            <a:ext cx="490040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lưới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706844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10242" y="6343179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9719" y="1067499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2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305" y="38298"/>
            <a:ext cx="2275691" cy="878120"/>
          </a:xfrm>
          <a:prstGeom prst="rect">
            <a:avLst/>
          </a:prstGeom>
          <a:noFill/>
        </p:spPr>
      </p:pic>
      <p:pic>
        <p:nvPicPr>
          <p:cNvPr id="32" name="Picture 7">
            <a:extLst>
              <a:ext uri="{FF2B5EF4-FFF2-40B4-BE49-F238E27FC236}">
                <a16:creationId xmlns:a16="http://schemas.microsoft.com/office/drawing/2014/main" id="{CDD15505-B751-4D74-9943-AC1A0E6F6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2151460"/>
            <a:ext cx="4314825" cy="384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>
            <a:extLst>
              <a:ext uri="{FF2B5EF4-FFF2-40B4-BE49-F238E27FC236}">
                <a16:creationId xmlns:a16="http://schemas.microsoft.com/office/drawing/2014/main" id="{112A5FD7-C5B9-4BC1-AFE6-10EE404CC8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8"/>
          <a:stretch>
            <a:fillRect/>
          </a:stretch>
        </p:blipFill>
        <p:spPr bwMode="auto">
          <a:xfrm>
            <a:off x="252413" y="2151460"/>
            <a:ext cx="4198144" cy="384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066020C-6064-4F99-91B4-FC0A7531EF1F}"/>
              </a:ext>
            </a:extLst>
          </p:cNvPr>
          <p:cNvCxnSpPr/>
          <p:nvPr/>
        </p:nvCxnSpPr>
        <p:spPr>
          <a:xfrm flipV="1">
            <a:off x="1366838" y="2576513"/>
            <a:ext cx="0" cy="2778919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0E89397-BF48-42DD-9A53-9003924905F9}"/>
              </a:ext>
            </a:extLst>
          </p:cNvPr>
          <p:cNvCxnSpPr>
            <a:cxnSpLocks/>
          </p:cNvCxnSpPr>
          <p:nvPr/>
        </p:nvCxnSpPr>
        <p:spPr>
          <a:xfrm flipV="1">
            <a:off x="1356122" y="5336382"/>
            <a:ext cx="1791891" cy="8334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8E52E63-5C23-4F91-8C63-0AB4F8AE5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2219325"/>
            <a:ext cx="67508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33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A2B6BB-1024-4309-8E10-F2F2336EA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056" y="5248275"/>
            <a:ext cx="67627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33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8527A9A-1D12-4782-8D3F-C005E1603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4430317"/>
            <a:ext cx="67508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33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</a:t>
            </a:r>
            <a:r>
              <a:rPr lang="en-US" altLang="en-US" sz="33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33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5ABEB46-3DE2-46DD-95C8-4AC1D222ED5F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932855" y="2999780"/>
            <a:ext cx="2751534" cy="1821656"/>
            <a:chOff x="4285398" y="1362097"/>
            <a:chExt cx="4967785" cy="2593075"/>
          </a:xfrm>
        </p:grpSpPr>
        <p:sp>
          <p:nvSpPr>
            <p:cNvPr id="40" name="Right Triangle 39">
              <a:extLst>
                <a:ext uri="{FF2B5EF4-FFF2-40B4-BE49-F238E27FC236}">
                  <a16:creationId xmlns:a16="http://schemas.microsoft.com/office/drawing/2014/main" id="{025B5D43-607D-4320-83BB-CB85C73A6FC4}"/>
                </a:ext>
              </a:extLst>
            </p:cNvPr>
            <p:cNvSpPr/>
            <p:nvPr/>
          </p:nvSpPr>
          <p:spPr>
            <a:xfrm>
              <a:off x="4285398" y="1362097"/>
              <a:ext cx="4967785" cy="2593075"/>
            </a:xfrm>
            <a:prstGeom prst="rtTriangl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ight Triangle 40">
              <a:extLst>
                <a:ext uri="{FF2B5EF4-FFF2-40B4-BE49-F238E27FC236}">
                  <a16:creationId xmlns:a16="http://schemas.microsoft.com/office/drawing/2014/main" id="{015074A7-963E-48B7-98A6-E07FF1E155FC}"/>
                </a:ext>
              </a:extLst>
            </p:cNvPr>
            <p:cNvSpPr/>
            <p:nvPr/>
          </p:nvSpPr>
          <p:spPr>
            <a:xfrm>
              <a:off x="4766913" y="2184085"/>
              <a:ext cx="2891246" cy="1389753"/>
            </a:xfrm>
            <a:prstGeom prst="rtTriangl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5B9BD5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A9E8CBDD-BC2D-497B-8505-EEB37F7A84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22" y="4617244"/>
            <a:ext cx="728663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AE01396-2588-4F5C-BDAD-D77D67EFAC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22" y="4610101"/>
            <a:ext cx="728663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Cloud Callout 41">
            <a:extLst>
              <a:ext uri="{FF2B5EF4-FFF2-40B4-BE49-F238E27FC236}">
                <a16:creationId xmlns:a16="http://schemas.microsoft.com/office/drawing/2014/main" id="{AA0A6E06-2C2A-47EA-AA81-3B671709E72C}"/>
              </a:ext>
            </a:extLst>
          </p:cNvPr>
          <p:cNvSpPr/>
          <p:nvPr/>
        </p:nvSpPr>
        <p:spPr>
          <a:xfrm>
            <a:off x="5741194" y="1290811"/>
            <a:ext cx="3314700" cy="1527572"/>
          </a:xfrm>
          <a:prstGeom prst="cloudCallout">
            <a:avLst>
              <a:gd name="adj1" fmla="val -25292"/>
              <a:gd name="adj2" fmla="val 87529"/>
            </a:avLst>
          </a:prstGeom>
          <a:solidFill>
            <a:srgbClr val="ED7D31">
              <a:lumMod val="20000"/>
              <a:lumOff val="80000"/>
            </a:srgbClr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737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DF13425-2165-47BE-8605-58E37F5393A4}"/>
              </a:ext>
            </a:extLst>
          </p:cNvPr>
          <p:cNvSpPr txBox="1"/>
          <p:nvPr/>
        </p:nvSpPr>
        <p:spPr>
          <a:xfrm>
            <a:off x="6278166" y="1510904"/>
            <a:ext cx="2350294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1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64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1.48148E-6 L 0.00547 -0.5108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555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3.7037E-7 L 0.19714 0.0023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4" y="11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36" grpId="0"/>
      <p:bldP spid="37" grpId="0"/>
      <p:bldP spid="38" grpId="0"/>
      <p:bldP spid="46" grpId="0" animBg="1"/>
      <p:bldP spid="46" grpId="1" animBg="1"/>
      <p:bldP spid="47" grpId="0"/>
      <p:bldP spid="4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992" y="4732399"/>
            <a:ext cx="1351796" cy="135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appy Cartoon Sticker by B.Duck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109" y="4429231"/>
            <a:ext cx="1571518" cy="157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port Ball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00" y="4133222"/>
            <a:ext cx="1571518" cy="157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222" y="3739427"/>
            <a:ext cx="1340278" cy="134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5" y="4041747"/>
            <a:ext cx="1686264" cy="16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514" y="3159834"/>
            <a:ext cx="2926907" cy="2568178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01260" y="2428089"/>
            <a:ext cx="8136489" cy="13144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96475" y="2727787"/>
            <a:ext cx="737806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95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9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9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49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402327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00785" y="1064935"/>
            <a:ext cx="490040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706844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9719" y="1067499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877" y="0"/>
            <a:ext cx="2275691" cy="878120"/>
          </a:xfrm>
          <a:prstGeom prst="rect">
            <a:avLst/>
          </a:prstGeom>
          <a:noFill/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7C8813D0-8865-4F92-A5ED-DC1B9678CB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8"/>
          <a:stretch>
            <a:fillRect/>
          </a:stretch>
        </p:blipFill>
        <p:spPr bwMode="auto">
          <a:xfrm>
            <a:off x="252413" y="2151460"/>
            <a:ext cx="4198144" cy="384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618A1C-7226-46CC-8FFD-DBF750F42885}"/>
              </a:ext>
            </a:extLst>
          </p:cNvPr>
          <p:cNvCxnSpPr>
            <a:cxnSpLocks/>
          </p:cNvCxnSpPr>
          <p:nvPr/>
        </p:nvCxnSpPr>
        <p:spPr>
          <a:xfrm flipH="1" flipV="1">
            <a:off x="1344323" y="2691715"/>
            <a:ext cx="1" cy="135047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1B09D4-C0D8-4DB3-BFDD-18EC2383A997}"/>
              </a:ext>
            </a:extLst>
          </p:cNvPr>
          <p:cNvCxnSpPr>
            <a:cxnSpLocks/>
          </p:cNvCxnSpPr>
          <p:nvPr/>
        </p:nvCxnSpPr>
        <p:spPr>
          <a:xfrm>
            <a:off x="1361373" y="4018709"/>
            <a:ext cx="153172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1">
            <a:extLst>
              <a:ext uri="{FF2B5EF4-FFF2-40B4-BE49-F238E27FC236}">
                <a16:creationId xmlns:a16="http://schemas.microsoft.com/office/drawing/2014/main" id="{8DED7658-251E-498D-B2B4-C56F66EA4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858" y="3972892"/>
            <a:ext cx="816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4" name="TextBox 22">
            <a:extLst>
              <a:ext uri="{FF2B5EF4-FFF2-40B4-BE49-F238E27FC236}">
                <a16:creationId xmlns:a16="http://schemas.microsoft.com/office/drawing/2014/main" id="{B0786938-C85C-45E9-8FDF-E1CF434F5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61" y="3703156"/>
            <a:ext cx="8274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</a:t>
            </a:r>
            <a:endParaRPr lang="en-US" alt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3">
            <a:extLst>
              <a:ext uri="{FF2B5EF4-FFF2-40B4-BE49-F238E27FC236}">
                <a16:creationId xmlns:a16="http://schemas.microsoft.com/office/drawing/2014/main" id="{07E0A3EA-AECD-4423-9A08-A90025F63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2369225"/>
            <a:ext cx="6750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0BFD5A-B634-4190-A0BB-22FAE0AEE240}"/>
              </a:ext>
            </a:extLst>
          </p:cNvPr>
          <p:cNvGrpSpPr/>
          <p:nvPr/>
        </p:nvGrpSpPr>
        <p:grpSpPr>
          <a:xfrm rot="8277338">
            <a:off x="1790764" y="4688002"/>
            <a:ext cx="2545294" cy="2075167"/>
            <a:chOff x="1227329" y="3890647"/>
            <a:chExt cx="2545294" cy="207516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6376057-9D71-45B2-90E5-470AB77E2C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01453" y="4328138"/>
              <a:ext cx="1" cy="135047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2FDD4AB-F7D2-40AC-9BF7-8AEE6B90C4F3}"/>
                </a:ext>
              </a:extLst>
            </p:cNvPr>
            <p:cNvCxnSpPr>
              <a:cxnSpLocks/>
            </p:cNvCxnSpPr>
            <p:nvPr/>
          </p:nvCxnSpPr>
          <p:spPr>
            <a:xfrm>
              <a:off x="1918503" y="5655132"/>
              <a:ext cx="1531729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21">
              <a:extLst>
                <a:ext uri="{FF2B5EF4-FFF2-40B4-BE49-F238E27FC236}">
                  <a16:creationId xmlns:a16="http://schemas.microsoft.com/office/drawing/2014/main" id="{30834489-74A9-432C-9803-DDE7153AF6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481704">
              <a:off x="2956010" y="5504149"/>
              <a:ext cx="8166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54" name="TextBox 22">
              <a:extLst>
                <a:ext uri="{FF2B5EF4-FFF2-40B4-BE49-F238E27FC236}">
                  <a16:creationId xmlns:a16="http://schemas.microsoft.com/office/drawing/2014/main" id="{7DE5C424-A81B-442D-AC67-CF602A6B5C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322662">
              <a:off x="1345118" y="5131352"/>
              <a:ext cx="82748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43">
              <a:extLst>
                <a:ext uri="{FF2B5EF4-FFF2-40B4-BE49-F238E27FC236}">
                  <a16:creationId xmlns:a16="http://schemas.microsoft.com/office/drawing/2014/main" id="{07CC9133-B946-452B-B131-871924F8C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322662">
              <a:off x="1227329" y="3890647"/>
              <a:ext cx="6750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pic>
        <p:nvPicPr>
          <p:cNvPr id="68" name="Picture 6">
            <a:extLst>
              <a:ext uri="{FF2B5EF4-FFF2-40B4-BE49-F238E27FC236}">
                <a16:creationId xmlns:a16="http://schemas.microsoft.com/office/drawing/2014/main" id="{488643A9-FFA5-4DF0-B0C3-FACD0AA26B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8"/>
          <a:stretch>
            <a:fillRect/>
          </a:stretch>
        </p:blipFill>
        <p:spPr bwMode="auto">
          <a:xfrm>
            <a:off x="4692001" y="2168950"/>
            <a:ext cx="4198144" cy="384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2DCD060-67C1-445C-A6CC-0D4EA5C25A34}"/>
              </a:ext>
            </a:extLst>
          </p:cNvPr>
          <p:cNvGrpSpPr/>
          <p:nvPr/>
        </p:nvGrpSpPr>
        <p:grpSpPr>
          <a:xfrm rot="16200000">
            <a:off x="5660974" y="2226643"/>
            <a:ext cx="2404258" cy="2589362"/>
            <a:chOff x="5098592" y="2280005"/>
            <a:chExt cx="2404258" cy="2589362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C91071D-8748-490D-97B0-E8E1056C91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83911" y="2709205"/>
              <a:ext cx="1" cy="135047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DE5822B-5CE6-45BE-86DD-F5FF84B8496A}"/>
                </a:ext>
              </a:extLst>
            </p:cNvPr>
            <p:cNvCxnSpPr>
              <a:cxnSpLocks/>
            </p:cNvCxnSpPr>
            <p:nvPr/>
          </p:nvCxnSpPr>
          <p:spPr>
            <a:xfrm>
              <a:off x="5800961" y="4036199"/>
              <a:ext cx="1531729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21">
              <a:extLst>
                <a:ext uri="{FF2B5EF4-FFF2-40B4-BE49-F238E27FC236}">
                  <a16:creationId xmlns:a16="http://schemas.microsoft.com/office/drawing/2014/main" id="{2ED95C89-B3AF-43D4-80CF-6E29245A7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863711" y="4230228"/>
              <a:ext cx="8166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72" name="TextBox 22">
              <a:extLst>
                <a:ext uri="{FF2B5EF4-FFF2-40B4-BE49-F238E27FC236}">
                  <a16:creationId xmlns:a16="http://schemas.microsoft.com/office/drawing/2014/main" id="{EA797D45-122D-4FC3-81C9-EC0ABD74D5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100349" y="3720646"/>
              <a:ext cx="82748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G</a:t>
              </a:r>
              <a:endParaRPr lang="en-US" alt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43">
              <a:extLst>
                <a:ext uri="{FF2B5EF4-FFF2-40B4-BE49-F238E27FC236}">
                  <a16:creationId xmlns:a16="http://schemas.microsoft.com/office/drawing/2014/main" id="{6835A9DF-933E-4047-B04E-C93450CA6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349226" y="2386715"/>
              <a:ext cx="6750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C42B438-8971-48B6-8C2E-F7C9C97D805F}"/>
              </a:ext>
            </a:extLst>
          </p:cNvPr>
          <p:cNvGrpSpPr/>
          <p:nvPr/>
        </p:nvGrpSpPr>
        <p:grpSpPr>
          <a:xfrm rot="5400000">
            <a:off x="5521763" y="4107198"/>
            <a:ext cx="1708213" cy="2064493"/>
            <a:chOff x="1643150" y="3765650"/>
            <a:chExt cx="2038951" cy="2438510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9CD8796-4033-4C61-9485-F3CD121F8D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01453" y="4328138"/>
              <a:ext cx="1" cy="135047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F08B325-DA0C-47A2-88C2-1605A449D9A2}"/>
                </a:ext>
              </a:extLst>
            </p:cNvPr>
            <p:cNvCxnSpPr>
              <a:cxnSpLocks/>
            </p:cNvCxnSpPr>
            <p:nvPr/>
          </p:nvCxnSpPr>
          <p:spPr>
            <a:xfrm>
              <a:off x="1918503" y="5655132"/>
              <a:ext cx="1531729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21">
              <a:extLst>
                <a:ext uri="{FF2B5EF4-FFF2-40B4-BE49-F238E27FC236}">
                  <a16:creationId xmlns:a16="http://schemas.microsoft.com/office/drawing/2014/main" id="{9F8BBF32-9FD0-426D-B4A3-DCBBDE0740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002528" y="5459456"/>
              <a:ext cx="808095" cy="55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78" name="TextBox 22">
              <a:extLst>
                <a:ext uri="{FF2B5EF4-FFF2-40B4-BE49-F238E27FC236}">
                  <a16:creationId xmlns:a16="http://schemas.microsoft.com/office/drawing/2014/main" id="{63B8A1DC-3CCE-47F2-AF49-35C8B29FC1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729669" y="5298787"/>
              <a:ext cx="818854" cy="991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xtBox 43">
              <a:extLst>
                <a:ext uri="{FF2B5EF4-FFF2-40B4-BE49-F238E27FC236}">
                  <a16:creationId xmlns:a16="http://schemas.microsoft.com/office/drawing/2014/main" id="{A416E57C-B14B-4768-9076-FB2A5535CC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808050" y="3824146"/>
              <a:ext cx="668043" cy="55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3989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535890C-274D-493A-B5A3-1AA23EA0D8D4}"/>
              </a:ext>
            </a:extLst>
          </p:cNvPr>
          <p:cNvGrpSpPr/>
          <p:nvPr/>
        </p:nvGrpSpPr>
        <p:grpSpPr>
          <a:xfrm>
            <a:off x="955652" y="1303684"/>
            <a:ext cx="6634705" cy="2935950"/>
            <a:chOff x="1137737" y="1738912"/>
            <a:chExt cx="7121842" cy="355003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2B81FCF-4A07-4E3C-9029-B3671D1667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6026" t="28012" r="3706" b="27421"/>
            <a:stretch/>
          </p:blipFill>
          <p:spPr>
            <a:xfrm>
              <a:off x="1137737" y="1738912"/>
              <a:ext cx="7121842" cy="3550036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83D534A-C385-4DD1-B0EE-9875CC0EF220}"/>
                </a:ext>
              </a:extLst>
            </p:cNvPr>
            <p:cNvSpPr/>
            <p:nvPr/>
          </p:nvSpPr>
          <p:spPr>
            <a:xfrm>
              <a:off x="3552669" y="1738912"/>
              <a:ext cx="2668249" cy="5073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1001" y="1038757"/>
            <a:ext cx="645935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9935" y="1038548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54" y="19446"/>
            <a:ext cx="2275691" cy="878120"/>
          </a:xfrm>
          <a:prstGeom prst="rect">
            <a:avLst/>
          </a:prstGeom>
          <a:noFill/>
        </p:spPr>
      </p:pic>
      <p:sp>
        <p:nvSpPr>
          <p:cNvPr id="14" name="Rounded Rectangle 72">
            <a:extLst>
              <a:ext uri="{FF2B5EF4-FFF2-40B4-BE49-F238E27FC236}">
                <a16:creationId xmlns:a16="http://schemas.microsoft.com/office/drawing/2014/main" id="{32F67FB9-E68D-415B-A27D-0EA355F39E1F}"/>
              </a:ext>
            </a:extLst>
          </p:cNvPr>
          <p:cNvSpPr/>
          <p:nvPr/>
        </p:nvSpPr>
        <p:spPr>
          <a:xfrm>
            <a:off x="4902778" y="4147081"/>
            <a:ext cx="4114800" cy="139275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100">
              <a:solidFill>
                <a:prstClr val="white"/>
              </a:solidFill>
              <a:latin typeface="等线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1D6A50B-104B-4FA3-94FC-327C0237B2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7277" y="5246185"/>
            <a:ext cx="1087929" cy="13899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2D1785-C979-48B8-A2D1-BEBCF9F591E9}"/>
              </a:ext>
            </a:extLst>
          </p:cNvPr>
          <p:cNvSpPr txBox="1"/>
          <p:nvPr/>
        </p:nvSpPr>
        <p:spPr>
          <a:xfrm>
            <a:off x="4935703" y="4600834"/>
            <a:ext cx="40046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ABE0EB-A038-4C7A-A8AB-7A56BF2C5E43}"/>
              </a:ext>
            </a:extLst>
          </p:cNvPr>
          <p:cNvSpPr txBox="1"/>
          <p:nvPr/>
        </p:nvSpPr>
        <p:spPr>
          <a:xfrm>
            <a:off x="568300" y="4099983"/>
            <a:ext cx="433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A có 1 góc vuông.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8B560E-1B13-4CBC-93EE-40A070123DD5}"/>
              </a:ext>
            </a:extLst>
          </p:cNvPr>
          <p:cNvSpPr txBox="1"/>
          <p:nvPr/>
        </p:nvSpPr>
        <p:spPr>
          <a:xfrm>
            <a:off x="564467" y="4506440"/>
            <a:ext cx="433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B có 4 góc vuông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D0B59D-9E06-4F2E-A4BD-378C1E83EA0F}"/>
              </a:ext>
            </a:extLst>
          </p:cNvPr>
          <p:cNvSpPr txBox="1"/>
          <p:nvPr/>
        </p:nvSpPr>
        <p:spPr>
          <a:xfrm>
            <a:off x="564466" y="4939878"/>
            <a:ext cx="433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 có 3 góc vuông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43198C-D845-460B-A840-7FD5B371B572}"/>
              </a:ext>
            </a:extLst>
          </p:cNvPr>
          <p:cNvSpPr txBox="1"/>
          <p:nvPr/>
        </p:nvSpPr>
        <p:spPr>
          <a:xfrm>
            <a:off x="564465" y="5401925"/>
            <a:ext cx="433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D không có góc vuông nào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A24F4A-5434-4B38-9D9F-E56C56C2047B}"/>
              </a:ext>
            </a:extLst>
          </p:cNvPr>
          <p:cNvSpPr txBox="1"/>
          <p:nvPr/>
        </p:nvSpPr>
        <p:spPr>
          <a:xfrm>
            <a:off x="777456" y="5877014"/>
            <a:ext cx="6159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hình B có nhiều góc vuông nhất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4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14" grpId="0" animBg="1"/>
      <p:bldP spid="14" grpId="1" animBg="1"/>
      <p:bldP spid="19" grpId="0"/>
      <p:bldP spid="1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50642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6" name="Rounded Rectangle 72">
            <a:extLst>
              <a:ext uri="{FF2B5EF4-FFF2-40B4-BE49-F238E27FC236}">
                <a16:creationId xmlns:a16="http://schemas.microsoft.com/office/drawing/2014/main" id="{792C2B34-AE53-4B81-91DA-F88ABDCE6E1F}"/>
              </a:ext>
            </a:extLst>
          </p:cNvPr>
          <p:cNvSpPr/>
          <p:nvPr/>
        </p:nvSpPr>
        <p:spPr>
          <a:xfrm>
            <a:off x="1876884" y="1722634"/>
            <a:ext cx="5808548" cy="1724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等线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CF082F-DE59-455F-BF73-CAD3F51F3677}"/>
              </a:ext>
            </a:extLst>
          </p:cNvPr>
          <p:cNvSpPr txBox="1"/>
          <p:nvPr/>
        </p:nvSpPr>
        <p:spPr>
          <a:xfrm>
            <a:off x="1870355" y="1827426"/>
            <a:ext cx="5725108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E4AC73A-60C5-473A-AD9B-3DA71125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59" y="4211560"/>
            <a:ext cx="1590323" cy="203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193" y="3746749"/>
            <a:ext cx="9152633" cy="22533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1820" y="2990941"/>
            <a:ext cx="607807" cy="7176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03" y="1078844"/>
            <a:ext cx="1143758" cy="20473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75561" y="2100156"/>
            <a:ext cx="8178265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2371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ẤM BUÔN BÁN, CẤM REUP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5" y="4041747"/>
            <a:ext cx="1686264" cy="16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Vào http://fb.com/nkpowerskills tải game miễn phí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02768" y="4756905"/>
            <a:ext cx="1702121" cy="1302785"/>
          </a:xfrm>
          <a:prstGeom prst="rect">
            <a:avLst/>
          </a:prstGeom>
        </p:spPr>
      </p:pic>
      <p:pic>
        <p:nvPicPr>
          <p:cNvPr id="30" name="ĐC SHARE MIỄN PHÍ BỞI NK POWERSKILL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355958" y="4366345"/>
            <a:ext cx="1702121" cy="1302785"/>
          </a:xfrm>
          <a:prstGeom prst="rect">
            <a:avLst/>
          </a:prstGeom>
        </p:spPr>
      </p:pic>
      <p:pic>
        <p:nvPicPr>
          <p:cNvPr id="31" name="CẤM BUÔN BÁN, CẤM REUP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423627" y="3891071"/>
            <a:ext cx="1702121" cy="1302785"/>
          </a:xfrm>
          <a:prstGeom prst="rect">
            <a:avLst/>
          </a:prstGeom>
        </p:spPr>
      </p:pic>
      <p:pic>
        <p:nvPicPr>
          <p:cNvPr id="34" name="Vào http://fb.com/nkpowerskills tải game miễn phí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3479813" y="4857067"/>
            <a:ext cx="1702121" cy="1302785"/>
          </a:xfrm>
          <a:prstGeom prst="rect">
            <a:avLst/>
          </a:prstGeom>
        </p:spPr>
      </p:pic>
      <p:pic>
        <p:nvPicPr>
          <p:cNvPr id="36" name="ĐC SHARE MIỄN PHÍ BỞI NK POWERSKILL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514" y="3159834"/>
            <a:ext cx="2926907" cy="2568178"/>
          </a:xfrm>
          <a:prstGeom prst="rect">
            <a:avLst/>
          </a:prstGeom>
        </p:spPr>
      </p:pic>
      <p:sp>
        <p:nvSpPr>
          <p:cNvPr id="14" name="CẤM BUÔN BÁN, CẤM REUP"/>
          <p:cNvSpPr/>
          <p:nvPr/>
        </p:nvSpPr>
        <p:spPr>
          <a:xfrm>
            <a:off x="598051" y="1031888"/>
            <a:ext cx="8115557" cy="113418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Vào http://fb.com/nkpowerskills tải game miễn phí"/>
          <p:cNvSpPr/>
          <p:nvPr/>
        </p:nvSpPr>
        <p:spPr>
          <a:xfrm>
            <a:off x="954880" y="3938590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</a:t>
            </a:r>
            <a:endParaRPr lang="en-US" sz="3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Vào http://fb.com/nkpowerskills tải game miễn phí"/>
          <p:cNvSpPr/>
          <p:nvPr/>
        </p:nvSpPr>
        <p:spPr>
          <a:xfrm>
            <a:off x="946447" y="4762041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endParaRPr lang="en-US" sz="3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088763" y="4536608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3974825" y="3706935"/>
            <a:ext cx="1004699" cy="8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Vào http://fb.com/nkpowerskills tải game miễn phí"/>
          <p:cNvSpPr txBox="1"/>
          <p:nvPr/>
        </p:nvSpPr>
        <p:spPr>
          <a:xfrm>
            <a:off x="660905" y="1092053"/>
            <a:ext cx="811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ĐC SHARE MIỄN PHÍ BỞI NK POWERSKILLS"/>
          <p:cNvSpPr/>
          <p:nvPr/>
        </p:nvSpPr>
        <p:spPr>
          <a:xfrm>
            <a:off x="4960838" y="3950582"/>
            <a:ext cx="3588573" cy="46174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endParaRPr lang="en-US" sz="3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ẤM BUÔN BÁN, CẤM REUP"/>
          <p:cNvSpPr/>
          <p:nvPr/>
        </p:nvSpPr>
        <p:spPr>
          <a:xfrm>
            <a:off x="4960838" y="4748163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endParaRPr lang="en-US" sz="3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CẤM BUÔN BÁN, CẤM REUP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957313" y="4571951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Vào http://fb.com/nkpowerskills tải game miễn phí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002125" y="3694662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ẤM BUÔN BÁN, CẤM REU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7755" y="1858138"/>
            <a:ext cx="3323555" cy="332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63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16" grpId="0" animBg="1"/>
      <p:bldP spid="16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5" y="4041747"/>
            <a:ext cx="1686264" cy="16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02768" y="4756905"/>
            <a:ext cx="1702121" cy="13027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355958" y="4366345"/>
            <a:ext cx="1702121" cy="130278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423627" y="3891071"/>
            <a:ext cx="1702121" cy="130278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514" y="3159834"/>
            <a:ext cx="2926907" cy="2568178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61" y="4751081"/>
            <a:ext cx="1351796" cy="135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3305369" y="4849874"/>
            <a:ext cx="1702121" cy="130278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9305" y="857251"/>
            <a:ext cx="8178412" cy="320197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02091" y="4175873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9305" y="4211934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</a:t>
            </a: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681622" y="3986501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922036" y="3944218"/>
            <a:ext cx="1004699" cy="8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22118" y="946326"/>
            <a:ext cx="7812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 defTabSz="685800"/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85800"/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85800"/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85800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79999" y="5018129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</a:p>
        </p:txBody>
      </p:sp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921286" y="4762208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75" t="36723" r="10202" b="42570"/>
          <a:stretch/>
        </p:blipFill>
        <p:spPr>
          <a:xfrm>
            <a:off x="3307698" y="2259765"/>
            <a:ext cx="2063092" cy="176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5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4167E-6 -1.48148E-6 L -6.04167E-6 -1.48148E-6 C 0.00169 0.00926 0.00077 0.02176 0.0052 0.02778 C 0.0065 0.02963 0.00807 0.03102 0.00937 0.03333 C 0.01197 0.03796 0.01236 0.0412 0.01458 0.0463 C 0.01757 0.05301 0.02395 0.06667 0.02395 0.06667 C 0.02421 0.06852 0.02473 0.07014 0.02499 0.07222 C 0.02617 0.0875 0.02395 0.10486 0.02812 0.11852 C 0.0315 0.12986 0.04062 0.13148 0.04583 0.14074 C 0.04986 0.14815 0.05143 0.15139 0.05624 0.15741 C 0.05781 0.15949 0.05963 0.16088 0.06145 0.16296 C 0.06354 0.16528 0.06562 0.16782 0.0677 0.17037 L 0.07083 0.17407 C 0.07213 0.17893 0.07395 0.18356 0.07499 0.18889 C 0.07525 0.19074 0.07551 0.19259 0.07604 0.19444 C 0.07656 0.19699 0.07747 0.1993 0.07812 0.20185 C 0.07877 0.20486 0.07916 0.20833 0.0802 0.21111 C 0.08085 0.21319 0.08242 0.21458 0.08333 0.21667 C 0.08411 0.21898 0.08437 0.22199 0.08541 0.22407 C 0.08645 0.22639 0.08827 0.22731 0.08958 0.22963 C 0.09036 0.23125 0.09088 0.23333 0.09166 0.23518 C 0.09348 0.24005 0.09856 0.25185 0.10104 0.2537 C 0.10273 0.25486 0.10455 0.25579 0.10624 0.25741 C 0.11367 0.26412 0.10429 0.25833 0.11354 0.26481 C 0.11549 0.2662 0.1177 0.2669 0.11979 0.26852 C 0.12161 0.26991 0.12304 0.27245 0.12499 0.27407 C 0.12994 0.27824 0.1345 0.28009 0.13958 0.28333 C 0.14127 0.28449 0.14296 0.28588 0.14479 0.28704 C 0.1457 0.28773 0.14687 0.28819 0.14791 0.28889 C 0.14921 0.29005 0.15051 0.29167 0.15208 0.29259 C 0.1608 0.29838 0.16093 0.29606 0.17187 0.29815 C 0.17343 0.29838 0.18124 0.30093 0.18333 0.30185 C 0.18775 0.30393 0.18554 0.30393 0.19062 0.30741 C 0.19257 0.3088 0.19479 0.30995 0.19687 0.31111 C 0.19791 0.3118 0.19895 0.31204 0.19999 0.31296 C 0.2013 0.31412 0.2026 0.31597 0.20416 0.31667 C 0.20715 0.31782 0.21041 0.31782 0.21354 0.31852 C 0.22434 0.32407 0.21705 0.32083 0.22708 0.32407 C 0.22877 0.32454 0.23046 0.32546 0.23229 0.32593 C 0.23359 0.32616 0.23502 0.32593 0.23645 0.32593 " pathEditMode="relative" ptsTypes="AAAAAAAAAAAAAAAAAAAAAAAAAAAAAAAAAAAAAAAA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954" y="3771702"/>
            <a:ext cx="1340278" cy="134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5" y="4041747"/>
            <a:ext cx="1686264" cy="16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355958" y="4366345"/>
            <a:ext cx="1702121" cy="13027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298578" y="3977407"/>
            <a:ext cx="1702121" cy="130278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514" y="3159834"/>
            <a:ext cx="2926907" cy="2568178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61" y="4751081"/>
            <a:ext cx="1351796" cy="135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14135" y="1243651"/>
            <a:ext cx="7875638" cy="132736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76921" y="4147740"/>
            <a:ext cx="3815626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5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0801" y="4959924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10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5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76921" y="4959925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2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5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4135" y="4183802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5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856451" y="3958369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073396" y="4783713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772088" y="4704004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8096866" y="3916086"/>
            <a:ext cx="1004699" cy="8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125" y="2385262"/>
            <a:ext cx="2767492" cy="276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76988" y="1303815"/>
            <a:ext cx="7626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defTabSz="685800"/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47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5.92593E-6 L -2.29167E-6 5.92593E-6 C 0.00235 0.00487 0.00534 0.00904 0.00716 0.01482 C 0.00886 0.01968 0.00899 0.02592 0.01029 0.03149 C 0.0125 0.04029 0.01459 0.04931 0.01758 0.05741 C 0.02357 0.07269 0.02787 0.08195 0.03216 0.09816 C 0.03451 0.10649 0.03555 0.11621 0.03841 0.12408 C 0.04115 0.13126 0.0448 0.14029 0.04675 0.14816 C 0.04779 0.15163 0.04792 0.15556 0.04883 0.15927 C 0.05 0.16366 0.0517 0.16783 0.053 0.17223 C 0.05456 0.17709 0.0556 0.18218 0.05716 0.18704 C 0.05912 0.19214 0.06159 0.19654 0.06341 0.20186 C 0.06537 0.20718 0.06667 0.2132 0.06862 0.21853 C 0.07253 0.22871 0.07709 0.2382 0.08112 0.24816 C 0.08295 0.25232 0.08464 0.25672 0.08633 0.26112 C 0.08881 0.26714 0.09102 0.27362 0.09362 0.27964 C 0.09545 0.28334 0.0974 0.28658 0.09883 0.29075 C 0.10091 0.29584 0.10209 0.30209 0.10404 0.30741 C 0.10625 0.31274 0.10925 0.31667 0.11133 0.32223 C 0.12552 0.35765 0.10834 0.32177 0.12175 0.35186 C 0.14271 0.39839 0.11823 0.33959 0.13321 0.37964 C 0.13451 0.38288 0.1362 0.38542 0.13737 0.3889 C 0.13907 0.39353 0.13998 0.39885 0.14154 0.40371 C 0.15482 0.44283 0.13646 0.39005 0.14779 0.41853 C 0.15521 0.43681 0.14323 0.4139 0.15404 0.43334 C 0.1569 0.44839 0.15196 0.42501 0.16133 0.45001 C 0.16628 0.46297 0.16016 0.44677 0.16654 0.46297 C 0.16732 0.46459 0.16784 0.46667 0.16862 0.46853 C 0.17058 0.47223 0.17318 0.47524 0.17487 0.47964 L 0.18425 0.50186 C 0.18529 0.50417 0.1862 0.50695 0.18737 0.50927 C 0.18946 0.51297 0.19206 0.51598 0.19362 0.52038 C 0.1944 0.52223 0.19519 0.52385 0.19571 0.52593 C 0.19649 0.52825 0.19688 0.53103 0.19779 0.53334 C 0.19961 0.53774 0.20157 0.53959 0.20404 0.5426 C 0.20482 0.54445 0.20521 0.54654 0.20612 0.54816 C 0.20938 0.55279 0.21016 0.5507 0.21341 0.55371 C 0.21459 0.55464 0.2155 0.55603 0.21654 0.55741 C 0.23112 0.55672 0.24571 0.55649 0.26029 0.55556 C 0.28868 0.55325 0.24675 0.55371 0.2655 0.55371 " pathEditMode="relative" ptsTypes="AAAAAAAAAAAAAAAAAAAAAAAAAAAAAAAAAAAAAAAA">
                                      <p:cBhvr>
                                        <p:cTn id="10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32" grpId="0"/>
      <p:bldP spid="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5" y="4041747"/>
            <a:ext cx="1686264" cy="16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514" y="3159834"/>
            <a:ext cx="2926907" cy="2568178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959" y="4785323"/>
            <a:ext cx="1351796" cy="135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port Ball Sticker by B.Duck for iOS &amp; Android | GIPH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097" y="4086288"/>
            <a:ext cx="1571518" cy="157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082" y="3861477"/>
            <a:ext cx="1340278" cy="134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481781" y="4319412"/>
            <a:ext cx="1702121" cy="130278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20617" y="1021584"/>
            <a:ext cx="8102765" cy="116968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31873" y="5312899"/>
            <a:ext cx="2391793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31874" y="4613854"/>
            <a:ext cx="2391508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31874" y="3961737"/>
            <a:ext cx="2391508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4 </a:t>
            </a: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378365" y="3738958"/>
            <a:ext cx="704297" cy="71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314854" y="4458086"/>
            <a:ext cx="708928" cy="71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8123752" y="5138794"/>
            <a:ext cx="878240" cy="77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2569" y="2427112"/>
            <a:ext cx="2670329" cy="267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76549" y="1081750"/>
            <a:ext cx="79468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27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035" y="1702769"/>
            <a:ext cx="4044425" cy="404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6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1.875E-6 3.7037E-7 C 0.00339 -0.00046 0.0069 -0.00162 0.01042 -0.00162 C 0.01146 -0.00162 0.01237 -0.00023 0.01354 3.7037E-7 C 0.0181 0.00185 0.02708 0.00301 0.03125 0.0037 C 0.03333 0.00555 0.03516 0.00833 0.0375 0.00926 C 0.04154 0.01134 0.04583 0.01157 0.05 0.01296 C 0.05234 0.01389 0.05482 0.01551 0.05729 0.01666 C 0.06042 0.01852 0.06354 0.02037 0.06667 0.02222 C 0.06914 0.02407 0.07135 0.02639 0.07396 0.02778 C 0.07591 0.02893 0.07813 0.02893 0.08021 0.02963 C 0.08438 0.03148 0.08854 0.03287 0.09271 0.03518 C 0.09479 0.03657 0.09674 0.03796 0.09896 0.03889 C 0.10091 0.03981 0.10313 0.04028 0.10521 0.04074 C 0.12943 0.05694 0.09909 0.03727 0.12083 0.05 C 0.12357 0.05185 0.1263 0.05416 0.12917 0.05555 C 0.13112 0.05671 0.13333 0.05648 0.13542 0.05741 C 0.14661 0.0625 0.13711 0.05926 0.14583 0.06481 C 0.14844 0.06666 0.15052 0.06643 0.15313 0.06852 C 0.15859 0.07361 0.15391 0.07106 0.15938 0.07778 C 0.16302 0.08264 0.16758 0.08518 0.17083 0.09074 C 0.17188 0.09259 0.17266 0.09491 0.17396 0.09629 C 0.17552 0.09815 0.17747 0.09861 0.17917 0.1 C 0.18073 0.10162 0.18529 0.10787 0.18646 0.10926 C 0.18841 0.11204 0.19193 0.11551 0.19375 0.11852 C 0.1944 0.11991 0.19818 0.12916 0.19896 0.13148 C 0.2 0.13518 0.20078 0.13912 0.20208 0.14259 C 0.20326 0.14653 0.20482 0.15 0.20625 0.1537 C 0.20755 0.15741 0.20938 0.16065 0.21042 0.16481 C 0.21107 0.16805 0.21146 0.17129 0.2125 0.17407 C 0.21315 0.17639 0.21458 0.17778 0.21563 0.17963 C 0.21849 0.18565 0.22188 0.1912 0.22396 0.19815 C 0.22461 0.20069 0.225 0.20347 0.22604 0.20555 C 0.22904 0.21296 0.2306 0.21296 0.23438 0.21852 C 0.23997 0.22708 0.23828 0.23079 0.24896 0.23704 C 0.25 0.23773 0.25104 0.23796 0.25208 0.23889 C 0.25768 0.24421 0.26263 0.25185 0.26875 0.25555 C 0.27565 0.25995 0.28294 0.26273 0.28958 0.26852 C 0.29375 0.27222 0.29779 0.27616 0.30208 0.27963 C 0.30508 0.28217 0.30833 0.28449 0.31146 0.28704 C 0.31484 0.29004 0.3181 0.29444 0.32188 0.29629 C 0.32995 0.30069 0.33854 0.30231 0.34688 0.30555 C 0.35833 0.30995 0.34154 0.30416 0.35729 0.31111 C 0.36302 0.31366 0.36471 0.31296 0.37083 0.31296 " pathEditMode="relative" ptsTypes="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32" grpId="0"/>
      <p:bldP spid="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094033" y="2377906"/>
            <a:ext cx="5742768" cy="2096966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259841" y="939807"/>
            <a:ext cx="2269558" cy="118180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1" y="1819041"/>
              <a:ext cx="230460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27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18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077200" y="3010028"/>
            <a:ext cx="4279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GÓC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GÓC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VUÔNG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GÓC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KHÔNG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VUÔNG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9" name="Rounded Rectangle 22">
            <a:extLst>
              <a:ext uri="{FF2B5EF4-FFF2-40B4-BE49-F238E27FC236}">
                <a16:creationId xmlns:a16="http://schemas.microsoft.com/office/drawing/2014/main" id="{68836FCE-7952-4700-85C3-6555FA748795}"/>
              </a:ext>
            </a:extLst>
          </p:cNvPr>
          <p:cNvSpPr/>
          <p:nvPr/>
        </p:nvSpPr>
        <p:spPr>
          <a:xfrm>
            <a:off x="3032011" y="5439187"/>
            <a:ext cx="2427642" cy="40945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Toán_trang</a:t>
            </a:r>
            <a:r>
              <a:rPr lang="en-US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54</a:t>
            </a:r>
          </a:p>
        </p:txBody>
      </p:sp>
    </p:spTree>
    <p:extLst>
      <p:ext uri="{BB962C8B-B14F-4D97-AF65-F5344CB8AC3E}">
        <p14:creationId xmlns:p14="http://schemas.microsoft.com/office/powerpoint/2010/main" val="518084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416" y="3015741"/>
            <a:ext cx="375839" cy="3366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24830" y="2393786"/>
            <a:ext cx="2166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9716" y="2916555"/>
            <a:ext cx="432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1862" y="3453726"/>
            <a:ext cx="410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9716" y="4070982"/>
            <a:ext cx="422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877" y="3546088"/>
            <a:ext cx="375839" cy="336686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877" y="4085383"/>
            <a:ext cx="375839" cy="3366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61255" y="4494032"/>
            <a:ext cx="422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416" y="4637314"/>
            <a:ext cx="375839" cy="3366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D9A91C-3D80-4D18-9790-1BECCE8BAD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" y="97755"/>
            <a:ext cx="1290415" cy="1290415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249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975" y="201943"/>
            <a:ext cx="1770137" cy="7153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58430E-E5BE-4F3A-AE01-BF72E29961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38" t="28322" r="49464" b="43385"/>
          <a:stretch/>
        </p:blipFill>
        <p:spPr>
          <a:xfrm>
            <a:off x="376806" y="1052955"/>
            <a:ext cx="8767194" cy="36409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CDBA2F-F3D9-F485-D7F9-97D0C91D1EE2}"/>
              </a:ext>
            </a:extLst>
          </p:cNvPr>
          <p:cNvSpPr txBox="1"/>
          <p:nvPr/>
        </p:nvSpPr>
        <p:spPr>
          <a:xfrm>
            <a:off x="686968" y="4982551"/>
            <a:ext cx="619643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ảnh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787</Words>
  <Application>Microsoft Office PowerPoint</Application>
  <PresentationFormat>On-screen Show (4:3)</PresentationFormat>
  <Paragraphs>156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等线</vt:lpstr>
      <vt:lpstr>Arial</vt:lpstr>
      <vt:lpstr>Arial Black</vt:lpstr>
      <vt:lpstr>Calibri</vt:lpstr>
      <vt:lpstr>Calibri Light</vt:lpstr>
      <vt:lpstr>Times New Roman</vt:lpstr>
      <vt:lpstr>Office 主题​​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ngọc anh đoàn</cp:lastModifiedBy>
  <cp:revision>79</cp:revision>
  <dcterms:created xsi:type="dcterms:W3CDTF">2021-06-03T14:58:56Z</dcterms:created>
  <dcterms:modified xsi:type="dcterms:W3CDTF">2024-10-27T14:41:48Z</dcterms:modified>
</cp:coreProperties>
</file>