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3"/>
  </p:notesMasterIdLst>
  <p:sldIdLst>
    <p:sldId id="298" r:id="rId3"/>
    <p:sldId id="279" r:id="rId4"/>
    <p:sldId id="276" r:id="rId5"/>
    <p:sldId id="281" r:id="rId6"/>
    <p:sldId id="282" r:id="rId7"/>
    <p:sldId id="284" r:id="rId8"/>
    <p:sldId id="285" r:id="rId9"/>
    <p:sldId id="286" r:id="rId10"/>
    <p:sldId id="287" r:id="rId11"/>
    <p:sldId id="283" r:id="rId12"/>
    <p:sldId id="293" r:id="rId13"/>
    <p:sldId id="288" r:id="rId14"/>
    <p:sldId id="289" r:id="rId15"/>
    <p:sldId id="290" r:id="rId16"/>
    <p:sldId id="291" r:id="rId17"/>
    <p:sldId id="292" r:id="rId18"/>
    <p:sldId id="294" r:id="rId19"/>
    <p:sldId id="295" r:id="rId20"/>
    <p:sldId id="296" r:id="rId21"/>
    <p:sldId id="29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B0604020202020204" charset="-122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E5F111"/>
    <a:srgbClr val="FAC33F"/>
    <a:srgbClr val="5A5A5A"/>
    <a:srgbClr val="C2E8FF"/>
    <a:srgbClr val="7A3F39"/>
    <a:srgbClr val="37BD0B"/>
    <a:srgbClr val="FF8119"/>
    <a:srgbClr val="FF7707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0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ô cửa để dẫn đến từng bức tranh 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kể được nội dung tranh, thầy cô bấm vào mũi tên để quay lại ô cửa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ô cửa để lật mở mảnh ghép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con bướm để hiện lên bức tranh bí mật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mũi tên xanh để chuyển sang nội dung tiếp theo của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6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2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7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05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33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5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23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2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7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4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2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8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openxmlformats.org/officeDocument/2006/relationships/image" Target="../media/image41.gif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slide" Target="slide16.xml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slide" Target="slide13.xml"/><Relationship Id="rId24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slide" Target="slide15.xml"/><Relationship Id="rId23" Type="http://schemas.openxmlformats.org/officeDocument/2006/relationships/slide" Target="slide17.xml"/><Relationship Id="rId10" Type="http://schemas.openxmlformats.org/officeDocument/2006/relationships/image" Target="../media/image34.png"/><Relationship Id="rId19" Type="http://schemas.openxmlformats.org/officeDocument/2006/relationships/image" Target="../media/image39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76768" y="1875530"/>
            <a:ext cx="1046953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739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237437" y="448127"/>
            <a:ext cx="3792455" cy="342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4110384" y="444970"/>
            <a:ext cx="3735978" cy="339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7741856" y="448127"/>
            <a:ext cx="3792455" cy="342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3691240"/>
            <a:ext cx="3409373" cy="316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3798506" y="4020511"/>
            <a:ext cx="7886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42" y="1095540"/>
            <a:ext cx="7562501" cy="467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48" y="3419941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64" y="106972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70" y="1042756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55" y="3417908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71" y="348594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C20DA1-C20E-4DFD-BC59-ADE5A987B633}"/>
              </a:ext>
            </a:extLst>
          </p:cNvPr>
          <p:cNvSpPr/>
          <p:nvPr/>
        </p:nvSpPr>
        <p:spPr>
          <a:xfrm>
            <a:off x="9496289" y="5690410"/>
            <a:ext cx="2164080" cy="238539"/>
          </a:xfrm>
          <a:prstGeom prst="roundRect">
            <a:avLst/>
          </a:prstGeom>
          <a:solidFill>
            <a:srgbClr val="E5F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BD1A20-2C5B-46A9-A2A2-8E5FD2F064AC}"/>
              </a:ext>
            </a:extLst>
          </p:cNvPr>
          <p:cNvSpPr/>
          <p:nvPr/>
        </p:nvSpPr>
        <p:spPr>
          <a:xfrm>
            <a:off x="800100" y="980309"/>
            <a:ext cx="1756690" cy="276991"/>
          </a:xfrm>
          <a:prstGeom prst="round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12F792-82DB-4B5E-B835-F04C33DEB31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2006"/>
          <a:stretch/>
        </p:blipFill>
        <p:spPr>
          <a:xfrm>
            <a:off x="2616199" y="717550"/>
            <a:ext cx="7239001" cy="494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B43CDD-0AFA-41DF-BBFA-204FCC00B748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871F0-65E4-43F8-B05E-45953020F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4270" r="4181"/>
          <a:stretch/>
        </p:blipFill>
        <p:spPr>
          <a:xfrm>
            <a:off x="2768600" y="876300"/>
            <a:ext cx="7333756" cy="493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5C56C-25C3-4A4A-8A87-5366DC5886CB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0E36A-2773-44E0-8C9B-4A6BDA313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550" r="4960"/>
          <a:stretch/>
        </p:blipFill>
        <p:spPr>
          <a:xfrm>
            <a:off x="2612231" y="866361"/>
            <a:ext cx="6967537" cy="452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AFE7F-132D-433A-B024-68A096E8A609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CB534-1D2F-43B8-88D3-C404B19E4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6950" r="2922"/>
          <a:stretch/>
        </p:blipFill>
        <p:spPr>
          <a:xfrm>
            <a:off x="2426425" y="840961"/>
            <a:ext cx="7339149" cy="467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F4AAD4-AA29-49DC-9370-06119F4E6FBC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1AC6A-81E5-48E4-865D-59C48CC7E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683000"/>
            <a:ext cx="3637374" cy="265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511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9" y="3982864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861" y="2090306"/>
            <a:ext cx="679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 nhận xét gì về </a:t>
            </a:r>
          </a:p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vịt con?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ter: Phòng chống đuối nước cho trẻ em va học sinh từ 6 đến 15 tuổ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61"/>
          <a:stretch/>
        </p:blipFill>
        <p:spPr bwMode="auto">
          <a:xfrm>
            <a:off x="2663687" y="499863"/>
            <a:ext cx="7120627" cy="583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2243601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291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797300"/>
            <a:ext cx="3480741" cy="2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384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NGHE KỂ CHUYỆN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154" y="574913"/>
            <a:ext cx="8336946" cy="54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540" y="696969"/>
            <a:ext cx="8489860" cy="54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013" y="1100632"/>
            <a:ext cx="7672388" cy="47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950" y="242894"/>
            <a:ext cx="8863149" cy="57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414" y="676728"/>
            <a:ext cx="10311673" cy="49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112</Words>
  <Application>Microsoft Office PowerPoint</Application>
  <PresentationFormat>Widescreen</PresentationFormat>
  <Paragraphs>17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等线</vt:lpstr>
      <vt:lpstr>UTM Avo</vt:lpstr>
      <vt:lpstr>Times New Roman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53</cp:revision>
  <dcterms:created xsi:type="dcterms:W3CDTF">2021-11-01T08:16:43Z</dcterms:created>
  <dcterms:modified xsi:type="dcterms:W3CDTF">2024-11-07T05:55:32Z</dcterms:modified>
</cp:coreProperties>
</file>