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8"/>
  </p:notesMasterIdLst>
  <p:sldIdLst>
    <p:sldId id="256" r:id="rId2"/>
    <p:sldId id="300" r:id="rId3"/>
    <p:sldId id="257" r:id="rId4"/>
    <p:sldId id="302" r:id="rId5"/>
    <p:sldId id="303" r:id="rId6"/>
    <p:sldId id="304" r:id="rId7"/>
    <p:sldId id="305" r:id="rId8"/>
    <p:sldId id="290" r:id="rId9"/>
    <p:sldId id="291" r:id="rId10"/>
    <p:sldId id="292" r:id="rId11"/>
    <p:sldId id="264" r:id="rId12"/>
    <p:sldId id="265" r:id="rId13"/>
    <p:sldId id="293" r:id="rId14"/>
    <p:sldId id="266" r:id="rId15"/>
    <p:sldId id="267" r:id="rId16"/>
    <p:sldId id="280" r:id="rId17"/>
    <p:sldId id="281" r:id="rId18"/>
    <p:sldId id="268" r:id="rId19"/>
    <p:sldId id="294" r:id="rId20"/>
    <p:sldId id="269" r:id="rId21"/>
    <p:sldId id="283" r:id="rId22"/>
    <p:sldId id="284" r:id="rId23"/>
    <p:sldId id="285" r:id="rId24"/>
    <p:sldId id="286" r:id="rId25"/>
    <p:sldId id="270" r:id="rId26"/>
    <p:sldId id="301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4472C4"/>
    <a:srgbClr val="0000FF"/>
    <a:srgbClr val="0055FE"/>
    <a:srgbClr val="F9F7FF"/>
    <a:srgbClr val="E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2886-21BB-4510-BF19-F44650CC7810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E856-D398-411A-8B8A-7E5C8A9E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F5DA-38D5-49B3-8FA3-C8A15948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B2201-0845-43AB-A9DC-6689B951D0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F54F8-368C-4006-99BF-25425ECD77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933AD-7FED-411B-8327-1AE8E44D34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34;p10">
            <a:extLst>
              <a:ext uri="{FF2B5EF4-FFF2-40B4-BE49-F238E27FC236}">
                <a16:creationId xmlns:a16="http://schemas.microsoft.com/office/drawing/2014/main" id="{C727E10A-CCF0-4683-B6DA-46AFA255D24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4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478C-E022-4034-8012-F8B030C6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38DF4-0598-482F-AE0B-B7221A47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9454D-B034-495B-84FA-C323FD82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1A634-4A47-4B98-A279-87DB408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;p9">
            <a:extLst>
              <a:ext uri="{FF2B5EF4-FFF2-40B4-BE49-F238E27FC236}">
                <a16:creationId xmlns:a16="http://schemas.microsoft.com/office/drawing/2014/main" id="{B543BC4D-A905-4E53-A1A9-7FBD343FE55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2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8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66676"/>
            <a:ext cx="12484100" cy="70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2A0175-CF37-411D-A5D6-22E151DD0D1B}"/>
              </a:ext>
            </a:extLst>
          </p:cNvPr>
          <p:cNvSpPr/>
          <p:nvPr userDrawn="1"/>
        </p:nvSpPr>
        <p:spPr>
          <a:xfrm>
            <a:off x="10986522" y="66676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34;p10">
            <a:extLst>
              <a:ext uri="{FF2B5EF4-FFF2-40B4-BE49-F238E27FC236}">
                <a16:creationId xmlns:a16="http://schemas.microsoft.com/office/drawing/2014/main" id="{38578C2C-C9E5-4FA4-8A23-7162D401665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06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FD1410BE-87CE-499C-82FC-E6208E2B87A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26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FC7B74AC-36C6-4272-8892-57C51CED863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5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;p10">
            <a:extLst>
              <a:ext uri="{FF2B5EF4-FFF2-40B4-BE49-F238E27FC236}">
                <a16:creationId xmlns:a16="http://schemas.microsoft.com/office/drawing/2014/main" id="{F6FFB9C9-9044-4D68-9F8E-F4C4F6A9B1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8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39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79" r:id="rId10"/>
    <p:sldLayoutId id="2147483678" r:id="rId1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52: um - 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2029733"/>
            <a:ext cx="2342605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1589" y="2029731"/>
            <a:ext cx="2333897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up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1600" y="3927440"/>
            <a:ext cx="4021008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UTM Avo" panose="02040603050506020204" pitchFamily="18" charset="0"/>
              </a:rPr>
              <a:t>chum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48052" y="3927440"/>
            <a:ext cx="4080387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UTM Avo" panose="02040603050506020204" pitchFamily="18" charset="0"/>
              </a:rPr>
              <a:t>búp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bê</a:t>
            </a:r>
            <a:endParaRPr lang="en-US" sz="6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61">
            <a:extLst>
              <a:ext uri="{FF2B5EF4-FFF2-40B4-BE49-F238E27FC236}">
                <a16:creationId xmlns:a16="http://schemas.microsoft.com/office/drawing/2014/main" id="{BCFF5C50-AC38-470C-9C35-1E9C08737EE9}"/>
              </a:ext>
            </a:extLst>
          </p:cNvPr>
          <p:cNvGrpSpPr/>
          <p:nvPr/>
        </p:nvGrpSpPr>
        <p:grpSpPr>
          <a:xfrm>
            <a:off x="11399821" y="357354"/>
            <a:ext cx="467620" cy="470659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4CBE5A8A-BF07-42F2-9470-BA3AFF719DB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F8348A0C-E527-4220-933C-EA9D3C93C68A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054764" y="444805"/>
            <a:ext cx="9858688" cy="5851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r>
              <a:rPr lang="en-US" sz="3200" dirty="0">
                <a:latin typeface="UTM Avo" panose="02040603050506020204" pitchFamily="18" charset="0"/>
              </a:rPr>
              <a:t>? </a:t>
            </a:r>
            <a:r>
              <a:rPr lang="en-US" sz="3200" dirty="0" err="1">
                <a:latin typeface="UTM Avo" panose="02040603050506020204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48" y="1029953"/>
            <a:ext cx="9464752" cy="5593404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784204" y="3287552"/>
            <a:ext cx="793884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80363" y="3332172"/>
            <a:ext cx="797668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9329532" y="3327308"/>
            <a:ext cx="848139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32511" y="6517423"/>
            <a:ext cx="826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79312" y="6488235"/>
            <a:ext cx="998719" cy="194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8447416" y="6491759"/>
            <a:ext cx="882116" cy="19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1009826" y="976374"/>
            <a:ext cx="39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chùm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nho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小白" panose="02010601030101010101" pitchFamily="2" charset="-122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203200" y="2027849"/>
            <a:ext cx="3555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cúp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-3183420" y="3304693"/>
            <a:ext cx="1196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tôm hùm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6594284" y="976374"/>
            <a:ext cx="400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giúp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đỡ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6817804" y="3426613"/>
            <a:ext cx="400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mũm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mĩm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11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6594284" y="2320403"/>
            <a:ext cx="400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búp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chè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09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232455"/>
            <a:ext cx="4402552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4247" y="1269771"/>
            <a:ext cx="3226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455794"/>
            <a:ext cx="2448932" cy="51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latin typeface="UTM Avo" panose="02040603050506020204" pitchFamily="18" charset="0"/>
              </a:rPr>
              <a:t>2. </a:t>
            </a:r>
            <a:r>
              <a:rPr lang="en-US" sz="3000" dirty="0" err="1">
                <a:latin typeface="UTM Avo" panose="02040603050506020204" pitchFamily="18" charset="0"/>
              </a:rPr>
              <a:t>Tập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đọc</a:t>
            </a:r>
            <a:endParaRPr lang="en-US" sz="30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2" y="1191287"/>
            <a:ext cx="8348870" cy="55739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52C4FF-61DD-4380-8609-C4FF6C2F22A7}"/>
              </a:ext>
            </a:extLst>
          </p:cNvPr>
          <p:cNvSpPr/>
          <p:nvPr/>
        </p:nvSpPr>
        <p:spPr>
          <a:xfrm>
            <a:off x="1921565" y="5512197"/>
            <a:ext cx="768626" cy="709697"/>
          </a:xfrm>
          <a:prstGeom prst="rect">
            <a:avLst/>
          </a:prstGeom>
          <a:solidFill>
            <a:srgbClr val="F9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93312" y="658216"/>
            <a:ext cx="2448932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Tập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221" y="1481962"/>
            <a:ext cx="2659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414" y="2474445"/>
            <a:ext cx="105487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UTM Avo" panose="02040603050506020204" pitchFamily="18" charset="0"/>
              </a:rPr>
              <a:t>   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nhỏ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chăm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chỉ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giúp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xếp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đồ</a:t>
            </a:r>
            <a:r>
              <a:rPr lang="en-US" sz="3800" dirty="0">
                <a:latin typeface="UTM Avo" panose="02040603050506020204" pitchFamily="18" charset="0"/>
              </a:rPr>
              <a:t> ở </a:t>
            </a:r>
            <a:r>
              <a:rPr lang="en-US" sz="3800" dirty="0" err="1">
                <a:latin typeface="UTM Avo" panose="02040603050506020204" pitchFamily="18" charset="0"/>
              </a:rPr>
              <a:t>tủ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nhổ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đám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cỏ</a:t>
            </a:r>
            <a:r>
              <a:rPr lang="en-US" sz="3800" dirty="0">
                <a:latin typeface="UTM Avo" panose="02040603050506020204" pitchFamily="18" charset="0"/>
              </a:rPr>
              <a:t> um </a:t>
            </a:r>
            <a:r>
              <a:rPr lang="en-US" sz="3800" dirty="0" err="1">
                <a:latin typeface="UTM Avo" panose="02040603050506020204" pitchFamily="18" charset="0"/>
              </a:rPr>
              <a:t>tùm</a:t>
            </a:r>
            <a:r>
              <a:rPr lang="en-US" sz="3800" dirty="0">
                <a:latin typeface="UTM Avo" panose="02040603050506020204" pitchFamily="18" charset="0"/>
              </a:rPr>
              <a:t> ở </a:t>
            </a:r>
            <a:r>
              <a:rPr lang="en-US" sz="3800" dirty="0" err="1">
                <a:latin typeface="UTM Avo" panose="02040603050506020204" pitchFamily="18" charset="0"/>
              </a:rPr>
              <a:t>ngõ</a:t>
            </a:r>
            <a:r>
              <a:rPr lang="en-US" sz="3800" dirty="0">
                <a:latin typeface="UTM Avo" panose="02040603050506020204" pitchFamily="18" charset="0"/>
              </a:rPr>
              <a:t>.</a:t>
            </a:r>
          </a:p>
          <a:p>
            <a:r>
              <a:rPr lang="en-US" sz="3800" dirty="0">
                <a:latin typeface="UTM Avo" panose="02040603050506020204" pitchFamily="18" charset="0"/>
              </a:rPr>
              <a:t>    </a:t>
            </a:r>
            <a:r>
              <a:rPr lang="en-US" sz="3800" dirty="0" err="1">
                <a:latin typeface="UTM Avo" panose="02040603050506020204" pitchFamily="18" charset="0"/>
              </a:rPr>
              <a:t>Có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hôm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giúp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chữa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mũ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cho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búp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bê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Ngắm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chăm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chú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đưa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chỉ</a:t>
            </a:r>
            <a:r>
              <a:rPr lang="en-US" sz="3800" dirty="0">
                <a:latin typeface="UTM Avo" panose="02040603050506020204" pitchFamily="18" charset="0"/>
              </a:rPr>
              <a:t> qua </a:t>
            </a:r>
            <a:r>
              <a:rPr lang="en-US" sz="3800" dirty="0" err="1">
                <a:latin typeface="UTM Avo" panose="02040603050506020204" pitchFamily="18" charset="0"/>
              </a:rPr>
              <a:t>lỗ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kim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tủm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tỉm</a:t>
            </a:r>
            <a:r>
              <a:rPr lang="en-US" sz="3800" dirty="0">
                <a:latin typeface="UTM Avo" panose="02040603050506020204" pitchFamily="18" charset="0"/>
              </a:rPr>
              <a:t>: “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của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ngộ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quá</a:t>
            </a:r>
            <a:r>
              <a:rPr lang="en-US" sz="3800" dirty="0">
                <a:latin typeface="UTM Avo" panose="02040603050506020204" pitchFamily="18" charset="0"/>
              </a:rPr>
              <a:t>!”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6247" y="2474445"/>
            <a:ext cx="24489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chỉ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5914" y="2470101"/>
            <a:ext cx="16028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7404" y="2466184"/>
            <a:ext cx="22644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xếp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7061" y="3054842"/>
            <a:ext cx="23227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um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tùm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086" y="4215876"/>
            <a:ext cx="36362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2492" y="4215876"/>
            <a:ext cx="2396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tủm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tỉm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014" y="950446"/>
            <a:ext cx="4111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chăm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chỉ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5145" y="798385"/>
            <a:ext cx="2296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giúp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5145" y="2061489"/>
            <a:ext cx="3463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xếp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đồ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014" y="2289837"/>
            <a:ext cx="3328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um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tùm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013" y="3611340"/>
            <a:ext cx="5210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err="1">
                <a:solidFill>
                  <a:srgbClr val="0070C0"/>
                </a:solidFill>
                <a:latin typeface="UTM Avo" panose="02040603050506020204" pitchFamily="18" charset="0"/>
              </a:rPr>
              <a:t>chăm</a:t>
            </a:r>
            <a:r>
              <a:rPr lang="en-US" sz="4400" b="1">
                <a:solidFill>
                  <a:srgbClr val="0070C0"/>
                </a:solidFill>
                <a:latin typeface="UTM Avo" panose="02040603050506020204" pitchFamily="18" charset="0"/>
              </a:rPr>
              <a:t>  chú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6159" y="3611339"/>
            <a:ext cx="3433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tủm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tỉm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861" y="182756"/>
            <a:ext cx="2448932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Tập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3732" y="550697"/>
            <a:ext cx="2659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870834"/>
            <a:ext cx="12086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UTM Avo" panose="02040603050506020204" pitchFamily="18" charset="0"/>
              </a:rPr>
              <a:t>   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nhỏ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chăm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chỉ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giúp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xếp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đồ</a:t>
            </a:r>
            <a:r>
              <a:rPr lang="en-US" sz="4400" dirty="0">
                <a:latin typeface="UTM Avo" panose="02040603050506020204" pitchFamily="18" charset="0"/>
              </a:rPr>
              <a:t> ở </a:t>
            </a:r>
            <a:r>
              <a:rPr lang="en-US" sz="4400" dirty="0" err="1">
                <a:latin typeface="UTM Avo" panose="02040603050506020204" pitchFamily="18" charset="0"/>
              </a:rPr>
              <a:t>tủ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nhổ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đám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cỏ</a:t>
            </a:r>
            <a:r>
              <a:rPr lang="en-US" sz="4400" dirty="0">
                <a:latin typeface="UTM Avo" panose="02040603050506020204" pitchFamily="18" charset="0"/>
              </a:rPr>
              <a:t> um </a:t>
            </a:r>
            <a:r>
              <a:rPr lang="en-US" sz="4400" dirty="0" err="1">
                <a:latin typeface="UTM Avo" panose="02040603050506020204" pitchFamily="18" charset="0"/>
              </a:rPr>
              <a:t>tùm</a:t>
            </a:r>
            <a:r>
              <a:rPr lang="en-US" sz="4400" dirty="0">
                <a:latin typeface="UTM Avo" panose="02040603050506020204" pitchFamily="18" charset="0"/>
              </a:rPr>
              <a:t> ở </a:t>
            </a:r>
            <a:r>
              <a:rPr lang="en-US" sz="4400" dirty="0" err="1">
                <a:latin typeface="UTM Avo" panose="02040603050506020204" pitchFamily="18" charset="0"/>
              </a:rPr>
              <a:t>ngõ</a:t>
            </a:r>
            <a:r>
              <a:rPr lang="en-US" sz="44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4400" dirty="0">
                <a:latin typeface="UTM Avo" panose="02040603050506020204" pitchFamily="18" charset="0"/>
              </a:rPr>
              <a:t>   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hôm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giúp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chữa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mũ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búp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bê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Ngắm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chăm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chú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đưa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chỉ</a:t>
            </a:r>
            <a:r>
              <a:rPr lang="en-US" sz="4400" dirty="0">
                <a:latin typeface="UTM Avo" panose="02040603050506020204" pitchFamily="18" charset="0"/>
              </a:rPr>
              <a:t> qua </a:t>
            </a:r>
            <a:r>
              <a:rPr lang="en-US" sz="4400" dirty="0" err="1">
                <a:latin typeface="UTM Avo" panose="02040603050506020204" pitchFamily="18" charset="0"/>
              </a:rPr>
              <a:t>lỗ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kim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tủm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tỉm</a:t>
            </a:r>
            <a:r>
              <a:rPr lang="en-US" sz="4400" dirty="0">
                <a:latin typeface="UTM Avo" panose="02040603050506020204" pitchFamily="18" charset="0"/>
              </a:rPr>
              <a:t>: “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của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ngộ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quá</a:t>
            </a:r>
            <a:r>
              <a:rPr lang="en-US" sz="4400" dirty="0">
                <a:latin typeface="UTM Avo" panose="02040603050506020204" pitchFamily="18" charset="0"/>
              </a:rPr>
              <a:t>!”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434920" y="1983364"/>
            <a:ext cx="350790" cy="554418"/>
            <a:chOff x="8303172" y="231226"/>
            <a:chExt cx="350790" cy="64901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188654" y="2687701"/>
            <a:ext cx="350790" cy="554418"/>
            <a:chOff x="8303172" y="231226"/>
            <a:chExt cx="350790" cy="649013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763175" y="4665967"/>
            <a:ext cx="350790" cy="554418"/>
            <a:chOff x="8303172" y="231226"/>
            <a:chExt cx="350790" cy="64901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365778" y="3353902"/>
            <a:ext cx="350790" cy="554418"/>
            <a:chOff x="8303172" y="231226"/>
            <a:chExt cx="350790" cy="649013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>
            <a:off x="2540135" y="3331484"/>
            <a:ext cx="231228" cy="627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965260" y="4074356"/>
            <a:ext cx="236463" cy="598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00622" y="1834507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39444" y="182400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429978" y="2404000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3030" y="327131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94930" y="394485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689603" y="4461545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103699" y="2022328"/>
            <a:ext cx="350790" cy="554418"/>
            <a:chOff x="8303172" y="231226"/>
            <a:chExt cx="350790" cy="649013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0846280" y="4007277"/>
            <a:ext cx="350790" cy="554418"/>
            <a:chOff x="8303172" y="231226"/>
            <a:chExt cx="350790" cy="649013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50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F05641-4A96-4EDD-8E5B-25B18DEFD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5204"/>
            <a:ext cx="2291255" cy="223870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78170" y="16947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UTM Avo" panose="02040603050506020204" pitchFamily="18" charset="0"/>
              </a:rPr>
              <a:t>? </a:t>
            </a:r>
            <a:r>
              <a:rPr lang="en-US" sz="4800" dirty="0" err="1">
                <a:latin typeface="UTM Avo" panose="02040603050506020204" pitchFamily="18" charset="0"/>
              </a:rPr>
              <a:t>Ghép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đúng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4964" y="2596049"/>
            <a:ext cx="4524692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2060"/>
                </a:solidFill>
                <a:latin typeface="UTM Avo" panose="02040603050506020204" pitchFamily="18" charset="0"/>
              </a:rPr>
              <a:t>a) </a:t>
            </a:r>
            <a:r>
              <a:rPr lang="en-US" sz="4800" dirty="0" err="1">
                <a:solidFill>
                  <a:srgbClr val="002060"/>
                </a:solidFill>
                <a:latin typeface="UTM Avo" panose="02040603050506020204" pitchFamily="18" charset="0"/>
              </a:rPr>
              <a:t>Hà</a:t>
            </a:r>
            <a:endParaRPr lang="en-US" sz="4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1230" y="3699627"/>
            <a:ext cx="4498425" cy="8355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2060"/>
                </a:solidFill>
                <a:latin typeface="UTM Avo" panose="02040603050506020204" pitchFamily="18" charset="0"/>
              </a:rPr>
              <a:t>b) </a:t>
            </a:r>
            <a:r>
              <a:rPr lang="en-US" sz="4800" dirty="0" err="1">
                <a:solidFill>
                  <a:srgbClr val="002060"/>
                </a:solidFill>
                <a:latin typeface="UTM Avo" panose="02040603050506020204" pitchFamily="18" charset="0"/>
              </a:rPr>
              <a:t>Bà</a:t>
            </a:r>
            <a:endParaRPr lang="en-US" sz="4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22125" y="2596049"/>
            <a:ext cx="564405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1) </a:t>
            </a:r>
            <a:r>
              <a:rPr lang="en-US" sz="4000" dirty="0" err="1">
                <a:latin typeface="UTM Avo" panose="02040603050506020204" pitchFamily="18" charset="0"/>
              </a:rPr>
              <a:t>ngắm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Hà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tủm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tỉm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22125" y="3699627"/>
            <a:ext cx="5644054" cy="9196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2) </a:t>
            </a:r>
            <a:r>
              <a:rPr lang="en-US" sz="4000" dirty="0" err="1">
                <a:latin typeface="UTM Avo" panose="02040603050506020204" pitchFamily="18" charset="0"/>
              </a:rPr>
              <a:t>chăm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chỉ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giúp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/>
          <p:cNvCxnSpPr>
            <a:stCxn id="10" idx="3"/>
          </p:cNvCxnSpPr>
          <p:nvPr/>
        </p:nvCxnSpPr>
        <p:spPr>
          <a:xfrm>
            <a:off x="4729656" y="3019093"/>
            <a:ext cx="1492469" cy="9294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1" idx="3"/>
          </p:cNvCxnSpPr>
          <p:nvPr/>
        </p:nvCxnSpPr>
        <p:spPr>
          <a:xfrm flipV="1">
            <a:off x="4729655" y="3019092"/>
            <a:ext cx="1492469" cy="1098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52" y="301574"/>
            <a:ext cx="4376446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3567" y="1254446"/>
            <a:ext cx="2747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7C815D6-0165-4AF0-A176-A543B80F7FD2}"/>
              </a:ext>
            </a:extLst>
          </p:cNvPr>
          <p:cNvSpPr txBox="1"/>
          <p:nvPr/>
        </p:nvSpPr>
        <p:spPr>
          <a:xfrm>
            <a:off x="117596" y="1023513"/>
            <a:ext cx="1196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Bài</a:t>
            </a:r>
            <a:r>
              <a:rPr lang="en-US" altLang="zh-CN" sz="5400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52: </a:t>
            </a:r>
            <a:r>
              <a:rPr lang="en-US" altLang="zh-CN" sz="5400" b="1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um - up</a:t>
            </a:r>
            <a:endParaRPr lang="zh-CN" altLang="en-US" sz="5400" b="1" dirty="0">
              <a:solidFill>
                <a:srgbClr val="FF0000"/>
              </a:solidFill>
              <a:latin typeface="UTM Avo" pitchFamily="18" charset="0"/>
              <a:ea typeface="小白" panose="02010601030101010101" pitchFamily="2" charset="-122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EA4828-452C-4ED9-B304-2FF52EFF327E}"/>
              </a:ext>
            </a:extLst>
          </p:cNvPr>
          <p:cNvSpPr/>
          <p:nvPr/>
        </p:nvSpPr>
        <p:spPr>
          <a:xfrm>
            <a:off x="1347419" y="2653929"/>
            <a:ext cx="3788785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23D424-4590-4AE6-AF1A-DDBFEDE9BE07}"/>
              </a:ext>
            </a:extLst>
          </p:cNvPr>
          <p:cNvSpPr/>
          <p:nvPr/>
        </p:nvSpPr>
        <p:spPr>
          <a:xfrm>
            <a:off x="6854317" y="2653929"/>
            <a:ext cx="3933657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10620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174436" y="397565"/>
            <a:ext cx="3366052" cy="7818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UTM Avo" panose="02040603050506020204" pitchFamily="18" charset="0"/>
              </a:rPr>
              <a:t>4. </a:t>
            </a:r>
            <a:r>
              <a:rPr lang="en-US" sz="4800" dirty="0" err="1">
                <a:latin typeface="UTM Avo" panose="02040603050506020204" pitchFamily="18" charset="0"/>
              </a:rPr>
              <a:t>Tập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viết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2" y="1714574"/>
            <a:ext cx="11561379" cy="22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264" y="894597"/>
            <a:ext cx="52006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16" y="936624"/>
            <a:ext cx="9843202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50" y="592309"/>
            <a:ext cx="6189663" cy="547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36" y="956468"/>
            <a:ext cx="11058959" cy="49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Dặn</a:t>
            </a: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dò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6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C75D4E3B-E2A5-41DF-8371-38982C5CD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149231"/>
            <a:ext cx="9115548" cy="6449484"/>
          </a:xfrm>
          <a:prstGeom prst="rect">
            <a:avLst/>
          </a:prstGeom>
        </p:spPr>
      </p:pic>
      <p:sp>
        <p:nvSpPr>
          <p:cNvPr id="8" name="Shape 233">
            <a:extLst>
              <a:ext uri="{FF2B5EF4-FFF2-40B4-BE49-F238E27FC236}">
                <a16:creationId xmlns:a16="http://schemas.microsoft.com/office/drawing/2014/main" id="{8A3BCB01-5C72-40EB-91B3-13BD7C84926B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lang="en-US" sz="6600" b="1" kern="0" dirty="0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sz="6600" b="1" kern="0" dirty="0">
              <a:solidFill>
                <a:srgbClr val="FF0000"/>
              </a:solidFill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BAB4C0F8-BDD9-40B6-8D36-99DB9AB8B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B1E8DF-2269-4A2C-A3FF-00BCA348FDFC}"/>
              </a:ext>
            </a:extLst>
          </p:cNvPr>
          <p:cNvSpPr txBox="1"/>
          <p:nvPr/>
        </p:nvSpPr>
        <p:spPr>
          <a:xfrm>
            <a:off x="1292348" y="4671662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UTM Avo" panose="02040603050506020204" pitchFamily="18" charset="0"/>
              </a:rPr>
              <a:t>ch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22F15-A57C-403F-82BF-1AD0C9F17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3" y="1029413"/>
            <a:ext cx="3510117" cy="328022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C89FD56-A77D-41AE-AD57-542090C13AB6}"/>
              </a:ext>
            </a:extLst>
          </p:cNvPr>
          <p:cNvGrpSpPr/>
          <p:nvPr/>
        </p:nvGrpSpPr>
        <p:grpSpPr>
          <a:xfrm>
            <a:off x="6550105" y="1122439"/>
            <a:ext cx="3510438" cy="2023240"/>
            <a:chOff x="3810000" y="1424287"/>
            <a:chExt cx="2209801" cy="15103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DDED66-539B-40D0-BB42-7A8E594F8527}"/>
                </a:ext>
              </a:extLst>
            </p:cNvPr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um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5CF305-539B-4B66-B3C1-BF40E67946E6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5E2CA2-7325-4FEB-8DB8-93F442A04ABE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C20DB82-6BC1-435A-AAD8-1A25333E12BD}"/>
              </a:ext>
            </a:extLst>
          </p:cNvPr>
          <p:cNvSpPr/>
          <p:nvPr/>
        </p:nvSpPr>
        <p:spPr>
          <a:xfrm>
            <a:off x="5877600" y="3599275"/>
            <a:ext cx="5116892" cy="128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u - m - 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D049-791F-4708-BFB2-03A8799C3AA7}"/>
              </a:ext>
            </a:extLst>
          </p:cNvPr>
          <p:cNvSpPr txBox="1"/>
          <p:nvPr/>
        </p:nvSpPr>
        <p:spPr>
          <a:xfrm>
            <a:off x="4697729" y="798183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anose="02040603050506020204" pitchFamily="18" charset="0"/>
              </a:rPr>
              <a:t>ch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D0226-FBD6-453D-8715-18E52232E91A}"/>
              </a:ext>
            </a:extLst>
          </p:cNvPr>
          <p:cNvSpPr/>
          <p:nvPr/>
        </p:nvSpPr>
        <p:spPr>
          <a:xfrm>
            <a:off x="3057316" y="3564188"/>
            <a:ext cx="6070060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chờ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um - chum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A6D086-5239-4734-832F-EADFCE5EFCEB}"/>
              </a:ext>
            </a:extLst>
          </p:cNvPr>
          <p:cNvGrpSpPr/>
          <p:nvPr/>
        </p:nvGrpSpPr>
        <p:grpSpPr>
          <a:xfrm>
            <a:off x="4437679" y="1733858"/>
            <a:ext cx="2976667" cy="1554198"/>
            <a:chOff x="3810000" y="1405139"/>
            <a:chExt cx="2209801" cy="15295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0756BE-4686-463C-945D-EDE133C3514C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UTM Avo" panose="02040603050506020204" pitchFamily="18" charset="0"/>
                </a:rPr>
                <a:t>ch</a:t>
              </a:r>
              <a:r>
                <a:rPr lang="en-US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um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6A43F6-A25E-46B8-9365-0A4E6750EFDB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8000"/>
                  </a:solidFill>
                  <a:latin typeface="UTM Avo" panose="02040603050506020204" pitchFamily="18" charset="0"/>
                </a:rPr>
                <a:t>ch</a:t>
              </a:r>
              <a:endParaRPr lang="en-US" sz="36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48D539-4FEC-45EC-8E9F-B2E5BF818EF6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.VnAvant" pitchFamily="34" charset="0"/>
                </a:rPr>
                <a:t>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A002CB-5A35-45BD-9FD6-14FCB2CCF58C}"/>
              </a:ext>
            </a:extLst>
          </p:cNvPr>
          <p:cNvSpPr txBox="1"/>
          <p:nvPr/>
        </p:nvSpPr>
        <p:spPr>
          <a:xfrm>
            <a:off x="1339875" y="4644182"/>
            <a:ext cx="285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úp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bê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C4A64-A96C-4768-8379-41C23D1A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37" y="1252624"/>
            <a:ext cx="3195486" cy="3024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453902-3B6A-4E21-AF50-C12DB6E19568}"/>
              </a:ext>
            </a:extLst>
          </p:cNvPr>
          <p:cNvGrpSpPr/>
          <p:nvPr/>
        </p:nvGrpSpPr>
        <p:grpSpPr>
          <a:xfrm>
            <a:off x="7504386" y="798787"/>
            <a:ext cx="3773214" cy="2103124"/>
            <a:chOff x="3810000" y="1424287"/>
            <a:chExt cx="2209801" cy="15103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E29FA-9D13-4507-AEB3-7FF9118B9EAA}"/>
                </a:ext>
              </a:extLst>
            </p:cNvPr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UTM Avo" panose="02040603050506020204" pitchFamily="18" charset="0"/>
                </a:rPr>
                <a:t>up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0E8CC4-FBD0-4D6A-9503-DF4D294CD469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3FB0AC-48C6-4B76-81C6-B2AA88399B1C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p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51441B7-5598-434F-A683-60B93E2E4B0A}"/>
              </a:ext>
            </a:extLst>
          </p:cNvPr>
          <p:cNvSpPr/>
          <p:nvPr/>
        </p:nvSpPr>
        <p:spPr>
          <a:xfrm>
            <a:off x="6943721" y="4004450"/>
            <a:ext cx="4743768" cy="1303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u - </a:t>
            </a:r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pờ</a:t>
            </a:r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 -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8DC30-E76D-4914-980D-5BA4DBBE6AC6}"/>
              </a:ext>
            </a:extLst>
          </p:cNvPr>
          <p:cNvSpPr txBox="1"/>
          <p:nvPr/>
        </p:nvSpPr>
        <p:spPr>
          <a:xfrm>
            <a:off x="4418489" y="691201"/>
            <a:ext cx="285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úp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bê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2CB36E-A90B-4176-9382-85D8576E1987}"/>
              </a:ext>
            </a:extLst>
          </p:cNvPr>
          <p:cNvSpPr/>
          <p:nvPr/>
        </p:nvSpPr>
        <p:spPr>
          <a:xfrm>
            <a:off x="3314730" y="3747821"/>
            <a:ext cx="5033337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bờ</a:t>
            </a:r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úp</a:t>
            </a:r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búp</a:t>
            </a:r>
            <a:endParaRPr lang="en-US" sz="5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FCD98B-5933-4BC4-A11B-209F82F6C945}"/>
              </a:ext>
            </a:extLst>
          </p:cNvPr>
          <p:cNvGrpSpPr/>
          <p:nvPr/>
        </p:nvGrpSpPr>
        <p:grpSpPr>
          <a:xfrm>
            <a:off x="4297637" y="1936417"/>
            <a:ext cx="2976667" cy="1492583"/>
            <a:chOff x="3810000" y="1405139"/>
            <a:chExt cx="2209801" cy="15295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CEE3BB-0976-41ED-A289-FB6E3CBE6943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  <a:r>
                <a:rPr lang="en-US" sz="48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úp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668B6D-6E5D-4FA7-B1A3-CF4236BDC296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F66174-87F8-41D9-96F2-89AD811FA178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úp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441011" y="449948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35792" y="4304047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821035" y="445315"/>
            <a:ext cx="4598126" cy="1093156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0176" y="445315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2837446" y="1396808"/>
            <a:ext cx="3207495" cy="4696403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6135916" y="1359094"/>
            <a:ext cx="3289356" cy="4826257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548385" y="2605705"/>
            <a:ext cx="2501947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46541" y="2605704"/>
            <a:ext cx="2148093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78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3" y="1516082"/>
            <a:ext cx="6243163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64287" y="449477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Bảng gài</a:t>
            </a:r>
            <a:r>
              <a:rPr lang="vi-VN" sz="2800" b="1" spc="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endParaRPr lang="en-US" sz="2800" b="1" spc="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4078" y="2119553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27878" y="2038717"/>
            <a:ext cx="32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atin typeface="UTM Avo" panose="02040603050506020204" pitchFamily="18" charset="0"/>
              </a:rPr>
              <a:t>ch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1700" y="4380301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240" y="4299465"/>
            <a:ext cx="270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274</TotalTime>
  <Words>300</Words>
  <Application>Microsoft Office PowerPoint</Application>
  <PresentationFormat>Widescreen</PresentationFormat>
  <Paragraphs>89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.VnAvant</vt:lpstr>
      <vt:lpstr>Arial</vt:lpstr>
      <vt:lpstr>Calibri</vt:lpstr>
      <vt:lpstr>Calibri Light</vt:lpstr>
      <vt:lpstr>Frankfurter</vt:lpstr>
      <vt:lpstr>inpin heiti</vt:lpstr>
      <vt:lpstr>Lato Regular</vt:lpstr>
      <vt:lpstr>Times New Roman</vt:lpstr>
      <vt:lpstr>UTM Avo</vt:lpstr>
      <vt:lpstr>字魂17号-萌趣果冻体</vt:lpstr>
      <vt:lpstr>字魂7号-温暖童稚体</vt:lpstr>
      <vt:lpstr>小白</vt:lpstr>
      <vt:lpstr>造字工房悦黑体验版常规体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Admin</cp:lastModifiedBy>
  <cp:revision>49</cp:revision>
  <dcterms:created xsi:type="dcterms:W3CDTF">2021-11-01T13:35:36Z</dcterms:created>
  <dcterms:modified xsi:type="dcterms:W3CDTF">2024-11-19T05:35:38Z</dcterms:modified>
</cp:coreProperties>
</file>