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1" r:id="rId2"/>
    <p:sldMasterId id="2147483753" r:id="rId3"/>
    <p:sldMasterId id="2147483801" r:id="rId4"/>
  </p:sldMasterIdLst>
  <p:notesMasterIdLst>
    <p:notesMasterId r:id="rId15"/>
  </p:notesMasterIdLst>
  <p:sldIdLst>
    <p:sldId id="257" r:id="rId5"/>
    <p:sldId id="320" r:id="rId6"/>
    <p:sldId id="291" r:id="rId7"/>
    <p:sldId id="293" r:id="rId8"/>
    <p:sldId id="290" r:id="rId9"/>
    <p:sldId id="294" r:id="rId10"/>
    <p:sldId id="295" r:id="rId11"/>
    <p:sldId id="296" r:id="rId12"/>
    <p:sldId id="297" r:id="rId13"/>
    <p:sldId id="307" r:id="rId14"/>
  </p:sldIdLst>
  <p:sldSz cx="12192000" cy="6858000"/>
  <p:notesSz cx="6858000" cy="9144000"/>
  <p:defaultTextStyle>
    <a:defPPr>
      <a:defRPr lang="en-US"/>
    </a:defPPr>
    <a:lvl1pPr marL="0" algn="l" defTabSz="91367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819" algn="l" defTabSz="91367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674" algn="l" defTabSz="91367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512" algn="l" defTabSz="91367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349" algn="l" defTabSz="91367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206" algn="l" defTabSz="91367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022" algn="l" defTabSz="91367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7840" algn="l" defTabSz="91367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4659" algn="l" defTabSz="91367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4E6E"/>
    <a:srgbClr val="FE6514"/>
    <a:srgbClr val="97D5FF"/>
    <a:srgbClr val="4BB6FF"/>
    <a:srgbClr val="076087"/>
    <a:srgbClr val="0099FF"/>
    <a:srgbClr val="00CCFF"/>
    <a:srgbClr val="0000FF"/>
    <a:srgbClr val="634EC0"/>
    <a:srgbClr val="F3E5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44" y="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177DCF-81F0-4D0B-A10E-C81E75BF3324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A2E652-EE53-45F2-99D3-4BEA2A198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046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6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819" algn="l" defTabSz="9136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674" algn="l" defTabSz="9136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512" algn="l" defTabSz="9136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349" algn="l" defTabSz="9136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206" algn="l" defTabSz="9136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022" algn="l" defTabSz="9136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840" algn="l" defTabSz="9136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659" algn="l" defTabSz="9136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27649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651" name="文本占位符 2765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2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514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819" indent="0" algn="ctr">
              <a:buNone/>
              <a:defRPr sz="2000"/>
            </a:lvl2pPr>
            <a:lvl3pPr marL="913674" indent="0" algn="ctr">
              <a:buNone/>
              <a:defRPr sz="1900"/>
            </a:lvl3pPr>
            <a:lvl4pPr marL="1370512" indent="0" algn="ctr">
              <a:buNone/>
              <a:defRPr sz="1600"/>
            </a:lvl4pPr>
            <a:lvl5pPr marL="1827349" indent="0" algn="ctr">
              <a:buNone/>
              <a:defRPr sz="1600"/>
            </a:lvl5pPr>
            <a:lvl6pPr marL="2284206" indent="0" algn="ctr">
              <a:buNone/>
              <a:defRPr sz="1600"/>
            </a:lvl6pPr>
            <a:lvl7pPr marL="2741022" indent="0" algn="ctr">
              <a:buNone/>
              <a:defRPr sz="1600"/>
            </a:lvl7pPr>
            <a:lvl8pPr marL="3197840" indent="0" algn="ctr">
              <a:buNone/>
              <a:defRPr sz="1600"/>
            </a:lvl8pPr>
            <a:lvl9pPr marL="365465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A84C0-5DAA-4A1E-944B-3204E4E19715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2F0E-FE94-4364-BB5B-E73E25A78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0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A84C0-5DAA-4A1E-944B-3204E4E19715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2F0E-FE94-4364-BB5B-E73E25A78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35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67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67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A84C0-5DAA-4A1E-944B-3204E4E19715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2F0E-FE94-4364-BB5B-E73E25A78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77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81C43-8C97-4787-9E67-6FEE1D84B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585F07-951E-439A-A7DB-15EAAACEF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819" indent="0" algn="ctr">
              <a:buNone/>
              <a:defRPr sz="2000"/>
            </a:lvl2pPr>
            <a:lvl3pPr marL="913674" indent="0" algn="ctr">
              <a:buNone/>
              <a:defRPr sz="1900"/>
            </a:lvl3pPr>
            <a:lvl4pPr marL="1370512" indent="0" algn="ctr">
              <a:buNone/>
              <a:defRPr sz="1600"/>
            </a:lvl4pPr>
            <a:lvl5pPr marL="1827349" indent="0" algn="ctr">
              <a:buNone/>
              <a:defRPr sz="1600"/>
            </a:lvl5pPr>
            <a:lvl6pPr marL="2284206" indent="0" algn="ctr">
              <a:buNone/>
              <a:defRPr sz="1600"/>
            </a:lvl6pPr>
            <a:lvl7pPr marL="2741022" indent="0" algn="ctr">
              <a:buNone/>
              <a:defRPr sz="1600"/>
            </a:lvl7pPr>
            <a:lvl8pPr marL="3197840" indent="0" algn="ctr">
              <a:buNone/>
              <a:defRPr sz="1600"/>
            </a:lvl8pPr>
            <a:lvl9pPr marL="365465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62ED7-EB9D-47A9-BF9F-E8FBF1E3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4A0AA-8FD5-4C86-8F31-3D31ABD0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F7E8D-06E8-4965-9227-B2B540DF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90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69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47905-26D5-4AAD-B9AA-0768E6AC4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8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04625-889A-4B5E-91DF-886F4BF9A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7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8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67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5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3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2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0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7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46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DD92D-CB11-4825-A48A-651A8410E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2DDC4-A3D2-4682-8945-C0DA250DA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8F52F-B27B-49CB-A3E9-CD723026A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04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D51D3-81D0-47D0-AFBB-001ADDD3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BC757-CD1E-4576-A47C-CB261696F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8A03A0-58CF-4752-9C67-37DF396D5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38A83D-B1BD-46AF-9B04-690C8CE8E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369FEE-1515-4398-953A-3B8604E0B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5AF395-FE11-4E4D-8D74-BFCA29B7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79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58389-E235-40B6-936E-696FC8944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4DAA47-EFF5-4C2F-9FDC-F931255CB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9" indent="0">
              <a:buNone/>
              <a:defRPr sz="2000" b="1"/>
            </a:lvl2pPr>
            <a:lvl3pPr marL="913674" indent="0">
              <a:buNone/>
              <a:defRPr sz="1900" b="1"/>
            </a:lvl3pPr>
            <a:lvl4pPr marL="1370512" indent="0">
              <a:buNone/>
              <a:defRPr sz="1600" b="1"/>
            </a:lvl4pPr>
            <a:lvl5pPr marL="1827349" indent="0">
              <a:buNone/>
              <a:defRPr sz="1600" b="1"/>
            </a:lvl5pPr>
            <a:lvl6pPr marL="2284206" indent="0">
              <a:buNone/>
              <a:defRPr sz="1600" b="1"/>
            </a:lvl6pPr>
            <a:lvl7pPr marL="2741022" indent="0">
              <a:buNone/>
              <a:defRPr sz="1600" b="1"/>
            </a:lvl7pPr>
            <a:lvl8pPr marL="3197840" indent="0">
              <a:buNone/>
              <a:defRPr sz="1600" b="1"/>
            </a:lvl8pPr>
            <a:lvl9pPr marL="365465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C21C54-9AE0-411F-9D51-FEFD85BFD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FFB7A6-68BD-4C89-BA50-7D80DB075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9" indent="0">
              <a:buNone/>
              <a:defRPr sz="2000" b="1"/>
            </a:lvl2pPr>
            <a:lvl3pPr marL="913674" indent="0">
              <a:buNone/>
              <a:defRPr sz="1900" b="1"/>
            </a:lvl3pPr>
            <a:lvl4pPr marL="1370512" indent="0">
              <a:buNone/>
              <a:defRPr sz="1600" b="1"/>
            </a:lvl4pPr>
            <a:lvl5pPr marL="1827349" indent="0">
              <a:buNone/>
              <a:defRPr sz="1600" b="1"/>
            </a:lvl5pPr>
            <a:lvl6pPr marL="2284206" indent="0">
              <a:buNone/>
              <a:defRPr sz="1600" b="1"/>
            </a:lvl6pPr>
            <a:lvl7pPr marL="2741022" indent="0">
              <a:buNone/>
              <a:defRPr sz="1600" b="1"/>
            </a:lvl7pPr>
            <a:lvl8pPr marL="3197840" indent="0">
              <a:buNone/>
              <a:defRPr sz="1600" b="1"/>
            </a:lvl8pPr>
            <a:lvl9pPr marL="365465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DE108A-A856-441A-966E-3E2BB71882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5D45AB-AD0C-43BD-9C71-577057BE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C994C8-55A9-4DE7-A292-E46EFB616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0AFCDF-7718-40FD-9C0C-F867AE62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A30F2-0C34-4AAF-BD4B-54C04629B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8AC8DE-6E65-40FA-970C-7DD78403A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6379B1-A738-45D1-9C4D-7A96F3D6F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3EE0E8-8B6F-4941-AE51-E8A78DF2C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56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7FD9B6-FCA8-493A-8121-06350FF8D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BAF242-37ED-4A7C-8CB1-E0E05373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786D51-30FA-4C5E-AA2C-4F456027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12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A13A2-0F07-409B-831B-72D749F7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E48B1-9887-47FC-8B33-EFB791754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7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22928A-5C9B-4E0E-ACA5-DAC8E8FE6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819" indent="0">
              <a:buNone/>
              <a:defRPr sz="1500"/>
            </a:lvl2pPr>
            <a:lvl3pPr marL="913674" indent="0">
              <a:buNone/>
              <a:defRPr sz="1200"/>
            </a:lvl3pPr>
            <a:lvl4pPr marL="1370512" indent="0">
              <a:buNone/>
              <a:defRPr sz="1100"/>
            </a:lvl4pPr>
            <a:lvl5pPr marL="1827349" indent="0">
              <a:buNone/>
              <a:defRPr sz="1100"/>
            </a:lvl5pPr>
            <a:lvl6pPr marL="2284206" indent="0">
              <a:buNone/>
              <a:defRPr sz="1100"/>
            </a:lvl6pPr>
            <a:lvl7pPr marL="2741022" indent="0">
              <a:buNone/>
              <a:defRPr sz="1100"/>
            </a:lvl7pPr>
            <a:lvl8pPr marL="3197840" indent="0">
              <a:buNone/>
              <a:defRPr sz="1100"/>
            </a:lvl8pPr>
            <a:lvl9pPr marL="365465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497BF-46D2-4ED7-92A6-A0DF26DB8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C497B6-F20A-41CF-BF5E-E84D9A71A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0B5738-71BB-4769-8CEA-5E666A5EB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77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A84C0-5DAA-4A1E-944B-3204E4E19715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2F0E-FE94-4364-BB5B-E73E25A78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92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FE272-8DF8-4794-AC33-8E0DC5354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5D5AD1-1ACC-41B3-9D01-029208B9BC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7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819" indent="0">
              <a:buNone/>
              <a:defRPr sz="2800"/>
            </a:lvl2pPr>
            <a:lvl3pPr marL="913674" indent="0">
              <a:buNone/>
              <a:defRPr sz="2400"/>
            </a:lvl3pPr>
            <a:lvl4pPr marL="1370512" indent="0">
              <a:buNone/>
              <a:defRPr sz="2000"/>
            </a:lvl4pPr>
            <a:lvl5pPr marL="1827349" indent="0">
              <a:buNone/>
              <a:defRPr sz="2000"/>
            </a:lvl5pPr>
            <a:lvl6pPr marL="2284206" indent="0">
              <a:buNone/>
              <a:defRPr sz="2000"/>
            </a:lvl6pPr>
            <a:lvl7pPr marL="2741022" indent="0">
              <a:buNone/>
              <a:defRPr sz="2000"/>
            </a:lvl7pPr>
            <a:lvl8pPr marL="3197840" indent="0">
              <a:buNone/>
              <a:defRPr sz="2000"/>
            </a:lvl8pPr>
            <a:lvl9pPr marL="365465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274EE8-8D24-4E30-85CE-3EAE8BCBF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819" indent="0">
              <a:buNone/>
              <a:defRPr sz="1500"/>
            </a:lvl2pPr>
            <a:lvl3pPr marL="913674" indent="0">
              <a:buNone/>
              <a:defRPr sz="1200"/>
            </a:lvl3pPr>
            <a:lvl4pPr marL="1370512" indent="0">
              <a:buNone/>
              <a:defRPr sz="1100"/>
            </a:lvl4pPr>
            <a:lvl5pPr marL="1827349" indent="0">
              <a:buNone/>
              <a:defRPr sz="1100"/>
            </a:lvl5pPr>
            <a:lvl6pPr marL="2284206" indent="0">
              <a:buNone/>
              <a:defRPr sz="1100"/>
            </a:lvl6pPr>
            <a:lvl7pPr marL="2741022" indent="0">
              <a:buNone/>
              <a:defRPr sz="1100"/>
            </a:lvl7pPr>
            <a:lvl8pPr marL="3197840" indent="0">
              <a:buNone/>
              <a:defRPr sz="1100"/>
            </a:lvl8pPr>
            <a:lvl9pPr marL="365465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6C8062-9A78-4204-B41B-1281F0529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8CE470-79B5-4EC6-A8D6-3CDD3BC8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23C154-4DC8-4458-89AB-A8E9B3F9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39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62CCB-63AE-4BC5-882D-1818C3CE3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D9169F-AF3E-40B1-BC18-85A4C7B10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1AE00-ACD7-4A15-B185-BC11A1F04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37F78-7CCD-411A-9584-8030271C4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8F386-8401-4BD2-A118-F02C56B88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42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4702B4-D98D-4F11-BE96-F1FF275EA9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67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53901C-0C8D-4F10-9997-6AE651BBC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67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520DE-DAA5-40CC-A3CE-E592942F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7F7B6-A811-4FA8-B655-68D93BFD5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D84E9-52C2-4612-8A21-06EFD27EA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17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819" indent="0" algn="ctr">
              <a:buNone/>
              <a:defRPr sz="2000"/>
            </a:lvl2pPr>
            <a:lvl3pPr marL="913674" indent="0" algn="ctr">
              <a:buNone/>
              <a:defRPr sz="1900"/>
            </a:lvl3pPr>
            <a:lvl4pPr marL="1370512" indent="0" algn="ctr">
              <a:buNone/>
              <a:defRPr sz="1600"/>
            </a:lvl4pPr>
            <a:lvl5pPr marL="1827349" indent="0" algn="ctr">
              <a:buNone/>
              <a:defRPr sz="1600"/>
            </a:lvl5pPr>
            <a:lvl6pPr marL="2284206" indent="0" algn="ctr">
              <a:buNone/>
              <a:defRPr sz="1600"/>
            </a:lvl6pPr>
            <a:lvl7pPr marL="2741022" indent="0" algn="ctr">
              <a:buNone/>
              <a:defRPr sz="1600"/>
            </a:lvl7pPr>
            <a:lvl8pPr marL="3197840" indent="0" algn="ctr">
              <a:buNone/>
              <a:defRPr sz="1600"/>
            </a:lvl8pPr>
            <a:lvl9pPr marL="365465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C5BA-E954-4DB8-8DAD-D425E109B5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98820-A067-4411-80D3-3BF9B1F480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49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C5BA-E954-4DB8-8DAD-D425E109B5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98820-A067-4411-80D3-3BF9B1F480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99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8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8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67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5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3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2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0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7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46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C5BA-E954-4DB8-8DAD-D425E109B5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98820-A067-4411-80D3-3BF9B1F480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23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C5BA-E954-4DB8-8DAD-D425E109B5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98820-A067-4411-80D3-3BF9B1F480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11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9" indent="0">
              <a:buNone/>
              <a:defRPr sz="2000" b="1"/>
            </a:lvl2pPr>
            <a:lvl3pPr marL="913674" indent="0">
              <a:buNone/>
              <a:defRPr sz="1900" b="1"/>
            </a:lvl3pPr>
            <a:lvl4pPr marL="1370512" indent="0">
              <a:buNone/>
              <a:defRPr sz="1600" b="1"/>
            </a:lvl4pPr>
            <a:lvl5pPr marL="1827349" indent="0">
              <a:buNone/>
              <a:defRPr sz="1600" b="1"/>
            </a:lvl5pPr>
            <a:lvl6pPr marL="2284206" indent="0">
              <a:buNone/>
              <a:defRPr sz="1600" b="1"/>
            </a:lvl6pPr>
            <a:lvl7pPr marL="2741022" indent="0">
              <a:buNone/>
              <a:defRPr sz="1600" b="1"/>
            </a:lvl7pPr>
            <a:lvl8pPr marL="3197840" indent="0">
              <a:buNone/>
              <a:defRPr sz="1600" b="1"/>
            </a:lvl8pPr>
            <a:lvl9pPr marL="365465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9" indent="0">
              <a:buNone/>
              <a:defRPr sz="2000" b="1"/>
            </a:lvl2pPr>
            <a:lvl3pPr marL="913674" indent="0">
              <a:buNone/>
              <a:defRPr sz="1900" b="1"/>
            </a:lvl3pPr>
            <a:lvl4pPr marL="1370512" indent="0">
              <a:buNone/>
              <a:defRPr sz="1600" b="1"/>
            </a:lvl4pPr>
            <a:lvl5pPr marL="1827349" indent="0">
              <a:buNone/>
              <a:defRPr sz="1600" b="1"/>
            </a:lvl5pPr>
            <a:lvl6pPr marL="2284206" indent="0">
              <a:buNone/>
              <a:defRPr sz="1600" b="1"/>
            </a:lvl6pPr>
            <a:lvl7pPr marL="2741022" indent="0">
              <a:buNone/>
              <a:defRPr sz="1600" b="1"/>
            </a:lvl7pPr>
            <a:lvl8pPr marL="3197840" indent="0">
              <a:buNone/>
              <a:defRPr sz="1600" b="1"/>
            </a:lvl8pPr>
            <a:lvl9pPr marL="365465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C5BA-E954-4DB8-8DAD-D425E109B5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98820-A067-4411-80D3-3BF9B1F480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29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C5BA-E954-4DB8-8DAD-D425E109B5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98820-A067-4411-80D3-3BF9B1F480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88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C5BA-E954-4DB8-8DAD-D425E109B5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98820-A067-4411-80D3-3BF9B1F480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69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8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8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67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5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3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2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0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7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46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A84C0-5DAA-4A1E-944B-3204E4E19715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2F0E-FE94-4364-BB5B-E73E25A78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50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819" indent="0">
              <a:buNone/>
              <a:defRPr sz="1500"/>
            </a:lvl2pPr>
            <a:lvl3pPr marL="913674" indent="0">
              <a:buNone/>
              <a:defRPr sz="1200"/>
            </a:lvl3pPr>
            <a:lvl4pPr marL="1370512" indent="0">
              <a:buNone/>
              <a:defRPr sz="1100"/>
            </a:lvl4pPr>
            <a:lvl5pPr marL="1827349" indent="0">
              <a:buNone/>
              <a:defRPr sz="1100"/>
            </a:lvl5pPr>
            <a:lvl6pPr marL="2284206" indent="0">
              <a:buNone/>
              <a:defRPr sz="1100"/>
            </a:lvl6pPr>
            <a:lvl7pPr marL="2741022" indent="0">
              <a:buNone/>
              <a:defRPr sz="1100"/>
            </a:lvl7pPr>
            <a:lvl8pPr marL="3197840" indent="0">
              <a:buNone/>
              <a:defRPr sz="1100"/>
            </a:lvl8pPr>
            <a:lvl9pPr marL="365465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C5BA-E954-4DB8-8DAD-D425E109B5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98820-A067-4411-80D3-3BF9B1F480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79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6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819" indent="0">
              <a:buNone/>
              <a:defRPr sz="2800"/>
            </a:lvl2pPr>
            <a:lvl3pPr marL="913674" indent="0">
              <a:buNone/>
              <a:defRPr sz="2400"/>
            </a:lvl3pPr>
            <a:lvl4pPr marL="1370512" indent="0">
              <a:buNone/>
              <a:defRPr sz="2000"/>
            </a:lvl4pPr>
            <a:lvl5pPr marL="1827349" indent="0">
              <a:buNone/>
              <a:defRPr sz="2000"/>
            </a:lvl5pPr>
            <a:lvl6pPr marL="2284206" indent="0">
              <a:buNone/>
              <a:defRPr sz="2000"/>
            </a:lvl6pPr>
            <a:lvl7pPr marL="2741022" indent="0">
              <a:buNone/>
              <a:defRPr sz="2000"/>
            </a:lvl7pPr>
            <a:lvl8pPr marL="3197840" indent="0">
              <a:buNone/>
              <a:defRPr sz="2000"/>
            </a:lvl8pPr>
            <a:lvl9pPr marL="365465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819" indent="0">
              <a:buNone/>
              <a:defRPr sz="1500"/>
            </a:lvl2pPr>
            <a:lvl3pPr marL="913674" indent="0">
              <a:buNone/>
              <a:defRPr sz="1200"/>
            </a:lvl3pPr>
            <a:lvl4pPr marL="1370512" indent="0">
              <a:buNone/>
              <a:defRPr sz="1100"/>
            </a:lvl4pPr>
            <a:lvl5pPr marL="1827349" indent="0">
              <a:buNone/>
              <a:defRPr sz="1100"/>
            </a:lvl5pPr>
            <a:lvl6pPr marL="2284206" indent="0">
              <a:buNone/>
              <a:defRPr sz="1100"/>
            </a:lvl6pPr>
            <a:lvl7pPr marL="2741022" indent="0">
              <a:buNone/>
              <a:defRPr sz="1100"/>
            </a:lvl7pPr>
            <a:lvl8pPr marL="3197840" indent="0">
              <a:buNone/>
              <a:defRPr sz="1100"/>
            </a:lvl8pPr>
            <a:lvl9pPr marL="365465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C5BA-E954-4DB8-8DAD-D425E109B5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98820-A067-4411-80D3-3BF9B1F480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80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C5BA-E954-4DB8-8DAD-D425E109B5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98820-A067-4411-80D3-3BF9B1F480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06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67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67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C5BA-E954-4DB8-8DAD-D425E109B5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98820-A067-4411-80D3-3BF9B1F480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27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98337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A0785-09FA-42DE-BD50-1A68EDF7EC10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F577A-9BB6-460F-A9AF-501A44150F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89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A0785-09FA-42DE-BD50-1A68EDF7EC10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F577A-9BB6-460F-A9AF-501A44150F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61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A84C0-5DAA-4A1E-944B-3204E4E19715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2F0E-FE94-4364-BB5B-E73E25A78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4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9" indent="0">
              <a:buNone/>
              <a:defRPr sz="2000" b="1"/>
            </a:lvl2pPr>
            <a:lvl3pPr marL="913674" indent="0">
              <a:buNone/>
              <a:defRPr sz="1900" b="1"/>
            </a:lvl3pPr>
            <a:lvl4pPr marL="1370512" indent="0">
              <a:buNone/>
              <a:defRPr sz="1600" b="1"/>
            </a:lvl4pPr>
            <a:lvl5pPr marL="1827349" indent="0">
              <a:buNone/>
              <a:defRPr sz="1600" b="1"/>
            </a:lvl5pPr>
            <a:lvl6pPr marL="2284206" indent="0">
              <a:buNone/>
              <a:defRPr sz="1600" b="1"/>
            </a:lvl6pPr>
            <a:lvl7pPr marL="2741022" indent="0">
              <a:buNone/>
              <a:defRPr sz="1600" b="1"/>
            </a:lvl7pPr>
            <a:lvl8pPr marL="3197840" indent="0">
              <a:buNone/>
              <a:defRPr sz="1600" b="1"/>
            </a:lvl8pPr>
            <a:lvl9pPr marL="365465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9" indent="0">
              <a:buNone/>
              <a:defRPr sz="2000" b="1"/>
            </a:lvl2pPr>
            <a:lvl3pPr marL="913674" indent="0">
              <a:buNone/>
              <a:defRPr sz="1900" b="1"/>
            </a:lvl3pPr>
            <a:lvl4pPr marL="1370512" indent="0">
              <a:buNone/>
              <a:defRPr sz="1600" b="1"/>
            </a:lvl4pPr>
            <a:lvl5pPr marL="1827349" indent="0">
              <a:buNone/>
              <a:defRPr sz="1600" b="1"/>
            </a:lvl5pPr>
            <a:lvl6pPr marL="2284206" indent="0">
              <a:buNone/>
              <a:defRPr sz="1600" b="1"/>
            </a:lvl6pPr>
            <a:lvl7pPr marL="2741022" indent="0">
              <a:buNone/>
              <a:defRPr sz="1600" b="1"/>
            </a:lvl7pPr>
            <a:lvl8pPr marL="3197840" indent="0">
              <a:buNone/>
              <a:defRPr sz="1600" b="1"/>
            </a:lvl8pPr>
            <a:lvl9pPr marL="365465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A84C0-5DAA-4A1E-944B-3204E4E19715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2F0E-FE94-4364-BB5B-E73E25A78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47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A84C0-5DAA-4A1E-944B-3204E4E19715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2F0E-FE94-4364-BB5B-E73E25A78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11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A84C0-5DAA-4A1E-944B-3204E4E19715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2F0E-FE94-4364-BB5B-E73E25A78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7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819" indent="0">
              <a:buNone/>
              <a:defRPr sz="1500"/>
            </a:lvl2pPr>
            <a:lvl3pPr marL="913674" indent="0">
              <a:buNone/>
              <a:defRPr sz="1200"/>
            </a:lvl3pPr>
            <a:lvl4pPr marL="1370512" indent="0">
              <a:buNone/>
              <a:defRPr sz="1100"/>
            </a:lvl4pPr>
            <a:lvl5pPr marL="1827349" indent="0">
              <a:buNone/>
              <a:defRPr sz="1100"/>
            </a:lvl5pPr>
            <a:lvl6pPr marL="2284206" indent="0">
              <a:buNone/>
              <a:defRPr sz="1100"/>
            </a:lvl6pPr>
            <a:lvl7pPr marL="2741022" indent="0">
              <a:buNone/>
              <a:defRPr sz="1100"/>
            </a:lvl7pPr>
            <a:lvl8pPr marL="3197840" indent="0">
              <a:buNone/>
              <a:defRPr sz="1100"/>
            </a:lvl8pPr>
            <a:lvl9pPr marL="365465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A84C0-5DAA-4A1E-944B-3204E4E19715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2F0E-FE94-4364-BB5B-E73E25A78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2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6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819" indent="0">
              <a:buNone/>
              <a:defRPr sz="2800"/>
            </a:lvl2pPr>
            <a:lvl3pPr marL="913674" indent="0">
              <a:buNone/>
              <a:defRPr sz="2400"/>
            </a:lvl3pPr>
            <a:lvl4pPr marL="1370512" indent="0">
              <a:buNone/>
              <a:defRPr sz="2000"/>
            </a:lvl4pPr>
            <a:lvl5pPr marL="1827349" indent="0">
              <a:buNone/>
              <a:defRPr sz="2000"/>
            </a:lvl5pPr>
            <a:lvl6pPr marL="2284206" indent="0">
              <a:buNone/>
              <a:defRPr sz="2000"/>
            </a:lvl6pPr>
            <a:lvl7pPr marL="2741022" indent="0">
              <a:buNone/>
              <a:defRPr sz="2000"/>
            </a:lvl7pPr>
            <a:lvl8pPr marL="3197840" indent="0">
              <a:buNone/>
              <a:defRPr sz="2000"/>
            </a:lvl8pPr>
            <a:lvl9pPr marL="365465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819" indent="0">
              <a:buNone/>
              <a:defRPr sz="1500"/>
            </a:lvl2pPr>
            <a:lvl3pPr marL="913674" indent="0">
              <a:buNone/>
              <a:defRPr sz="1200"/>
            </a:lvl3pPr>
            <a:lvl4pPr marL="1370512" indent="0">
              <a:buNone/>
              <a:defRPr sz="1100"/>
            </a:lvl4pPr>
            <a:lvl5pPr marL="1827349" indent="0">
              <a:buNone/>
              <a:defRPr sz="1100"/>
            </a:lvl5pPr>
            <a:lvl6pPr marL="2284206" indent="0">
              <a:buNone/>
              <a:defRPr sz="1100"/>
            </a:lvl6pPr>
            <a:lvl7pPr marL="2741022" indent="0">
              <a:buNone/>
              <a:defRPr sz="1100"/>
            </a:lvl7pPr>
            <a:lvl8pPr marL="3197840" indent="0">
              <a:buNone/>
              <a:defRPr sz="1100"/>
            </a:lvl8pPr>
            <a:lvl9pPr marL="365465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A84C0-5DAA-4A1E-944B-3204E4E19715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2F0E-FE94-4364-BB5B-E73E25A78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36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376" tIns="45718" rIns="9137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376" tIns="45718" rIns="9137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376" tIns="45718" rIns="9137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A84C0-5DAA-4A1E-944B-3204E4E19715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376" tIns="45718" rIns="9137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376" tIns="45718" rIns="9137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12F0E-FE94-4364-BB5B-E73E25A78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696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367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29" indent="-228429" algn="l" defTabSz="91367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286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102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20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739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595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432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269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126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1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74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12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4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206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022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840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65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A2E02D-E0E2-4A80-8F57-8FE31FB5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376" tIns="45718" rIns="9137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E03057-A137-4B19-865C-2FC72969C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376" tIns="45718" rIns="9137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FA37F-7CDF-4AA6-93AE-94B3FA4F4A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60"/>
            <a:ext cx="2743200" cy="365125"/>
          </a:xfrm>
          <a:prstGeom prst="rect">
            <a:avLst/>
          </a:prstGeom>
        </p:spPr>
        <p:txBody>
          <a:bodyPr vert="horz" lIns="91376" tIns="45718" rIns="9137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D6ECB-C279-47B4-8FA3-DE1ADCE70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60"/>
            <a:ext cx="4114800" cy="365125"/>
          </a:xfrm>
          <a:prstGeom prst="rect">
            <a:avLst/>
          </a:prstGeom>
        </p:spPr>
        <p:txBody>
          <a:bodyPr vert="horz" lIns="91376" tIns="45718" rIns="9137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48301-85C3-4A8E-BC22-25CE7E8FE5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60"/>
            <a:ext cx="2743200" cy="365125"/>
          </a:xfrm>
          <a:prstGeom prst="rect">
            <a:avLst/>
          </a:prstGeom>
        </p:spPr>
        <p:txBody>
          <a:bodyPr vert="horz" lIns="91376" tIns="45718" rIns="9137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416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367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29" indent="-228429" algn="l" defTabSz="91367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286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102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20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739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595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432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269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126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1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74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12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4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206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022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840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65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376" tIns="45718" rIns="9137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376" tIns="45718" rIns="9137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376" tIns="45718" rIns="9137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FC5BA-E954-4DB8-8DAD-D425E109B5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376" tIns="45718" rIns="9137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376" tIns="45718" rIns="9137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98820-A067-4411-80D3-3BF9B1F480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159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367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29" indent="-228429" algn="l" defTabSz="91367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286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102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20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739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595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432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269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126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1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74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12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4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206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022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840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65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6191"/>
            <a:ext cx="10515600" cy="1325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665" tIns="43346" rIns="86665" bIns="4334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126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6685"/>
            <a:ext cx="10515600" cy="435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665" tIns="43346" rIns="86665" bIns="433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4067"/>
          </a:xfrm>
          <a:prstGeom prst="rect">
            <a:avLst/>
          </a:prstGeom>
        </p:spPr>
        <p:txBody>
          <a:bodyPr vert="horz" lIns="86665" tIns="43346" rIns="86665" bIns="43346" rtlCol="0" anchor="ctr"/>
          <a:lstStyle>
            <a:lvl1pPr algn="l" eaLnBrk="1" hangingPunct="1">
              <a:spcBef>
                <a:spcPct val="0"/>
              </a:spcBef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</a:defRPr>
            </a:lvl1pPr>
          </a:lstStyle>
          <a:p>
            <a:pPr defTabSz="1218720" fontAlgn="base">
              <a:spcAft>
                <a:spcPct val="0"/>
              </a:spcAft>
              <a:defRPr/>
            </a:pPr>
            <a:fld id="{1A31E0C0-A1B1-4C91-8473-9B2F6EF8924A}" type="datetimeFigureOut">
              <a:rPr lang="zh-CN" altLang="en-US"/>
              <a:pPr defTabSz="1218720" fontAlgn="base">
                <a:spcAft>
                  <a:spcPct val="0"/>
                </a:spcAft>
                <a:defRPr/>
              </a:pPr>
              <a:t>2021/11/15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4067"/>
          </a:xfrm>
          <a:prstGeom prst="rect">
            <a:avLst/>
          </a:prstGeom>
        </p:spPr>
        <p:txBody>
          <a:bodyPr vert="horz" lIns="86665" tIns="43346" rIns="86665" bIns="43346" rtlCol="0" anchor="ctr"/>
          <a:lstStyle>
            <a:lvl1pPr algn="ctr" eaLnBrk="1" hangingPunct="1">
              <a:spcBef>
                <a:spcPct val="0"/>
              </a:spcBef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</a:defRPr>
            </a:lvl1pPr>
          </a:lstStyle>
          <a:p>
            <a:pPr defTabSz="1218720" fontAlgn="base"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4067"/>
          </a:xfrm>
          <a:prstGeom prst="rect">
            <a:avLst/>
          </a:prstGeom>
        </p:spPr>
        <p:txBody>
          <a:bodyPr vert="horz" lIns="86665" tIns="43346" rIns="86665" bIns="43346" rtlCol="0" anchor="ctr"/>
          <a:lstStyle>
            <a:lvl1pPr algn="r" eaLnBrk="1" hangingPunct="1">
              <a:spcBef>
                <a:spcPct val="0"/>
              </a:spcBef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</a:defRPr>
            </a:lvl1pPr>
          </a:lstStyle>
          <a:p>
            <a:pPr defTabSz="1218720" fontAlgn="base">
              <a:spcAft>
                <a:spcPct val="0"/>
              </a:spcAft>
              <a:defRPr/>
            </a:pPr>
            <a:fld id="{E1E561F4-7C6B-4F27-878B-0F6049D90B3D}" type="slidenum">
              <a:rPr lang="zh-CN" altLang="en-US"/>
              <a:pPr defTabSz="1218720" fontAlgn="base">
                <a:spcAft>
                  <a:spcPct val="0"/>
                </a:spcAft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56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4" r:id="rId2"/>
    <p:sldLayoutId id="2147483805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86537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1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6537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 Light"/>
        </a:defRPr>
      </a:lvl2pPr>
      <a:lvl3pPr algn="l" defTabSz="86537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 Light"/>
        </a:defRPr>
      </a:lvl3pPr>
      <a:lvl4pPr algn="l" defTabSz="86537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 Light"/>
        </a:defRPr>
      </a:lvl4pPr>
      <a:lvl5pPr algn="l" defTabSz="86537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 Light"/>
        </a:defRPr>
      </a:lvl5pPr>
      <a:lvl6pPr marL="609347" algn="l" defTabSz="865376" rtl="0" fontAlgn="base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 Light"/>
        </a:defRPr>
      </a:lvl6pPr>
      <a:lvl7pPr marL="1218720" algn="l" defTabSz="865376" rtl="0" fontAlgn="base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 Light"/>
        </a:defRPr>
      </a:lvl7pPr>
      <a:lvl8pPr marL="1828074" algn="l" defTabSz="865376" rtl="0" fontAlgn="base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 Light"/>
        </a:defRPr>
      </a:lvl8pPr>
      <a:lvl9pPr marL="2437438" algn="l" defTabSz="865376" rtl="0" fontAlgn="base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 Light"/>
        </a:defRPr>
      </a:lvl9pPr>
    </p:titleStyle>
    <p:bodyStyle>
      <a:lvl1pPr marL="215815" indent="-215815" algn="l" defTabSz="865376" rtl="0" eaLnBrk="0" fontAlgn="base" hangingPunct="0">
        <a:lnSpc>
          <a:spcPct val="90000"/>
        </a:lnSpc>
        <a:spcBef>
          <a:spcPts val="951"/>
        </a:spcBef>
        <a:spcAft>
          <a:spcPct val="0"/>
        </a:spcAft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49561" indent="-215815" algn="l" defTabSz="865376" rtl="0" eaLnBrk="0" fontAlgn="base" hangingPunct="0">
        <a:lnSpc>
          <a:spcPct val="90000"/>
        </a:lnSpc>
        <a:spcBef>
          <a:spcPts val="467"/>
        </a:spcBef>
        <a:spcAft>
          <a:spcPct val="0"/>
        </a:spcAft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081190" indent="-215815" algn="l" defTabSz="865376" rtl="0" eaLnBrk="0" fontAlgn="base" hangingPunct="0">
        <a:lnSpc>
          <a:spcPct val="90000"/>
        </a:lnSpc>
        <a:spcBef>
          <a:spcPts val="467"/>
        </a:spcBef>
        <a:spcAft>
          <a:spcPct val="0"/>
        </a:spcAft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14925" indent="-215815" algn="l" defTabSz="865376" rtl="0" eaLnBrk="0" fontAlgn="base" hangingPunct="0">
        <a:lnSpc>
          <a:spcPct val="90000"/>
        </a:lnSpc>
        <a:spcBef>
          <a:spcPts val="467"/>
        </a:spcBef>
        <a:spcAft>
          <a:spcPct val="0"/>
        </a:spcAft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8682" indent="-215815" algn="l" defTabSz="865376" rtl="0" eaLnBrk="0" fontAlgn="base" hangingPunct="0">
        <a:lnSpc>
          <a:spcPct val="90000"/>
        </a:lnSpc>
        <a:spcBef>
          <a:spcPts val="467"/>
        </a:spcBef>
        <a:spcAft>
          <a:spcPct val="0"/>
        </a:spcAft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83216" indent="-216657" algn="l" defTabSz="866632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16542" indent="-216657" algn="l" defTabSz="866632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49848" indent="-216657" algn="l" defTabSz="866632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83164" indent="-216657" algn="l" defTabSz="866632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63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3316" algn="l" defTabSz="86663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6632" algn="l" defTabSz="86663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9946" algn="l" defTabSz="86663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33243" algn="l" defTabSz="86663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6569" algn="l" defTabSz="86663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9894" algn="l" defTabSz="86663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33190" algn="l" defTabSz="86663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66505" algn="l" defTabSz="86663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56836" y="3429042"/>
            <a:ext cx="7714445" cy="1446551"/>
          </a:xfrm>
          <a:prstGeom prst="rect">
            <a:avLst/>
          </a:prstGeom>
          <a:noFill/>
        </p:spPr>
        <p:txBody>
          <a:bodyPr wrap="square" lIns="91376" tIns="45718" rIns="91376" bIns="45718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CHÀO MỪNG CÁC CON </a:t>
            </a:r>
          </a:p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ĐẾN VỚI TIẾT TOÁN</a:t>
            </a:r>
            <a:endParaRPr lang="en-US" sz="4400" b="1" dirty="0">
              <a:solidFill>
                <a:schemeClr val="accent5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23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45" y="1727395"/>
            <a:ext cx="10515600" cy="1827568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>
                <a:solidFill>
                  <a:srgbClr val="C00000"/>
                </a:solidFill>
                <a:latin typeface="UTM Avo" panose="02040603050506020204" pitchFamily="18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26547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图片 12293" descr="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89274"/>
            <a:ext cx="12192000" cy="723654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134D046-B0A5-4A2A-9F1E-C136B1D118AA}"/>
              </a:ext>
            </a:extLst>
          </p:cNvPr>
          <p:cNvSpPr/>
          <p:nvPr/>
        </p:nvSpPr>
        <p:spPr>
          <a:xfrm>
            <a:off x="1072297" y="2295950"/>
            <a:ext cx="7649671" cy="158673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344" tIns="45718" rIns="91344" bIns="45718" anchor="ctr"/>
          <a:lstStyle/>
          <a:p>
            <a:pPr algn="ctr" defTabSz="91171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Bài</a:t>
            </a:r>
            <a:r>
              <a:rPr lang="en-US" sz="32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10</a:t>
            </a:r>
            <a:endParaRPr lang="en-US" sz="3200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algn="ctr" defTabSz="91171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Phép</a:t>
            </a:r>
            <a:r>
              <a:rPr lang="en-US" sz="40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cộng</a:t>
            </a:r>
            <a:r>
              <a:rPr lang="en-US" sz="40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phạm</a:t>
            </a:r>
            <a:r>
              <a:rPr lang="en-US" sz="40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vi 10</a:t>
            </a:r>
          </a:p>
          <a:p>
            <a:pPr algn="ctr" defTabSz="91171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en-US" sz="4000" b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4)</a:t>
            </a:r>
          </a:p>
          <a:p>
            <a:pPr algn="ctr" defTabSz="91171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39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75709" y="332934"/>
            <a:ext cx="8201891" cy="1569660"/>
          </a:xfrm>
          <a:prstGeom prst="rect">
            <a:avLst/>
          </a:prstGeom>
          <a:noFill/>
        </p:spPr>
        <p:txBody>
          <a:bodyPr wrap="square" lIns="91376" tIns="45718" rIns="91376" bIns="45718" rtlCol="0">
            <a:spAutoFit/>
          </a:bodyPr>
          <a:lstStyle/>
          <a:p>
            <a:r>
              <a:rPr lang="en-US" sz="9600" b="1" dirty="0">
                <a:solidFill>
                  <a:srgbClr val="C00000"/>
                </a:solidFill>
                <a:latin typeface="UTM Avo" panose="02040603050506020204" pitchFamily="18" charset="0"/>
              </a:rPr>
              <a:t>KHÁM PHÁ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4080B5-9F7D-44A3-9220-203A1DF15D28}"/>
              </a:ext>
            </a:extLst>
          </p:cNvPr>
          <p:cNvSpPr txBox="1"/>
          <p:nvPr/>
        </p:nvSpPr>
        <p:spPr>
          <a:xfrm>
            <a:off x="1607127" y="2302224"/>
            <a:ext cx="8977745" cy="830993"/>
          </a:xfrm>
          <a:prstGeom prst="rect">
            <a:avLst/>
          </a:prstGeom>
          <a:noFill/>
        </p:spPr>
        <p:txBody>
          <a:bodyPr wrap="square" lIns="91376" tIns="45718" rIns="91376" bIns="45718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Số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0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trong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phép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cộng</a:t>
            </a:r>
            <a:endParaRPr lang="en-US" sz="4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26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03" y="1237787"/>
            <a:ext cx="4260940" cy="161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07078" y="1811069"/>
            <a:ext cx="446809" cy="1015663"/>
          </a:xfrm>
          <a:prstGeom prst="rect">
            <a:avLst/>
          </a:prstGeom>
          <a:noFill/>
        </p:spPr>
        <p:txBody>
          <a:bodyPr wrap="square" lIns="91376" tIns="45718" rIns="91376" bIns="45718" rtlCol="0">
            <a:spAutoFit/>
          </a:bodyPr>
          <a:lstStyle/>
          <a:p>
            <a:r>
              <a:rPr lang="en-US" sz="6000" dirty="0">
                <a:latin typeface="UTM Avo" panose="02040603050506020204" pitchFamily="18" charset="0"/>
              </a:rPr>
              <a:t>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74047" y="1820427"/>
            <a:ext cx="446809" cy="707887"/>
          </a:xfrm>
          <a:prstGeom prst="rect">
            <a:avLst/>
          </a:prstGeom>
          <a:noFill/>
        </p:spPr>
        <p:txBody>
          <a:bodyPr wrap="square" lIns="91376" tIns="45718" rIns="91376" bIns="45718" rtlCol="0">
            <a:spAutoFit/>
          </a:bodyPr>
          <a:lstStyle/>
          <a:p>
            <a:r>
              <a:rPr lang="en-US" sz="6000" baseline="-25000" dirty="0">
                <a:latin typeface="UTM Avo" panose="02040603050506020204" pitchFamily="18" charset="0"/>
              </a:rPr>
              <a:t>+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62430" y="1811069"/>
            <a:ext cx="446809" cy="1015663"/>
          </a:xfrm>
          <a:prstGeom prst="rect">
            <a:avLst/>
          </a:prstGeom>
          <a:noFill/>
        </p:spPr>
        <p:txBody>
          <a:bodyPr wrap="square" lIns="91376" tIns="45718" rIns="91376" bIns="45718" rtlCol="0">
            <a:spAutoFit/>
          </a:bodyPr>
          <a:lstStyle/>
          <a:p>
            <a:r>
              <a:rPr lang="en-US" sz="6000" dirty="0">
                <a:latin typeface="UTM Avo" panose="02040603050506020204" pitchFamily="18" charset="0"/>
              </a:rPr>
              <a:t>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53253" y="1811069"/>
            <a:ext cx="512619" cy="1015663"/>
          </a:xfrm>
          <a:prstGeom prst="rect">
            <a:avLst/>
          </a:prstGeom>
          <a:noFill/>
        </p:spPr>
        <p:txBody>
          <a:bodyPr wrap="square" lIns="91376" tIns="45718" rIns="91376" bIns="45718" rtlCol="0">
            <a:spAutoFit/>
          </a:bodyPr>
          <a:lstStyle/>
          <a:p>
            <a:r>
              <a:rPr lang="en-US" sz="6000" dirty="0">
                <a:latin typeface="UTM Avo" panose="02040603050506020204" pitchFamily="18" charset="0"/>
              </a:rPr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43831" y="1820429"/>
            <a:ext cx="446809" cy="1015663"/>
          </a:xfrm>
          <a:prstGeom prst="rect">
            <a:avLst/>
          </a:prstGeom>
          <a:noFill/>
        </p:spPr>
        <p:txBody>
          <a:bodyPr wrap="square" lIns="91376" tIns="45718" rIns="91376" bIns="45718" rtlCol="0">
            <a:spAutoFit/>
          </a:bodyPr>
          <a:lstStyle/>
          <a:p>
            <a:r>
              <a:rPr lang="en-US" sz="6000" dirty="0">
                <a:latin typeface="UTM Avo" panose="02040603050506020204" pitchFamily="18" charset="0"/>
              </a:rPr>
              <a:t>=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14981" t="48038" r="66792" b="31434"/>
          <a:stretch/>
        </p:blipFill>
        <p:spPr>
          <a:xfrm>
            <a:off x="847536" y="3403229"/>
            <a:ext cx="3680953" cy="233203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36396" y="4509815"/>
            <a:ext cx="1041765" cy="1015663"/>
          </a:xfrm>
          <a:prstGeom prst="rect">
            <a:avLst/>
          </a:prstGeom>
          <a:noFill/>
        </p:spPr>
        <p:txBody>
          <a:bodyPr wrap="square" lIns="91376" tIns="45718" rIns="91376" bIns="45718" rtlCol="0">
            <a:spAutoFit/>
          </a:bodyPr>
          <a:lstStyle/>
          <a:p>
            <a:r>
              <a:rPr lang="en-US" sz="6000" dirty="0">
                <a:latin typeface="UTM Avo" panose="02040603050506020204" pitchFamily="18" charset="0"/>
              </a:rPr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03372" y="4519175"/>
            <a:ext cx="1041765" cy="707887"/>
          </a:xfrm>
          <a:prstGeom prst="rect">
            <a:avLst/>
          </a:prstGeom>
          <a:noFill/>
        </p:spPr>
        <p:txBody>
          <a:bodyPr wrap="square" lIns="91376" tIns="45718" rIns="91376" bIns="45718" rtlCol="0">
            <a:spAutoFit/>
          </a:bodyPr>
          <a:lstStyle/>
          <a:p>
            <a:r>
              <a:rPr lang="en-US" sz="6000" baseline="-25000" dirty="0">
                <a:latin typeface="UTM Avo" panose="02040603050506020204" pitchFamily="18" charset="0"/>
              </a:rPr>
              <a:t>+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91748" y="4509815"/>
            <a:ext cx="1041765" cy="1015663"/>
          </a:xfrm>
          <a:prstGeom prst="rect">
            <a:avLst/>
          </a:prstGeom>
          <a:noFill/>
        </p:spPr>
        <p:txBody>
          <a:bodyPr wrap="square" lIns="91376" tIns="45718" rIns="91376" bIns="45718" rtlCol="0">
            <a:spAutoFit/>
          </a:bodyPr>
          <a:lstStyle/>
          <a:p>
            <a:r>
              <a:rPr lang="en-US" sz="6000" dirty="0"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82613" y="4509815"/>
            <a:ext cx="1195203" cy="1015663"/>
          </a:xfrm>
          <a:prstGeom prst="rect">
            <a:avLst/>
          </a:prstGeom>
          <a:noFill/>
        </p:spPr>
        <p:txBody>
          <a:bodyPr wrap="square" lIns="91376" tIns="45718" rIns="91376" bIns="45718" rtlCol="0">
            <a:spAutoFit/>
          </a:bodyPr>
          <a:lstStyle/>
          <a:p>
            <a:r>
              <a:rPr lang="en-US" sz="6000" dirty="0"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73160" y="4519175"/>
            <a:ext cx="1041765" cy="1015663"/>
          </a:xfrm>
          <a:prstGeom prst="rect">
            <a:avLst/>
          </a:prstGeom>
          <a:noFill/>
        </p:spPr>
        <p:txBody>
          <a:bodyPr wrap="square" lIns="91376" tIns="45718" rIns="91376" bIns="45718" rtlCol="0">
            <a:spAutoFit/>
          </a:bodyPr>
          <a:lstStyle/>
          <a:p>
            <a:r>
              <a:rPr lang="en-US" sz="6000" dirty="0">
                <a:latin typeface="UTM Avo" panose="02040603050506020204" pitchFamily="18" charset="0"/>
              </a:rPr>
              <a:t>=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323456" y="892099"/>
            <a:ext cx="689141" cy="485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760" tIns="60880" rIns="121760" bIns="60880" anchor="ctr"/>
          <a:lstStyle>
            <a:lvl1pPr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algn="ctr" defTabSz="121761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algn="ctr" defTabSz="121761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algn="ctr" defTabSz="121761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algn="ctr" defTabSz="121761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sz="2800">
                <a:solidFill>
                  <a:srgbClr val="0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a)</a:t>
            </a:r>
            <a:endParaRPr lang="vi-VN" sz="2800">
              <a:solidFill>
                <a:srgbClr val="00000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194332" y="3160551"/>
            <a:ext cx="689141" cy="485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760" tIns="60880" rIns="121760" bIns="60880" anchor="ctr"/>
          <a:lstStyle>
            <a:lvl1pPr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algn="ctr" defTabSz="121761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algn="ctr" defTabSz="121761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algn="ctr" defTabSz="121761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algn="ctr" defTabSz="121761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sz="2800">
                <a:solidFill>
                  <a:srgbClr val="0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b)</a:t>
            </a:r>
            <a:endParaRPr lang="vi-VN" sz="2800">
              <a:solidFill>
                <a:srgbClr val="00000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09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75709" y="1697501"/>
            <a:ext cx="8201891" cy="1569660"/>
          </a:xfrm>
          <a:prstGeom prst="rect">
            <a:avLst/>
          </a:prstGeom>
          <a:noFill/>
        </p:spPr>
        <p:txBody>
          <a:bodyPr wrap="square" lIns="91376" tIns="45718" rIns="91376" bIns="45718" rtlCol="0">
            <a:spAutoFit/>
          </a:bodyPr>
          <a:lstStyle/>
          <a:p>
            <a:r>
              <a:rPr lang="en-US" sz="9600" b="1">
                <a:solidFill>
                  <a:srgbClr val="C00000"/>
                </a:solidFill>
                <a:latin typeface="UTM Avo" panose="02040603050506020204" pitchFamily="18" charset="0"/>
              </a:rPr>
              <a:t>HOẠT ĐỘNG</a:t>
            </a:r>
            <a:endParaRPr lang="en-US" sz="96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4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604525" y="472211"/>
            <a:ext cx="614363" cy="57626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86" rIns="68496" bIns="34286" anchor="ctr"/>
          <a:lstStyle/>
          <a:p>
            <a:pPr defTabSz="684810">
              <a:defRPr/>
            </a:pPr>
            <a:r>
              <a:rPr lang="en-US" sz="4000" b="1">
                <a:solidFill>
                  <a:prstClr val="white"/>
                </a:solidFill>
              </a:rPr>
              <a:t>1</a:t>
            </a:r>
            <a:endParaRPr lang="vi-VN" sz="4000" b="1">
              <a:solidFill>
                <a:prstClr val="white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218888" y="156298"/>
            <a:ext cx="2708237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760" tIns="60880" rIns="121760" bIns="60880" anchor="ctr"/>
          <a:lstStyle>
            <a:lvl1pPr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algn="ctr" defTabSz="121761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algn="ctr" defTabSz="121761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algn="ctr" defTabSz="121761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algn="ctr" defTabSz="121761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sz="3600" b="1">
                <a:solidFill>
                  <a:srgbClr val="0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Tính nhẩm.</a:t>
            </a:r>
            <a:endParaRPr lang="vi-VN" sz="3600" b="1">
              <a:solidFill>
                <a:srgbClr val="00000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9552" y="2510306"/>
            <a:ext cx="2563427" cy="933589"/>
          </a:xfrm>
          <a:prstGeom prst="rect">
            <a:avLst/>
          </a:prstGeom>
          <a:noFill/>
        </p:spPr>
        <p:txBody>
          <a:bodyPr wrap="square" lIns="91376" tIns="45718" rIns="91376" bIns="45718" rtlCol="0">
            <a:spAutoFit/>
          </a:bodyPr>
          <a:lstStyle/>
          <a:p>
            <a:r>
              <a:rPr lang="en-US" sz="5500" dirty="0">
                <a:solidFill>
                  <a:srgbClr val="064E6E"/>
                </a:solidFill>
                <a:latin typeface="UTM Avo" panose="02040603050506020204" pitchFamily="18" charset="0"/>
              </a:rPr>
              <a:t>3 + 1 =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7892" y="3685002"/>
            <a:ext cx="2563427" cy="933589"/>
          </a:xfrm>
          <a:prstGeom prst="rect">
            <a:avLst/>
          </a:prstGeom>
          <a:noFill/>
        </p:spPr>
        <p:txBody>
          <a:bodyPr wrap="square" lIns="91376" tIns="45718" rIns="91376" bIns="45718" rtlCol="0">
            <a:spAutoFit/>
          </a:bodyPr>
          <a:lstStyle/>
          <a:p>
            <a:r>
              <a:rPr lang="en-US" sz="5500" dirty="0">
                <a:solidFill>
                  <a:srgbClr val="064E6E"/>
                </a:solidFill>
                <a:latin typeface="UTM Avo" panose="02040603050506020204" pitchFamily="18" charset="0"/>
              </a:rPr>
              <a:t>2 + 2 =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9552" y="1333447"/>
            <a:ext cx="2563427" cy="933589"/>
          </a:xfrm>
          <a:prstGeom prst="rect">
            <a:avLst/>
          </a:prstGeom>
          <a:noFill/>
        </p:spPr>
        <p:txBody>
          <a:bodyPr wrap="square" lIns="91376" tIns="45718" rIns="91376" bIns="45718" rtlCol="0">
            <a:spAutoFit/>
          </a:bodyPr>
          <a:lstStyle/>
          <a:p>
            <a:r>
              <a:rPr lang="en-US" sz="5500" dirty="0">
                <a:solidFill>
                  <a:srgbClr val="064E6E"/>
                </a:solidFill>
                <a:latin typeface="UTM Avo" panose="02040603050506020204" pitchFamily="18" charset="0"/>
              </a:rPr>
              <a:t>0 + 4 =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43242" y="1336651"/>
            <a:ext cx="2563427" cy="933589"/>
          </a:xfrm>
          <a:prstGeom prst="rect">
            <a:avLst/>
          </a:prstGeom>
          <a:noFill/>
        </p:spPr>
        <p:txBody>
          <a:bodyPr wrap="square" lIns="91376" tIns="45718" rIns="91376" bIns="45718" rtlCol="0">
            <a:spAutoFit/>
          </a:bodyPr>
          <a:lstStyle/>
          <a:p>
            <a:r>
              <a:rPr lang="en-US" sz="5500" dirty="0">
                <a:solidFill>
                  <a:srgbClr val="064E6E"/>
                </a:solidFill>
                <a:latin typeface="UTM Avo" panose="02040603050506020204" pitchFamily="18" charset="0"/>
              </a:rPr>
              <a:t>2 + 3 =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76370" y="2526086"/>
            <a:ext cx="2563427" cy="933589"/>
          </a:xfrm>
          <a:prstGeom prst="rect">
            <a:avLst/>
          </a:prstGeom>
          <a:noFill/>
        </p:spPr>
        <p:txBody>
          <a:bodyPr wrap="square" lIns="91376" tIns="45718" rIns="91376" bIns="45718" rtlCol="0">
            <a:spAutoFit/>
          </a:bodyPr>
          <a:lstStyle/>
          <a:p>
            <a:r>
              <a:rPr lang="en-US" sz="5500" dirty="0">
                <a:solidFill>
                  <a:srgbClr val="064E6E"/>
                </a:solidFill>
                <a:latin typeface="UTM Avo" panose="02040603050506020204" pitchFamily="18" charset="0"/>
              </a:rPr>
              <a:t>0 + 5 =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14286" y="3685002"/>
            <a:ext cx="2563427" cy="1785100"/>
          </a:xfrm>
          <a:prstGeom prst="rect">
            <a:avLst/>
          </a:prstGeom>
          <a:noFill/>
        </p:spPr>
        <p:txBody>
          <a:bodyPr wrap="square" lIns="91376" tIns="45718" rIns="91376" bIns="45718" rtlCol="0">
            <a:spAutoFit/>
          </a:bodyPr>
          <a:lstStyle/>
          <a:p>
            <a:r>
              <a:rPr lang="en-US" sz="5500" dirty="0">
                <a:solidFill>
                  <a:srgbClr val="064E6E"/>
                </a:solidFill>
                <a:latin typeface="UTM Avo" panose="02040603050506020204" pitchFamily="18" charset="0"/>
              </a:rPr>
              <a:t> 1 + </a:t>
            </a:r>
            <a:r>
              <a:rPr lang="en-US" sz="5500" dirty="0" smtClean="0">
                <a:solidFill>
                  <a:srgbClr val="064E6E"/>
                </a:solidFill>
                <a:latin typeface="UTM Avo" panose="02040603050506020204" pitchFamily="18" charset="0"/>
              </a:rPr>
              <a:t>4=</a:t>
            </a:r>
            <a:endParaRPr lang="en-US" sz="5500" dirty="0">
              <a:solidFill>
                <a:srgbClr val="064E6E"/>
              </a:solidFill>
              <a:latin typeface="UTM Avo" panose="02040603050506020204" pitchFamily="18" charset="0"/>
            </a:endParaRPr>
          </a:p>
          <a:p>
            <a:endParaRPr lang="en-US" sz="5500" dirty="0">
              <a:solidFill>
                <a:srgbClr val="064E6E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94463" y="1315389"/>
            <a:ext cx="2563427" cy="933589"/>
          </a:xfrm>
          <a:prstGeom prst="rect">
            <a:avLst/>
          </a:prstGeom>
          <a:noFill/>
        </p:spPr>
        <p:txBody>
          <a:bodyPr wrap="square" lIns="91376" tIns="45718" rIns="91376" bIns="45718" rtlCol="0">
            <a:spAutoFit/>
          </a:bodyPr>
          <a:lstStyle/>
          <a:p>
            <a:r>
              <a:rPr lang="en-US" sz="5500" dirty="0">
                <a:solidFill>
                  <a:srgbClr val="064E6E"/>
                </a:solidFill>
                <a:latin typeface="UTM Avo" panose="02040603050506020204" pitchFamily="18" charset="0"/>
              </a:rPr>
              <a:t>3 + 3 =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94463" y="2505017"/>
            <a:ext cx="2563427" cy="933589"/>
          </a:xfrm>
          <a:prstGeom prst="rect">
            <a:avLst/>
          </a:prstGeom>
          <a:noFill/>
        </p:spPr>
        <p:txBody>
          <a:bodyPr wrap="square" lIns="91376" tIns="45718" rIns="91376" bIns="45718" rtlCol="0">
            <a:spAutoFit/>
          </a:bodyPr>
          <a:lstStyle/>
          <a:p>
            <a:r>
              <a:rPr lang="en-US" sz="5500">
                <a:solidFill>
                  <a:srgbClr val="064E6E"/>
                </a:solidFill>
                <a:latin typeface="UTM Avo" panose="02040603050506020204" pitchFamily="18" charset="0"/>
              </a:rPr>
              <a:t>4 + 2 </a:t>
            </a:r>
            <a:r>
              <a:rPr lang="en-US" sz="5500" dirty="0">
                <a:solidFill>
                  <a:srgbClr val="064E6E"/>
                </a:solidFill>
                <a:latin typeface="UTM Avo" panose="02040603050506020204" pitchFamily="18" charset="0"/>
              </a:rPr>
              <a:t>=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068543" y="3663933"/>
            <a:ext cx="2563427" cy="933589"/>
          </a:xfrm>
          <a:prstGeom prst="rect">
            <a:avLst/>
          </a:prstGeom>
          <a:noFill/>
        </p:spPr>
        <p:txBody>
          <a:bodyPr wrap="square" lIns="91376" tIns="45718" rIns="91376" bIns="45718" rtlCol="0">
            <a:spAutoFit/>
          </a:bodyPr>
          <a:lstStyle/>
          <a:p>
            <a:r>
              <a:rPr lang="en-US" sz="5500">
                <a:solidFill>
                  <a:srgbClr val="064E6E"/>
                </a:solidFill>
                <a:latin typeface="UTM Avo" panose="02040603050506020204" pitchFamily="18" charset="0"/>
              </a:rPr>
              <a:t>6 + 0 </a:t>
            </a:r>
            <a:r>
              <a:rPr lang="en-US" sz="5500" dirty="0">
                <a:solidFill>
                  <a:srgbClr val="064E6E"/>
                </a:solidFill>
                <a:latin typeface="UTM Avo" panose="02040603050506020204" pitchFamily="18" charset="0"/>
              </a:rPr>
              <a:t>=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793983" y="1423182"/>
            <a:ext cx="620359" cy="6428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376" tIns="45718" rIns="91376" bIns="45718" rtlCol="0" anchor="ctr"/>
          <a:lstStyle/>
          <a:p>
            <a:pPr algn="ctr"/>
            <a:r>
              <a:rPr lang="en-US" sz="5500" b="1">
                <a:solidFill>
                  <a:srgbClr val="C00000"/>
                </a:solidFill>
                <a:latin typeface="UTM Avo"/>
                <a:ea typeface="Tahoma" pitchFamily="34" charset="0"/>
                <a:cs typeface="Tahoma" pitchFamily="34" charset="0"/>
              </a:rPr>
              <a:t>4</a:t>
            </a:r>
            <a:endParaRPr lang="en-US" sz="5500" b="1" dirty="0">
              <a:solidFill>
                <a:srgbClr val="C00000"/>
              </a:solidFill>
              <a:latin typeface="UTM Avo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790086" y="2659918"/>
            <a:ext cx="620359" cy="6428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376" tIns="45718" rIns="91376" bIns="45718" rtlCol="0" anchor="ctr"/>
          <a:lstStyle/>
          <a:p>
            <a:pPr algn="ctr"/>
            <a:r>
              <a:rPr lang="en-US" sz="5500" b="1">
                <a:solidFill>
                  <a:srgbClr val="C00000"/>
                </a:solidFill>
                <a:latin typeface="UTM Avo"/>
                <a:ea typeface="Tahoma" pitchFamily="34" charset="0"/>
                <a:cs typeface="Tahoma" pitchFamily="34" charset="0"/>
              </a:rPr>
              <a:t>4</a:t>
            </a:r>
            <a:endParaRPr lang="en-US" sz="5500" b="1" dirty="0">
              <a:solidFill>
                <a:srgbClr val="C00000"/>
              </a:solidFill>
              <a:latin typeface="UTM Avo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791973" y="3813498"/>
            <a:ext cx="620359" cy="6428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376" tIns="45718" rIns="91376" bIns="45718" rtlCol="0" anchor="ctr"/>
          <a:lstStyle/>
          <a:p>
            <a:pPr algn="ctr"/>
            <a:r>
              <a:rPr lang="en-US" sz="5500" b="1">
                <a:solidFill>
                  <a:srgbClr val="C00000"/>
                </a:solidFill>
                <a:latin typeface="UTM Avo"/>
                <a:ea typeface="Tahoma" pitchFamily="34" charset="0"/>
                <a:cs typeface="Tahoma" pitchFamily="34" charset="0"/>
              </a:rPr>
              <a:t>4</a:t>
            </a:r>
            <a:endParaRPr lang="en-US" sz="5500" b="1" dirty="0">
              <a:solidFill>
                <a:srgbClr val="C00000"/>
              </a:solidFill>
              <a:latin typeface="UTM Avo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121282" y="1392158"/>
            <a:ext cx="620359" cy="6428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376" tIns="45718" rIns="91376" bIns="45718" rtlCol="0" anchor="ctr"/>
          <a:lstStyle/>
          <a:p>
            <a:pPr algn="ctr"/>
            <a:r>
              <a:rPr lang="en-US" sz="5500" b="1">
                <a:solidFill>
                  <a:srgbClr val="C00000"/>
                </a:solidFill>
                <a:latin typeface="UTM Avo"/>
                <a:ea typeface="Tahoma" pitchFamily="34" charset="0"/>
                <a:cs typeface="Tahoma" pitchFamily="34" charset="0"/>
              </a:rPr>
              <a:t>5</a:t>
            </a:r>
            <a:endParaRPr lang="en-US" sz="5500" b="1" dirty="0">
              <a:solidFill>
                <a:srgbClr val="C00000"/>
              </a:solidFill>
              <a:latin typeface="UTM Avo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117317" y="2628894"/>
            <a:ext cx="620359" cy="6428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376" tIns="45718" rIns="91376" bIns="45718" rtlCol="0" anchor="ctr"/>
          <a:lstStyle/>
          <a:p>
            <a:pPr algn="ctr"/>
            <a:r>
              <a:rPr lang="en-US" sz="5500" b="1">
                <a:solidFill>
                  <a:srgbClr val="C00000"/>
                </a:solidFill>
                <a:latin typeface="UTM Avo"/>
                <a:ea typeface="Tahoma" pitchFamily="34" charset="0"/>
                <a:cs typeface="Tahoma" pitchFamily="34" charset="0"/>
              </a:rPr>
              <a:t>5</a:t>
            </a:r>
            <a:endParaRPr lang="en-US" sz="5500" b="1" dirty="0">
              <a:solidFill>
                <a:srgbClr val="C00000"/>
              </a:solidFill>
              <a:latin typeface="UTM Avo"/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119230" y="3782474"/>
            <a:ext cx="620359" cy="6428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376" tIns="45718" rIns="91376" bIns="45718" rtlCol="0" anchor="ctr"/>
          <a:lstStyle/>
          <a:p>
            <a:pPr algn="ctr"/>
            <a:r>
              <a:rPr lang="en-US" sz="5500" b="1">
                <a:solidFill>
                  <a:srgbClr val="C00000"/>
                </a:solidFill>
                <a:latin typeface="UTM Avo"/>
                <a:ea typeface="Tahoma" pitchFamily="34" charset="0"/>
                <a:cs typeface="Tahoma" pitchFamily="34" charset="0"/>
              </a:rPr>
              <a:t>5</a:t>
            </a:r>
            <a:endParaRPr lang="en-US" sz="5500" b="1" dirty="0">
              <a:solidFill>
                <a:srgbClr val="C00000"/>
              </a:solidFill>
              <a:latin typeface="UTM Avo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1299905" y="1399878"/>
            <a:ext cx="620359" cy="6428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376" tIns="45718" rIns="91376" bIns="45718" rtlCol="0" anchor="ctr"/>
          <a:lstStyle/>
          <a:p>
            <a:pPr algn="ctr"/>
            <a:r>
              <a:rPr lang="en-US" sz="5500" b="1">
                <a:solidFill>
                  <a:srgbClr val="C00000"/>
                </a:solidFill>
                <a:latin typeface="UTM Avo"/>
                <a:ea typeface="Tahoma" pitchFamily="34" charset="0"/>
                <a:cs typeface="Tahoma" pitchFamily="34" charset="0"/>
              </a:rPr>
              <a:t>6</a:t>
            </a:r>
            <a:endParaRPr lang="en-US" sz="5500" b="1" dirty="0">
              <a:solidFill>
                <a:srgbClr val="C00000"/>
              </a:solidFill>
              <a:latin typeface="UTM Avo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1295968" y="2636614"/>
            <a:ext cx="620359" cy="6428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376" tIns="45718" rIns="91376" bIns="45718" rtlCol="0" anchor="ctr"/>
          <a:lstStyle/>
          <a:p>
            <a:pPr algn="ctr"/>
            <a:r>
              <a:rPr lang="en-US" sz="5500" b="1">
                <a:solidFill>
                  <a:srgbClr val="C00000"/>
                </a:solidFill>
                <a:latin typeface="UTM Avo"/>
                <a:ea typeface="Tahoma" pitchFamily="34" charset="0"/>
                <a:cs typeface="Tahoma" pitchFamily="34" charset="0"/>
              </a:rPr>
              <a:t>6</a:t>
            </a:r>
            <a:endParaRPr lang="en-US" sz="5500" b="1" dirty="0">
              <a:solidFill>
                <a:srgbClr val="C00000"/>
              </a:solidFill>
              <a:latin typeface="UTM Avo"/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1297853" y="3790194"/>
            <a:ext cx="620359" cy="6428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376" tIns="45718" rIns="91376" bIns="45718" rtlCol="0" anchor="ctr"/>
          <a:lstStyle/>
          <a:p>
            <a:pPr algn="ctr"/>
            <a:r>
              <a:rPr lang="en-US" sz="5500" b="1" dirty="0">
                <a:solidFill>
                  <a:srgbClr val="C00000"/>
                </a:solidFill>
                <a:latin typeface="UTM Avo"/>
                <a:ea typeface="Tahoma" pitchFamily="34" charset="0"/>
                <a:cs typeface="Tahoma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42471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604525" y="472211"/>
            <a:ext cx="614363" cy="57626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86" rIns="68496" bIns="34286" anchor="ctr"/>
          <a:lstStyle/>
          <a:p>
            <a:pPr defTabSz="684810">
              <a:defRPr/>
            </a:pPr>
            <a:r>
              <a:rPr lang="en-US" sz="4000" b="1">
                <a:solidFill>
                  <a:prstClr val="white"/>
                </a:solidFill>
              </a:rPr>
              <a:t>2</a:t>
            </a:r>
            <a:endParaRPr lang="vi-VN" sz="4000" b="1">
              <a:solidFill>
                <a:prstClr val="white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357168" y="516620"/>
            <a:ext cx="847725" cy="531813"/>
          </a:xfrm>
          <a:prstGeom prst="roundRect">
            <a:avLst/>
          </a:prstGeom>
          <a:solidFill>
            <a:srgbClr val="4BB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710" rIns="91360" bIns="45710" anchor="ctr"/>
          <a:lstStyle/>
          <a:p>
            <a:pPr algn="ctr">
              <a:defRPr/>
            </a:pPr>
            <a:r>
              <a:rPr lang="en-US" sz="3200" b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Số</a:t>
            </a:r>
            <a:endParaRPr lang="vi-VN" sz="3200">
              <a:solidFill>
                <a:prstClr val="black"/>
              </a:solidFill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 bwMode="auto">
          <a:xfrm>
            <a:off x="2309855" y="156298"/>
            <a:ext cx="550863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760" tIns="60880" rIns="121760" bIns="60880" anchor="ctr"/>
          <a:lstStyle>
            <a:lvl1pPr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algn="ctr" defTabSz="121761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algn="ctr" defTabSz="121761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algn="ctr" defTabSz="121761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algn="ctr" defTabSz="121761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sz="3600" b="1">
                <a:solidFill>
                  <a:srgbClr val="0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?</a:t>
            </a:r>
            <a:endParaRPr lang="vi-VN" sz="3600" b="1">
              <a:solidFill>
                <a:srgbClr val="00000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888" y="1728439"/>
            <a:ext cx="10321616" cy="2575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Rounded Rectangle 32"/>
          <p:cNvSpPr/>
          <p:nvPr/>
        </p:nvSpPr>
        <p:spPr>
          <a:xfrm>
            <a:off x="4213714" y="3526720"/>
            <a:ext cx="620359" cy="6428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376" tIns="45718" rIns="91376" bIns="45718" rtlCol="0" anchor="ctr"/>
          <a:lstStyle/>
          <a:p>
            <a:pPr algn="ctr"/>
            <a:r>
              <a:rPr lang="en-US" sz="4000" b="1">
                <a:solidFill>
                  <a:srgbClr val="C00000"/>
                </a:solidFill>
                <a:latin typeface="UTM Avo"/>
                <a:ea typeface="Tahoma" pitchFamily="34" charset="0"/>
                <a:cs typeface="Tahoma" pitchFamily="34" charset="0"/>
              </a:rPr>
              <a:t>7</a:t>
            </a:r>
            <a:endParaRPr lang="en-US" sz="4000" b="1" dirty="0">
              <a:solidFill>
                <a:srgbClr val="C00000"/>
              </a:solidFill>
              <a:latin typeface="UTM Avo"/>
              <a:ea typeface="Tahoma" pitchFamily="34" charset="0"/>
              <a:cs typeface="Tahoma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5440347" y="3529655"/>
            <a:ext cx="620359" cy="6428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376" tIns="45718" rIns="91376" bIns="45718" rtlCol="0" anchor="ctr"/>
          <a:lstStyle/>
          <a:p>
            <a:pPr algn="ctr"/>
            <a:r>
              <a:rPr lang="en-US" sz="4000" b="1">
                <a:solidFill>
                  <a:srgbClr val="C00000"/>
                </a:solidFill>
                <a:latin typeface="UTM Avo"/>
                <a:ea typeface="Tahoma" pitchFamily="34" charset="0"/>
                <a:cs typeface="Tahoma" pitchFamily="34" charset="0"/>
              </a:rPr>
              <a:t>7</a:t>
            </a:r>
            <a:endParaRPr lang="en-US" sz="4000" b="1" dirty="0">
              <a:solidFill>
                <a:srgbClr val="C00000"/>
              </a:solidFill>
              <a:latin typeface="UTM Avo"/>
              <a:ea typeface="Tahoma" pitchFamily="34" charset="0"/>
              <a:cs typeface="Tahoma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7960522" y="3529655"/>
            <a:ext cx="620359" cy="6428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376" tIns="45718" rIns="91376" bIns="45718" rtlCol="0" anchor="ctr"/>
          <a:lstStyle/>
          <a:p>
            <a:pPr algn="ctr"/>
            <a:r>
              <a:rPr lang="en-US" sz="4000" b="1">
                <a:solidFill>
                  <a:srgbClr val="C00000"/>
                </a:solidFill>
                <a:latin typeface="UTM Avo"/>
                <a:ea typeface="Tahoma" pitchFamily="34" charset="0"/>
                <a:cs typeface="Tahoma" pitchFamily="34" charset="0"/>
              </a:rPr>
              <a:t>7</a:t>
            </a:r>
            <a:endParaRPr lang="en-US" sz="4000" b="1" dirty="0">
              <a:solidFill>
                <a:srgbClr val="C00000"/>
              </a:solidFill>
              <a:latin typeface="UTM Avo"/>
              <a:ea typeface="Tahoma" pitchFamily="34" charset="0"/>
              <a:cs typeface="Tahoma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9265215" y="3529655"/>
            <a:ext cx="620359" cy="6428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376" tIns="45718" rIns="91376" bIns="45718" rtlCol="0" anchor="ctr"/>
          <a:lstStyle/>
          <a:p>
            <a:pPr algn="ctr"/>
            <a:r>
              <a:rPr lang="en-US" sz="4000" b="1">
                <a:solidFill>
                  <a:srgbClr val="C00000"/>
                </a:solidFill>
                <a:latin typeface="UTM Avo"/>
                <a:ea typeface="Tahoma" pitchFamily="34" charset="0"/>
                <a:cs typeface="Tahoma" pitchFamily="34" charset="0"/>
              </a:rPr>
              <a:t>7</a:t>
            </a:r>
            <a:endParaRPr lang="en-US" sz="4000" b="1" dirty="0">
              <a:solidFill>
                <a:srgbClr val="C00000"/>
              </a:solidFill>
              <a:latin typeface="UTM Avo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111484" y="1728439"/>
            <a:ext cx="824817" cy="272453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858292" y="1579832"/>
            <a:ext cx="824817" cy="272453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351357" y="1728439"/>
            <a:ext cx="824817" cy="272453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604824" y="1715787"/>
            <a:ext cx="824817" cy="272453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0451861" y="1579832"/>
            <a:ext cx="824817" cy="272453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53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2" grpId="0" animBg="1"/>
      <p:bldP spid="2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604525" y="472211"/>
            <a:ext cx="614363" cy="57626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86" rIns="68496" bIns="34286" anchor="ctr"/>
          <a:lstStyle/>
          <a:p>
            <a:pPr defTabSz="684810">
              <a:defRPr/>
            </a:pPr>
            <a:r>
              <a:rPr lang="en-US" sz="4000" b="1">
                <a:solidFill>
                  <a:prstClr val="white"/>
                </a:solidFill>
              </a:rPr>
              <a:t>3</a:t>
            </a:r>
            <a:endParaRPr lang="vi-VN" sz="4000" b="1">
              <a:solidFill>
                <a:prstClr val="white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357168" y="516620"/>
            <a:ext cx="847725" cy="531813"/>
          </a:xfrm>
          <a:prstGeom prst="roundRect">
            <a:avLst/>
          </a:prstGeom>
          <a:solidFill>
            <a:srgbClr val="4BB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710" rIns="91360" bIns="45710" anchor="ctr"/>
          <a:lstStyle/>
          <a:p>
            <a:pPr algn="ctr">
              <a:defRPr/>
            </a:pPr>
            <a:r>
              <a:rPr lang="en-US" sz="3200" b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Số</a:t>
            </a:r>
            <a:endParaRPr lang="vi-VN" sz="3200">
              <a:solidFill>
                <a:prstClr val="black"/>
              </a:solidFill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 bwMode="auto">
          <a:xfrm>
            <a:off x="2309855" y="156298"/>
            <a:ext cx="550863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760" tIns="60880" rIns="121760" bIns="60880" anchor="ctr"/>
          <a:lstStyle>
            <a:lvl1pPr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algn="ctr" defTabSz="121761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algn="ctr" defTabSz="121761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algn="ctr" defTabSz="121761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algn="ctr" defTabSz="121761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sz="3600" b="1">
                <a:solidFill>
                  <a:srgbClr val="0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?</a:t>
            </a:r>
            <a:endParaRPr lang="vi-VN" sz="3600" b="1">
              <a:solidFill>
                <a:srgbClr val="00000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119" y="1299259"/>
            <a:ext cx="9660009" cy="2087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081" y="3579584"/>
            <a:ext cx="9538739" cy="296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7340592" y="2266805"/>
            <a:ext cx="475389" cy="42368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376" tIns="45718" rIns="91376" bIns="45718" rtlCol="0" anchor="ctr"/>
          <a:lstStyle/>
          <a:p>
            <a:pPr algn="ctr"/>
            <a:r>
              <a:rPr lang="en-US" sz="3200" b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endParaRPr lang="en-US" sz="32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8544920" y="2266805"/>
            <a:ext cx="475389" cy="42368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376" tIns="45718" rIns="91376" bIns="45718" rtlCol="0" anchor="ctr"/>
          <a:lstStyle/>
          <a:p>
            <a:pPr algn="ctr"/>
            <a:r>
              <a:rPr lang="en-US" sz="3200" b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  <a:endParaRPr lang="en-US" sz="32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9749252" y="2266805"/>
            <a:ext cx="475389" cy="42368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376" tIns="45718" rIns="91376" bIns="45718" rtlCol="0" anchor="ctr"/>
          <a:lstStyle/>
          <a:p>
            <a:pPr algn="ctr"/>
            <a:r>
              <a:rPr lang="en-US" sz="3200" b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endParaRPr lang="en-US" sz="32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656340" y="4817398"/>
            <a:ext cx="475389" cy="42368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376" tIns="45718" rIns="91376" bIns="45718" rtlCol="0" anchor="ctr"/>
          <a:lstStyle/>
          <a:p>
            <a:pPr algn="ctr"/>
            <a:r>
              <a:rPr lang="en-US" sz="3200" b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en-US" sz="32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8804916" y="4828550"/>
            <a:ext cx="475389" cy="42368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376" tIns="45718" rIns="91376" bIns="45718" rtlCol="0" anchor="ctr"/>
          <a:lstStyle/>
          <a:p>
            <a:pPr algn="ctr"/>
            <a:r>
              <a:rPr lang="en-US" sz="3200" b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endParaRPr lang="en-US" sz="32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9964644" y="4806247"/>
            <a:ext cx="475389" cy="42368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376" tIns="45718" rIns="91376" bIns="45718" rtlCol="0" anchor="ctr"/>
          <a:lstStyle/>
          <a:p>
            <a:pPr algn="ctr"/>
            <a:r>
              <a:rPr lang="en-US" sz="3200" b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</a:t>
            </a:r>
            <a:endParaRPr lang="en-US" sz="32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95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195" y="1433861"/>
            <a:ext cx="9879980" cy="54241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604525" y="472211"/>
            <a:ext cx="614363" cy="57626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86" rIns="68496" bIns="34286" anchor="ctr"/>
          <a:lstStyle/>
          <a:p>
            <a:pPr defTabSz="684810">
              <a:defRPr/>
            </a:pPr>
            <a:r>
              <a:rPr lang="en-US" sz="4000" b="1">
                <a:solidFill>
                  <a:prstClr val="white"/>
                </a:solidFill>
              </a:rPr>
              <a:t>4</a:t>
            </a:r>
            <a:endParaRPr lang="vi-VN" sz="4000" b="1">
              <a:solidFill>
                <a:prstClr val="white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218904" y="121161"/>
            <a:ext cx="5072295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760" tIns="60880" rIns="121760" bIns="60880" anchor="ctr"/>
          <a:lstStyle>
            <a:lvl1pPr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defTabSz="1217613">
              <a:defRPr sz="2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algn="ctr" defTabSz="121761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algn="ctr" defTabSz="121761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algn="ctr" defTabSz="121761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algn="ctr" defTabSz="1217613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sz="3600" b="1">
                <a:solidFill>
                  <a:srgbClr val="0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Tìm chuồng cho thỏ.</a:t>
            </a:r>
            <a:endParaRPr lang="vi-VN" sz="3600" b="1">
              <a:solidFill>
                <a:srgbClr val="00000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2" name="Arc 1"/>
          <p:cNvSpPr/>
          <p:nvPr/>
        </p:nvSpPr>
        <p:spPr>
          <a:xfrm>
            <a:off x="5609065" y="2899316"/>
            <a:ext cx="2821259" cy="1246613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376" tIns="45718" rIns="91376" bIns="45718" spcCol="0" rtlCol="0" anchor="ctr"/>
          <a:lstStyle/>
          <a:p>
            <a:pPr algn="ctr"/>
            <a:endParaRPr lang="vi-VN"/>
          </a:p>
        </p:txBody>
      </p:sp>
      <p:sp>
        <p:nvSpPr>
          <p:cNvPr id="6" name="Arc 5"/>
          <p:cNvSpPr/>
          <p:nvPr/>
        </p:nvSpPr>
        <p:spPr>
          <a:xfrm flipV="1">
            <a:off x="1895708" y="3066589"/>
            <a:ext cx="3579541" cy="2541315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376" tIns="45718" rIns="91376" bIns="45718" spcCol="0" rtlCol="0" anchor="ctr"/>
          <a:lstStyle/>
          <a:p>
            <a:pPr algn="ctr"/>
            <a:endParaRPr lang="vi-VN"/>
          </a:p>
        </p:txBody>
      </p:sp>
      <p:sp>
        <p:nvSpPr>
          <p:cNvPr id="9" name="Arc 8"/>
          <p:cNvSpPr/>
          <p:nvPr/>
        </p:nvSpPr>
        <p:spPr>
          <a:xfrm flipV="1">
            <a:off x="5843240" y="1750743"/>
            <a:ext cx="3010829" cy="1895708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376" tIns="45718" rIns="91376" bIns="45718" spcCol="0" rtlCol="0" anchor="ctr"/>
          <a:lstStyle/>
          <a:p>
            <a:pPr algn="ctr"/>
            <a:endParaRPr lang="vi-VN"/>
          </a:p>
        </p:txBody>
      </p:sp>
      <p:sp>
        <p:nvSpPr>
          <p:cNvPr id="10" name="Arc 9"/>
          <p:cNvSpPr/>
          <p:nvPr/>
        </p:nvSpPr>
        <p:spPr>
          <a:xfrm flipH="1" flipV="1">
            <a:off x="9958039" y="3155795"/>
            <a:ext cx="546412" cy="2665141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376" tIns="45718" rIns="91376" bIns="45718" spcCol="0" rtlCol="0" anchor="ctr"/>
          <a:lstStyle/>
          <a:p>
            <a:pPr algn="ctr"/>
            <a:endParaRPr lang="vi-VN"/>
          </a:p>
        </p:txBody>
      </p:sp>
      <p:sp>
        <p:nvSpPr>
          <p:cNvPr id="11" name="Arc 10"/>
          <p:cNvSpPr/>
          <p:nvPr/>
        </p:nvSpPr>
        <p:spPr>
          <a:xfrm flipH="1" flipV="1">
            <a:off x="2319451" y="2520217"/>
            <a:ext cx="546412" cy="1002447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376" tIns="45718" rIns="91376" bIns="45718" spcCol="0"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0601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自定义设计方案">
  <a:themeElements>
    <a:clrScheme name="自定义 54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C5D04"/>
      </a:accent1>
      <a:accent2>
        <a:srgbClr val="92D050"/>
      </a:accent2>
      <a:accent3>
        <a:srgbClr val="FC5D04"/>
      </a:accent3>
      <a:accent4>
        <a:srgbClr val="92D050"/>
      </a:accent4>
      <a:accent5>
        <a:srgbClr val="FC5D04"/>
      </a:accent5>
      <a:accent6>
        <a:srgbClr val="92D050"/>
      </a:accent6>
      <a:hlink>
        <a:srgbClr val="FC5D04"/>
      </a:hlink>
      <a:folHlink>
        <a:srgbClr val="92D05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118</Words>
  <Application>Microsoft Office PowerPoint</Application>
  <PresentationFormat>Widescreen</PresentationFormat>
  <Paragraphs>60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宋体</vt:lpstr>
      <vt:lpstr>Arial</vt:lpstr>
      <vt:lpstr>Calibri</vt:lpstr>
      <vt:lpstr>Calibri Light</vt:lpstr>
      <vt:lpstr>Tahoma</vt:lpstr>
      <vt:lpstr>UTM Avo</vt:lpstr>
      <vt:lpstr>Office Theme</vt:lpstr>
      <vt:lpstr>2_Office Theme</vt:lpstr>
      <vt:lpstr>8_Office Theme</vt:lpstr>
      <vt:lpstr>1_自定义设计方案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91</cp:revision>
  <dcterms:created xsi:type="dcterms:W3CDTF">2020-08-07T08:48:30Z</dcterms:created>
  <dcterms:modified xsi:type="dcterms:W3CDTF">2021-11-15T09:22:09Z</dcterms:modified>
</cp:coreProperties>
</file>