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32" r:id="rId2"/>
    <p:sldId id="327" r:id="rId3"/>
    <p:sldId id="312" r:id="rId4"/>
    <p:sldId id="310" r:id="rId5"/>
    <p:sldId id="309" r:id="rId6"/>
    <p:sldId id="313" r:id="rId7"/>
    <p:sldId id="324" r:id="rId8"/>
    <p:sldId id="326" r:id="rId9"/>
    <p:sldId id="325" r:id="rId10"/>
    <p:sldId id="318" r:id="rId11"/>
    <p:sldId id="321" r:id="rId12"/>
    <p:sldId id="320" r:id="rId13"/>
    <p:sldId id="328" r:id="rId14"/>
    <p:sldId id="319" r:id="rId15"/>
    <p:sldId id="317" r:id="rId16"/>
    <p:sldId id="329" r:id="rId17"/>
    <p:sldId id="316" r:id="rId18"/>
    <p:sldId id="331" r:id="rId19"/>
    <p:sldId id="314" r:id="rId20"/>
    <p:sldId id="333" r:id="rId21"/>
  </p:sldIdLst>
  <p:sldSz cx="12192000" cy="6858000"/>
  <p:notesSz cx="6858000" cy="9144000"/>
  <p:embeddedFontLst>
    <p:embeddedFont>
      <p:font typeface="宋体" panose="020B0604020202020204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8119"/>
    <a:srgbClr val="FFFFFF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112AF-BE57-4453-BDC3-6A943A093B47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C43B1-6730-4A50-BB24-AA9ACB3D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15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950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443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941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244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036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647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41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39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584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948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28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683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32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7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36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642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077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104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7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6" r:id="rId6"/>
    <p:sldLayoutId id="2147483690" r:id="rId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47987" y="1875530"/>
            <a:ext cx="532710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140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16140" r="26104" b="15024"/>
          <a:stretch/>
        </p:blipFill>
        <p:spPr>
          <a:xfrm>
            <a:off x="1454726" y="542925"/>
            <a:ext cx="10737274" cy="63150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1526" y="2961382"/>
            <a:ext cx="1549533" cy="976897"/>
            <a:chOff x="458618" y="2628872"/>
            <a:chExt cx="1549533" cy="976897"/>
          </a:xfrm>
        </p:grpSpPr>
        <p:sp>
          <p:nvSpPr>
            <p:cNvPr id="5" name="TextBox 4"/>
            <p:cNvSpPr txBox="1"/>
            <p:nvPr/>
          </p:nvSpPr>
          <p:spPr>
            <a:xfrm>
              <a:off x="892126" y="2872339"/>
              <a:ext cx="1116025" cy="726894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latin typeface="UTM Avo" panose="02040603050506020204" pitchFamily="18" charset="0"/>
                </a:rPr>
                <a:t>Nối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</a:p>
          </p:txBody>
        </p:sp>
        <p:pic>
          <p:nvPicPr>
            <p:cNvPr id="6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458618" y="2628872"/>
              <a:ext cx="599679" cy="97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Oval 6"/>
          <p:cNvSpPr/>
          <p:nvPr/>
        </p:nvSpPr>
        <p:spPr>
          <a:xfrm>
            <a:off x="3971496" y="3339929"/>
            <a:ext cx="2552132" cy="122829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âm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0427" y="3327561"/>
            <a:ext cx="2481619" cy="12442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âp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1880" y="2024625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nấm</a:t>
            </a:r>
            <a:r>
              <a:rPr lang="vi-VN" dirty="0">
                <a:latin typeface="+mj-lt"/>
                <a:cs typeface="Times New Roman" pitchFamily="18" charset="0"/>
              </a:rPr>
              <a:t> 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59921" y="2095138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mầm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4608" y="6273225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tập múa</a:t>
            </a:r>
            <a:r>
              <a:rPr lang="vi-VN" dirty="0">
                <a:latin typeface="+mj-lt"/>
                <a:cs typeface="Times New Roman" pitchFamily="18" charset="0"/>
              </a:rPr>
              <a:t> 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0727" y="6364611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sâm cầm </a:t>
            </a:r>
            <a:r>
              <a:rPr lang="vi-VN" sz="3200" dirty="0">
                <a:latin typeface="+mj-lt"/>
                <a:cs typeface="Times New Roman" pitchFamily="18" charset="0"/>
              </a:rPr>
              <a:t> 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6127913" y="2488649"/>
            <a:ext cx="3684827" cy="9175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53133" y="2488649"/>
            <a:ext cx="1078173" cy="7369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54889" y="4372040"/>
            <a:ext cx="4012441" cy="23747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3738218" y="4099084"/>
            <a:ext cx="3959118" cy="261491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71315" y="2018508"/>
            <a:ext cx="10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ấm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44821" y="2096748"/>
            <a:ext cx="10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ầm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41721" y="6362627"/>
            <a:ext cx="10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78385" y="6362627"/>
            <a:ext cx="130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ầm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62454" y="6273225"/>
            <a:ext cx="10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413750"/>
            <a:ext cx="11346873" cy="58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67" b="13699"/>
          <a:stretch>
            <a:fillRect/>
          </a:stretch>
        </p:blipFill>
        <p:spPr bwMode="auto">
          <a:xfrm>
            <a:off x="1" y="837963"/>
            <a:ext cx="2244435" cy="451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t="62965" r="56250" b="7773"/>
          <a:stretch>
            <a:fillRect/>
          </a:stretch>
        </p:blipFill>
        <p:spPr bwMode="auto">
          <a:xfrm>
            <a:off x="3252510" y="5253459"/>
            <a:ext cx="1541163" cy="115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3" r="73541" b="16478"/>
          <a:stretch>
            <a:fillRect/>
          </a:stretch>
        </p:blipFill>
        <p:spPr bwMode="auto">
          <a:xfrm>
            <a:off x="360218" y="4579671"/>
            <a:ext cx="3225799" cy="164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2"/>
          <a:stretch>
            <a:fillRect/>
          </a:stretch>
        </p:blipFill>
        <p:spPr bwMode="auto">
          <a:xfrm>
            <a:off x="0" y="5299127"/>
            <a:ext cx="12192000" cy="155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3" t="72038" r="27708" b="2032"/>
          <a:stretch>
            <a:fillRect/>
          </a:stretch>
        </p:blipFill>
        <p:spPr bwMode="auto">
          <a:xfrm>
            <a:off x="4875645" y="5189787"/>
            <a:ext cx="4838700" cy="164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2" t="56668" r="3960" b="27"/>
          <a:stretch>
            <a:fillRect/>
          </a:stretch>
        </p:blipFill>
        <p:spPr bwMode="auto">
          <a:xfrm>
            <a:off x="10136193" y="4736349"/>
            <a:ext cx="2055807" cy="20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urved Connector 9"/>
          <p:cNvCxnSpPr/>
          <p:nvPr/>
        </p:nvCxnSpPr>
        <p:spPr>
          <a:xfrm rot="5400000">
            <a:off x="9104607" y="2671195"/>
            <a:ext cx="3920836" cy="1375931"/>
          </a:xfrm>
          <a:prstGeom prst="curvedConnector3">
            <a:avLst>
              <a:gd name="adj1" fmla="val 50000"/>
            </a:avLst>
          </a:prstGeom>
          <a:noFill/>
          <a:ln w="3175" cap="flat" cmpd="sng" algn="ctr">
            <a:solidFill>
              <a:srgbClr val="56BE80"/>
            </a:solidFill>
            <a:prstDash val="soli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3949863" y="413750"/>
            <a:ext cx="4167600" cy="997527"/>
            <a:chOff x="4576901" y="50544"/>
            <a:chExt cx="3642248" cy="997527"/>
          </a:xfrm>
        </p:grpSpPr>
        <p:sp>
          <p:nvSpPr>
            <p:cNvPr id="12" name="Rounded Rectangle 11"/>
            <p:cNvSpPr/>
            <p:nvPr/>
          </p:nvSpPr>
          <p:spPr>
            <a:xfrm>
              <a:off x="5409129" y="50544"/>
              <a:ext cx="2810020" cy="83235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rgbClr val="FFFFFF"/>
                  </a:solidFill>
                  <a:latin typeface="+mj-lt"/>
                  <a:cs typeface="Times New Roman" pitchFamily="18" charset="0"/>
                </a:rPr>
                <a:t>Ghép đúng</a:t>
              </a:r>
              <a:endParaRPr lang="en-US" sz="3600" b="1" dirty="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3" name="Picture 2" descr="hình ảnh hoạt hình của cô bé hoạt hình bay bằng bút chì Hình ảnh ...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7" t="21098" r="5287" b="27979"/>
            <a:stretch/>
          </p:blipFill>
          <p:spPr bwMode="auto">
            <a:xfrm flipH="1">
              <a:off x="4576901" y="50544"/>
              <a:ext cx="1113946" cy="99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lowchart: Punched Tape 13"/>
          <p:cNvSpPr/>
          <p:nvPr/>
        </p:nvSpPr>
        <p:spPr>
          <a:xfrm>
            <a:off x="2964874" y="1433710"/>
            <a:ext cx="2536040" cy="10668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a) Đầm 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Flowchart: Punched Tape 14"/>
          <p:cNvSpPr/>
          <p:nvPr/>
        </p:nvSpPr>
        <p:spPr>
          <a:xfrm>
            <a:off x="2978726" y="2777599"/>
            <a:ext cx="2355272" cy="10668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b) Đập 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Flowchart: Punched Tape 15"/>
          <p:cNvSpPr/>
          <p:nvPr/>
        </p:nvSpPr>
        <p:spPr>
          <a:xfrm>
            <a:off x="2978728" y="4066072"/>
            <a:ext cx="2355272" cy="10668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c) Tấp 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Flowchart: Punched Tape 16"/>
          <p:cNvSpPr/>
          <p:nvPr/>
        </p:nvSpPr>
        <p:spPr>
          <a:xfrm>
            <a:off x="7592292" y="1489128"/>
            <a:ext cx="2355272" cy="106680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1) nập 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Flowchart: Punched Tape 17"/>
          <p:cNvSpPr/>
          <p:nvPr/>
        </p:nvSpPr>
        <p:spPr>
          <a:xfrm>
            <a:off x="7647709" y="2777599"/>
            <a:ext cx="2355272" cy="106680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2) cá </a:t>
            </a:r>
            <a:endParaRPr lang="en-US" sz="4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Flowchart: Punched Tape 18"/>
          <p:cNvSpPr/>
          <p:nvPr/>
        </p:nvSpPr>
        <p:spPr>
          <a:xfrm>
            <a:off x="7661564" y="4121490"/>
            <a:ext cx="2355272" cy="106680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3) lúa </a:t>
            </a:r>
            <a:endParaRPr lang="en-US" sz="4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endCxn id="19" idx="1"/>
          </p:cNvCxnSpPr>
          <p:nvPr/>
        </p:nvCxnSpPr>
        <p:spPr>
          <a:xfrm>
            <a:off x="5361710" y="3366419"/>
            <a:ext cx="2299854" cy="128847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8" idx="1"/>
          </p:cNvCxnSpPr>
          <p:nvPr/>
        </p:nvCxnSpPr>
        <p:spPr>
          <a:xfrm>
            <a:off x="5306291" y="2084872"/>
            <a:ext cx="2341418" cy="122612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</p:cNvCxnSpPr>
          <p:nvPr/>
        </p:nvCxnSpPr>
        <p:spPr>
          <a:xfrm flipV="1">
            <a:off x="5334000" y="2542073"/>
            <a:ext cx="2396837" cy="205739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85413"/>
            <a:ext cx="12192001" cy="3472587"/>
          </a:xfrm>
          <a:prstGeom prst="rect">
            <a:avLst/>
          </a:prstGeom>
        </p:spPr>
      </p:pic>
      <p:pic>
        <p:nvPicPr>
          <p:cNvPr id="3" name="Picture 2" descr="image (2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307"/>
            <a:ext cx="12192000" cy="2827608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526473" y="1884220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3768438" y="187036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7550728" y="1814948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0" y="2272148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962401" y="235527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6719456" y="2369129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75855" y="2327566"/>
            <a:ext cx="2840181" cy="138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90109" y="2341420"/>
            <a:ext cx="3435927" cy="277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800110" y="2396839"/>
            <a:ext cx="1260763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509" y="2840184"/>
            <a:ext cx="3422073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00946" y="2826331"/>
            <a:ext cx="1149927" cy="138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71855" y="2840184"/>
            <a:ext cx="3837709" cy="27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3237" y="3325093"/>
            <a:ext cx="3241963" cy="27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76255" y="3311238"/>
            <a:ext cx="6012872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Flowchart: Connector 18"/>
          <p:cNvSpPr/>
          <p:nvPr/>
        </p:nvSpPr>
        <p:spPr>
          <a:xfrm>
            <a:off x="5264729" y="2382983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569527" y="2840184"/>
            <a:ext cx="9144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139056" y="2840186"/>
            <a:ext cx="748144" cy="138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10820401" y="2382984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9462655" y="2369130"/>
            <a:ext cx="218901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Flowchart: Connector 23"/>
          <p:cNvSpPr/>
          <p:nvPr/>
        </p:nvSpPr>
        <p:spPr>
          <a:xfrm>
            <a:off x="9171711" y="1801093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10072254" y="2923312"/>
            <a:ext cx="595746" cy="374073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26" name="Picture 25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3205" y="432132"/>
            <a:ext cx="1551709" cy="1080655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2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oy-5888240_960_7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844"/>
            <a:ext cx="6109856" cy="57767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34240" y="1823898"/>
            <a:ext cx="3656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Những ý nào đúng ?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1" name="Picture 20" descr="2-ctu.vn_anh_dong_mau_slide_powerpoint_dep_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485" y="994062"/>
            <a:ext cx="1119189" cy="197081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329054" y="1510145"/>
            <a:ext cx="4613563" cy="81741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a) Bé Lê không mê ti vi</a:t>
            </a:r>
            <a:endParaRPr lang="en-US" sz="2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315201" y="3020290"/>
            <a:ext cx="4696690" cy="81741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b) Bé Lê sợ cá mập 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01344" y="4516582"/>
            <a:ext cx="4890655" cy="81741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c) Có má, bé Lê chả sợ nữa 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23862" y="4571147"/>
            <a:ext cx="885900" cy="789709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124500" y="3061854"/>
            <a:ext cx="885900" cy="789709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65424" y="1537854"/>
            <a:ext cx="885900" cy="789709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-Shape 27"/>
          <p:cNvSpPr/>
          <p:nvPr/>
        </p:nvSpPr>
        <p:spPr>
          <a:xfrm rot="18531968">
            <a:off x="6280101" y="3175702"/>
            <a:ext cx="657035" cy="395760"/>
          </a:xfrm>
          <a:prstGeom prst="corner">
            <a:avLst/>
          </a:prstGeom>
          <a:solidFill>
            <a:srgbClr val="FF0000"/>
          </a:solidFill>
          <a:ln>
            <a:solidFill>
              <a:srgbClr val="FF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-Shape 28"/>
          <p:cNvSpPr/>
          <p:nvPr/>
        </p:nvSpPr>
        <p:spPr>
          <a:xfrm rot="18531968">
            <a:off x="6280101" y="4796685"/>
            <a:ext cx="657035" cy="395760"/>
          </a:xfrm>
          <a:prstGeom prst="corner">
            <a:avLst/>
          </a:prstGeom>
          <a:solidFill>
            <a:srgbClr val="FF0000"/>
          </a:solidFill>
          <a:ln>
            <a:solidFill>
              <a:srgbClr val="FF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415" y="5401994"/>
            <a:ext cx="1922585" cy="14560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841"/>
            <a:ext cx="12192000" cy="2827608"/>
          </a:xfrm>
          <a:prstGeom prst="rect">
            <a:avLst/>
          </a:prstGeom>
        </p:spPr>
      </p:pic>
      <p:pic>
        <p:nvPicPr>
          <p:cNvPr id="3" name="Picture 2" descr="image (4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385413"/>
            <a:ext cx="12192001" cy="3472587"/>
          </a:xfrm>
          <a:prstGeom prst="rect">
            <a:avLst/>
          </a:prstGeom>
        </p:spPr>
      </p:pic>
      <p:pic>
        <p:nvPicPr>
          <p:cNvPr id="4" name="Picture 3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7622" y="374075"/>
            <a:ext cx="1551709" cy="1080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8913"/>
            <a:ext cx="12191999" cy="6419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5569" y="2078797"/>
            <a:ext cx="5374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Tập viết </a:t>
            </a:r>
            <a:endParaRPr lang="en-US" sz="96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01" y="1431097"/>
            <a:ext cx="1330037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4857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2060"/>
                </a:solidFill>
              </a:rPr>
              <a:t>Quan sát</a:t>
            </a:r>
            <a:endParaRPr lang="en-US" sz="6000" b="1" dirty="0">
              <a:solidFill>
                <a:srgbClr val="002060"/>
              </a:solidFill>
            </a:endParaRPr>
          </a:p>
        </p:txBody>
      </p:sp>
      <p:pic>
        <p:nvPicPr>
          <p:cNvPr id="5" name="tập viết âm âp">
            <a:hlinkClick r:id="" action="ppaction://media"/>
            <a:extLst>
              <a:ext uri="{FF2B5EF4-FFF2-40B4-BE49-F238E27FC236}">
                <a16:creationId xmlns:a16="http://schemas.microsoft.com/office/drawing/2014/main" id="{2ABC2A59-4722-4201-A36E-5D3C32BD8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1480"/>
            <a:ext cx="12192000" cy="644651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7" y="571500"/>
            <a:ext cx="4693919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3124" y="485774"/>
            <a:ext cx="4757927" cy="6372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184709">
            <a:off x="1367058" y="3686429"/>
            <a:ext cx="3743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  </a:t>
            </a:r>
            <a:r>
              <a:rPr lang="vi-VN" sz="3600" b="1" dirty="0">
                <a:solidFill>
                  <a:srgbClr val="002060"/>
                </a:solidFill>
              </a:rPr>
              <a:t>Độ cao 2 li </a:t>
            </a:r>
            <a:endParaRPr lang="en-SG" sz="3600" b="1" dirty="0" smtClean="0">
              <a:solidFill>
                <a:srgbClr val="002060"/>
              </a:solidFill>
            </a:endParaRPr>
          </a:p>
          <a:p>
            <a:pPr algn="ctr"/>
            <a:r>
              <a:rPr lang="vi-VN" sz="3600" b="1" dirty="0" smtClean="0">
                <a:solidFill>
                  <a:srgbClr val="002060"/>
                </a:solidFill>
              </a:rPr>
              <a:t>là </a:t>
            </a:r>
            <a:r>
              <a:rPr lang="vi-VN" sz="3600" b="1" dirty="0">
                <a:solidFill>
                  <a:srgbClr val="002060"/>
                </a:solidFill>
              </a:rPr>
              <a:t>các con chữ: 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â,m,u,c,a</a:t>
            </a:r>
            <a:endParaRPr lang="en-US" sz="4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359921">
            <a:off x="7260771" y="3624852"/>
            <a:ext cx="3235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 Độ cao 4 </a:t>
            </a:r>
            <a:r>
              <a:rPr lang="vi-VN" sz="3600" b="1" dirty="0" smtClean="0">
                <a:solidFill>
                  <a:srgbClr val="002060"/>
                </a:solidFill>
              </a:rPr>
              <a:t>li</a:t>
            </a:r>
            <a:endParaRPr lang="en-SG" sz="3600" b="1" dirty="0" smtClean="0">
              <a:solidFill>
                <a:srgbClr val="002060"/>
              </a:solidFill>
            </a:endParaRPr>
          </a:p>
          <a:p>
            <a:pPr algn="ctr"/>
            <a:r>
              <a:rPr lang="vi-VN" sz="3600" b="1" dirty="0" smtClean="0">
                <a:solidFill>
                  <a:srgbClr val="002060"/>
                </a:solidFill>
              </a:rPr>
              <a:t>là </a:t>
            </a:r>
            <a:r>
              <a:rPr lang="vi-VN" sz="3600" b="1" dirty="0">
                <a:solidFill>
                  <a:srgbClr val="002060"/>
                </a:solidFill>
              </a:rPr>
              <a:t>các con chữ: 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p</a:t>
            </a:r>
            <a:endParaRPr lang="en-US" sz="4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).png"/>
          <p:cNvPicPr>
            <a:picLocks noChangeAspect="1"/>
          </p:cNvPicPr>
          <p:nvPr/>
        </p:nvPicPr>
        <p:blipFill>
          <a:blip r:embed="rId3"/>
          <a:srcRect l="7031" t="24946" r="11172" b="28901"/>
          <a:stretch>
            <a:fillRect/>
          </a:stretch>
        </p:blipFill>
        <p:spPr>
          <a:xfrm>
            <a:off x="0" y="2057400"/>
            <a:ext cx="12192000" cy="3257550"/>
          </a:xfrm>
          <a:prstGeom prst="rect">
            <a:avLst/>
          </a:prstGeom>
        </p:spPr>
      </p:pic>
      <p:pic>
        <p:nvPicPr>
          <p:cNvPr id="4" name="Picture 3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518" y="0"/>
            <a:ext cx="3048000" cy="28575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00250" y="1337481"/>
            <a:ext cx="4967785" cy="31336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âm</a:t>
            </a:r>
            <a:endParaRPr lang="en-US" sz="10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0" name="Picture 9" descr="1-mau_slide_powerpoint_dep_ctu.vn_(4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63" y="0"/>
            <a:ext cx="1733549" cy="1322614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19415" y="1446662"/>
            <a:ext cx="4885898" cy="307903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âp</a:t>
            </a:r>
            <a:endParaRPr lang="en-US" sz="10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702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slide-thuyet-trinh-dep-17-1024x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734"/>
            <a:ext cx="12192000" cy="5882186"/>
          </a:xfrm>
          <a:prstGeom prst="rect">
            <a:avLst/>
          </a:prstGeom>
        </p:spPr>
      </p:pic>
      <p:pic>
        <p:nvPicPr>
          <p:cNvPr id="6" name="Picture 5" descr="4-ctu.vn_anh_dong_mau_slide_powerpoint_dep_(152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0775" y="5668086"/>
            <a:ext cx="2108508" cy="1589964"/>
          </a:xfrm>
          <a:prstGeom prst="rect">
            <a:avLst/>
          </a:prstGeom>
        </p:spPr>
      </p:pic>
      <p:pic>
        <p:nvPicPr>
          <p:cNvPr id="7" name="Picture 6" descr="Nhân sâm 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6" y="1723882"/>
            <a:ext cx="8434316" cy="4517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514351"/>
            <a:ext cx="3660586" cy="857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+mj-lt"/>
                <a:cs typeface="Times New Roman" pitchFamily="18" charset="0"/>
              </a:rPr>
              <a:t>1. Làm quen</a:t>
            </a:r>
            <a:endParaRPr lang="en-US" sz="4000" b="1" dirty="0"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Nhân sâm 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2190464"/>
            <a:ext cx="3562066" cy="289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7039" y="5433082"/>
            <a:ext cx="379407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Củ sâm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571" y="5430213"/>
            <a:ext cx="1343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2818" y="1496249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âm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9" name="Group 15"/>
          <p:cNvGrpSpPr/>
          <p:nvPr/>
        </p:nvGrpSpPr>
        <p:grpSpPr>
          <a:xfrm>
            <a:off x="4449169" y="2777898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âm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96453" y="5414794"/>
            <a:ext cx="4733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  <a:cs typeface="Times New Roman" pitchFamily="18" charset="0"/>
              </a:rPr>
              <a:t>â - mờ - âm</a:t>
            </a:r>
            <a:endParaRPr lang="en-US" sz="44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52355" y="1555682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>
                <a:latin typeface="+mj-lt"/>
                <a:cs typeface="Times New Roman" pitchFamily="18" charset="0"/>
              </a:rPr>
              <a:t>s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2129" y="3324073"/>
            <a:ext cx="4309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4400" b="1" dirty="0">
                <a:latin typeface="+mj-lt"/>
                <a:cs typeface="Times New Roman" pitchFamily="18" charset="0"/>
              </a:rPr>
              <a:t>sờ - âm - sâm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84942" y="2490714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058401" y="2490715"/>
            <a:ext cx="1378424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33281" y="476475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  <a:cs typeface="Times New Roman" pitchFamily="18" charset="0"/>
              </a:rPr>
              <a:t>s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790" y="5268036"/>
            <a:ext cx="2108508" cy="1589964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lide-thuyet-trinh-dep-17-1024x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219"/>
            <a:ext cx="12192000" cy="5895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994" y="1023581"/>
            <a:ext cx="7424382" cy="53362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3" descr="4-ctu.vn_anh_dong_mau_slide_powerpoint_dep_(15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8036"/>
            <a:ext cx="2108508" cy="1589964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39589"/>
            <a:ext cx="12192000" cy="5718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45" y="1521725"/>
            <a:ext cx="3603009" cy="30843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91221" y="4910525"/>
            <a:ext cx="3213474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+mj-lt"/>
                <a:cs typeface="Times New Roman" pitchFamily="18" charset="0"/>
              </a:rPr>
              <a:t>Cá mập</a:t>
            </a:r>
            <a:endParaRPr lang="en-US" sz="44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8082" y="4896879"/>
            <a:ext cx="97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4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8100" y="1523546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âp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4244451" y="2805195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âp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32429" y="5483035"/>
            <a:ext cx="374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â - pờ - âp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2354" y="1542035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>
                <a:latin typeface="+mj-lt"/>
                <a:cs typeface="Times New Roman" pitchFamily="18" charset="0"/>
              </a:rPr>
              <a:t>m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83940" y="3310426"/>
            <a:ext cx="4208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(mờ - âp- mâp –nặng – mập )</a:t>
            </a:r>
            <a:endParaRPr lang="en-US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184941" y="2477067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58400" y="2477068"/>
            <a:ext cx="1378424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08568" y="4567288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  <a:cs typeface="Times New Roman" pitchFamily="18" charset="0"/>
              </a:rPr>
              <a:t>m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0" y="429768"/>
            <a:ext cx="12192000" cy="642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85" y="962168"/>
            <a:ext cx="4162567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810233" y="3764113"/>
            <a:ext cx="417621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Cá m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Nhân sâm 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0" y="1003109"/>
            <a:ext cx="4339988" cy="281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87105" y="3984388"/>
            <a:ext cx="449011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Củ s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r>
              <a:rPr lang="vi-VN" sz="5400" b="1" dirty="0">
                <a:latin typeface="+mj-lt"/>
                <a:cs typeface="Times New Roman" pitchFamily="18" charset="0"/>
              </a:rPr>
              <a:t>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571" y="4959529"/>
            <a:ext cx="472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4483" y="4820019"/>
            <a:ext cx="274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sspng-cartoon-thought-royalty-free-thinking-boy-5a82dbd354ddf4.51289466151852539534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5127"/>
            <a:ext cx="12192000" cy="5999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4701" y="332509"/>
            <a:ext cx="5011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So sánh 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2-mau_slide_powerpoint_dep_ctu.vn_(6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78582"/>
            <a:ext cx="1551709" cy="1579418"/>
          </a:xfrm>
          <a:prstGeom prst="rect">
            <a:avLst/>
          </a:prstGeom>
        </p:spPr>
      </p:pic>
      <p:pic>
        <p:nvPicPr>
          <p:cNvPr id="6" name="Picture 5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281" y="1607127"/>
            <a:ext cx="1354282" cy="1205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6290" y="1510146"/>
            <a:ext cx="2646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latin typeface="+mj-lt"/>
                <a:cs typeface="Times New Roman" pitchFamily="18" charset="0"/>
              </a:rPr>
              <a:t>âm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62109" y="1510145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latin typeface="+mj-lt"/>
                <a:cs typeface="Times New Roman" pitchFamily="18" charset="0"/>
              </a:rPr>
              <a:t>âp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4006" y="1506579"/>
            <a:ext cx="119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4003" y="1510145"/>
            <a:ext cx="119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91128"/>
            <a:ext cx="6243163" cy="5255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720798" y="394080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3293" y="1734507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7907" y="2970332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Củ s</a:t>
            </a:r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1402" y="1665234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58250" y="2855380"/>
            <a:ext cx="333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  </a:t>
            </a:r>
            <a:r>
              <a:rPr lang="vi-VN" sz="4800" b="1" dirty="0">
                <a:latin typeface="+mj-lt"/>
                <a:cs typeface="Times New Roman" pitchFamily="18" charset="0"/>
              </a:rPr>
              <a:t>Cá m</a:t>
            </a:r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212</Words>
  <Application>Microsoft Office PowerPoint</Application>
  <PresentationFormat>Widescreen</PresentationFormat>
  <Paragraphs>87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宋体</vt:lpstr>
      <vt:lpstr>Calibri</vt:lpstr>
      <vt:lpstr>.VnAvant</vt:lpstr>
      <vt:lpstr>HP001 4 hàng</vt:lpstr>
      <vt:lpstr>UTM Avo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80</cp:revision>
  <dcterms:created xsi:type="dcterms:W3CDTF">2021-11-01T08:16:43Z</dcterms:created>
  <dcterms:modified xsi:type="dcterms:W3CDTF">2024-10-22T05:37:02Z</dcterms:modified>
</cp:coreProperties>
</file>