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29" r:id="rId2"/>
    <p:sldId id="318" r:id="rId3"/>
    <p:sldId id="326" r:id="rId4"/>
    <p:sldId id="331" r:id="rId5"/>
    <p:sldId id="325" r:id="rId6"/>
    <p:sldId id="320" r:id="rId7"/>
    <p:sldId id="327" r:id="rId8"/>
    <p:sldId id="321" r:id="rId9"/>
    <p:sldId id="322" r:id="rId10"/>
    <p:sldId id="299" r:id="rId11"/>
    <p:sldId id="330" r:id="rId12"/>
  </p:sldIdLst>
  <p:sldSz cx="12192000" cy="6858000"/>
  <p:notesSz cx="6858000" cy="9144000"/>
  <p:embeddedFontLst>
    <p:embeddedFont>
      <p:font typeface="宋体" panose="020B0604020202020204" charset="-122"/>
      <p:regular r:id="rId14"/>
    </p:embeddedFont>
    <p:embeddedFont>
      <p:font typeface="HP001 4 hàng" panose="020B06030503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ED"/>
    <a:srgbClr val="FFFF99"/>
    <a:srgbClr val="FF00FF"/>
    <a:srgbClr val="FFAF6C"/>
    <a:srgbClr val="FFFBF7"/>
    <a:srgbClr val="FFFFFF"/>
    <a:srgbClr val="404040"/>
    <a:srgbClr val="FF7707"/>
    <a:srgbClr val="C42CF4"/>
    <a:srgbClr val="C12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0" autoAdjust="0"/>
    <p:restoredTop sz="92818" autoAdjust="0"/>
  </p:normalViewPr>
  <p:slideViewPr>
    <p:cSldViewPr snapToGrid="0">
      <p:cViewPr varScale="1">
        <p:scale>
          <a:sx n="68" d="100"/>
          <a:sy n="68" d="100"/>
        </p:scale>
        <p:origin x="4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DB40C-94EC-4180-99E1-CBA0E1199E87}" type="datetimeFigureOut">
              <a:rPr lang="en-SG" smtClean="0"/>
              <a:t>21/10/2024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1697A-E1FF-499B-80C2-88A5FD574AC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853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46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740350" y="1875530"/>
            <a:ext cx="494238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39: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6835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A8A6DC-7D60-411B-AD70-61883A292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C36054-ADAA-43A8-AB37-773C4F607AAE}"/>
              </a:ext>
            </a:extLst>
          </p:cNvPr>
          <p:cNvSpPr txBox="1"/>
          <p:nvPr/>
        </p:nvSpPr>
        <p:spPr>
          <a:xfrm>
            <a:off x="3275156" y="3085321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Dặn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+mj-lt"/>
              </a:rPr>
              <a:t>dò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6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57779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333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0E19CB-9370-4698-809B-F233EE51B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6"/>
            <a:ext cx="12192000" cy="6400800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5EE9830E-A5AD-49BD-A744-B594BFE410BB}"/>
              </a:ext>
            </a:extLst>
          </p:cNvPr>
          <p:cNvSpPr/>
          <p:nvPr/>
        </p:nvSpPr>
        <p:spPr>
          <a:xfrm>
            <a:off x="5878184" y="2009606"/>
            <a:ext cx="6037591" cy="2118237"/>
          </a:xfrm>
          <a:prstGeom prst="cloud">
            <a:avLst/>
          </a:prstGeom>
          <a:solidFill>
            <a:srgbClr val="FFAF6C">
              <a:alpha val="50000"/>
            </a:srgbClr>
          </a:solidFill>
          <a:ln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40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39: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</a:t>
            </a:r>
            <a:r>
              <a:rPr lang="en-US" sz="40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tập</a:t>
            </a:r>
            <a:endParaRPr lang="en-US" sz="40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2EAC8B-BFF9-4313-981F-CE40039AF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55" y="3355258"/>
            <a:ext cx="1294448" cy="129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B2A4E-885D-401C-B6D7-1E8137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995629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đọc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974E8AC-EA05-4938-818B-438A6A1BB1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37657" r="14083" b="2571"/>
          <a:stretch/>
        </p:blipFill>
        <p:spPr>
          <a:xfrm>
            <a:off x="2885402" y="434989"/>
            <a:ext cx="8545063" cy="441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4B508C-8586-497D-B2CD-F0697B5F5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213" r="4091" b="2523"/>
          <a:stretch/>
        </p:blipFill>
        <p:spPr>
          <a:xfrm>
            <a:off x="0" y="2263790"/>
            <a:ext cx="12394686" cy="86757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07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E95DAFA-CA64-42A5-95D2-05279E4F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90" y="434990"/>
            <a:ext cx="12187858" cy="6423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74E8AC-EA05-4938-818B-438A6A1BB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37657" r="14083" b="2571"/>
          <a:stretch/>
        </p:blipFill>
        <p:spPr>
          <a:xfrm>
            <a:off x="2885402" y="434989"/>
            <a:ext cx="8545063" cy="441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4B508C-8586-497D-B2CD-F0697B5F5B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6213" r="4091" b="2523"/>
          <a:stretch/>
        </p:blipFill>
        <p:spPr>
          <a:xfrm>
            <a:off x="3015717" y="498877"/>
            <a:ext cx="9085007" cy="6295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4E2AF0-A996-44E5-95DA-9FB137E105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t="331" r="78679" b="94124"/>
          <a:stretch/>
        </p:blipFill>
        <p:spPr>
          <a:xfrm>
            <a:off x="63135" y="498857"/>
            <a:ext cx="2724309" cy="779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3AEB5E-8C54-4929-8FD8-33663A03B165}"/>
              </a:ext>
            </a:extLst>
          </p:cNvPr>
          <p:cNvCxnSpPr>
            <a:cxnSpLocks/>
          </p:cNvCxnSpPr>
          <p:nvPr/>
        </p:nvCxnSpPr>
        <p:spPr>
          <a:xfrm>
            <a:off x="4663584" y="1580854"/>
            <a:ext cx="16135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E73286-0037-4F2D-8BCE-67CA32382456}"/>
              </a:ext>
            </a:extLst>
          </p:cNvPr>
          <p:cNvCxnSpPr>
            <a:cxnSpLocks/>
          </p:cNvCxnSpPr>
          <p:nvPr/>
        </p:nvCxnSpPr>
        <p:spPr>
          <a:xfrm>
            <a:off x="8017400" y="1556236"/>
            <a:ext cx="14805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C4D4B0-7BF2-4AA2-B41F-9F7A85F36F13}"/>
              </a:ext>
            </a:extLst>
          </p:cNvPr>
          <p:cNvCxnSpPr>
            <a:cxnSpLocks/>
          </p:cNvCxnSpPr>
          <p:nvPr/>
        </p:nvCxnSpPr>
        <p:spPr>
          <a:xfrm>
            <a:off x="5120468" y="2092911"/>
            <a:ext cx="6609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4FAA70-C4C7-4374-93EB-5DBC8137FE77}"/>
              </a:ext>
            </a:extLst>
          </p:cNvPr>
          <p:cNvCxnSpPr>
            <a:cxnSpLocks/>
          </p:cNvCxnSpPr>
          <p:nvPr/>
        </p:nvCxnSpPr>
        <p:spPr>
          <a:xfrm>
            <a:off x="7545027" y="2092911"/>
            <a:ext cx="1554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D85D5A-5F67-412A-80C8-FB6CB2773B28}"/>
              </a:ext>
            </a:extLst>
          </p:cNvPr>
          <p:cNvCxnSpPr>
            <a:cxnSpLocks/>
          </p:cNvCxnSpPr>
          <p:nvPr/>
        </p:nvCxnSpPr>
        <p:spPr>
          <a:xfrm>
            <a:off x="10852297" y="2086675"/>
            <a:ext cx="10496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E8DA8C-9BF3-4566-9D2A-2E5DE12A3A56}"/>
              </a:ext>
            </a:extLst>
          </p:cNvPr>
          <p:cNvCxnSpPr>
            <a:cxnSpLocks/>
          </p:cNvCxnSpPr>
          <p:nvPr/>
        </p:nvCxnSpPr>
        <p:spPr>
          <a:xfrm>
            <a:off x="7906277" y="2644865"/>
            <a:ext cx="16654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1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FB7119-55EE-4FE2-B08A-52BC21A13AC7}"/>
              </a:ext>
            </a:extLst>
          </p:cNvPr>
          <p:cNvGrpSpPr/>
          <p:nvPr/>
        </p:nvGrpSpPr>
        <p:grpSpPr>
          <a:xfrm>
            <a:off x="4142" y="434990"/>
            <a:ext cx="12187858" cy="6423010"/>
            <a:chOff x="-33539" y="484262"/>
            <a:chExt cx="12187858" cy="64230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A24521-CC1C-430A-AB57-E6FA7B50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3539" y="484262"/>
              <a:ext cx="12187858" cy="64230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622055-97E2-4865-ABF6-07F8827C78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3" t="6213" r="4091" b="2523"/>
            <a:stretch/>
          </p:blipFill>
          <p:spPr>
            <a:xfrm>
              <a:off x="2985925" y="498877"/>
              <a:ext cx="9085007" cy="6295235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0C9053-213B-4F4F-AB32-B3AA23980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3" t="331" r="78679" b="94124"/>
            <a:stretch/>
          </p:blipFill>
          <p:spPr>
            <a:xfrm>
              <a:off x="62076" y="484262"/>
              <a:ext cx="2724309" cy="7790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4" name="Cloud 3">
            <a:extLst>
              <a:ext uri="{FF2B5EF4-FFF2-40B4-BE49-F238E27FC236}">
                <a16:creationId xmlns:a16="http://schemas.microsoft.com/office/drawing/2014/main" id="{03B88719-A3BC-4DA5-94AE-37701F2FD2C1}"/>
              </a:ext>
            </a:extLst>
          </p:cNvPr>
          <p:cNvSpPr/>
          <p:nvPr/>
        </p:nvSpPr>
        <p:spPr>
          <a:xfrm>
            <a:off x="3286242" y="904214"/>
            <a:ext cx="424234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0C240ED8-88B5-41C9-B1ED-B9E4130B5FEF}"/>
              </a:ext>
            </a:extLst>
          </p:cNvPr>
          <p:cNvSpPr/>
          <p:nvPr/>
        </p:nvSpPr>
        <p:spPr>
          <a:xfrm>
            <a:off x="6871682" y="873652"/>
            <a:ext cx="424234" cy="34035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1E17E576-581C-4C98-B8C2-571453CA2D20}"/>
              </a:ext>
            </a:extLst>
          </p:cNvPr>
          <p:cNvSpPr/>
          <p:nvPr/>
        </p:nvSpPr>
        <p:spPr>
          <a:xfrm>
            <a:off x="9490148" y="904214"/>
            <a:ext cx="424233" cy="256044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E28FA97-EB20-4188-893B-F749B76A22F6}"/>
              </a:ext>
            </a:extLst>
          </p:cNvPr>
          <p:cNvSpPr/>
          <p:nvPr/>
        </p:nvSpPr>
        <p:spPr>
          <a:xfrm>
            <a:off x="5636156" y="1492625"/>
            <a:ext cx="424234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CD600F6-DDBC-4080-A929-9F994D389BA4}"/>
              </a:ext>
            </a:extLst>
          </p:cNvPr>
          <p:cNvSpPr/>
          <p:nvPr/>
        </p:nvSpPr>
        <p:spPr>
          <a:xfrm>
            <a:off x="9113272" y="1492625"/>
            <a:ext cx="371056" cy="207832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9ECAFA50-73E0-413B-8CE3-DFAB716B9D3D}"/>
              </a:ext>
            </a:extLst>
          </p:cNvPr>
          <p:cNvSpPr/>
          <p:nvPr/>
        </p:nvSpPr>
        <p:spPr>
          <a:xfrm>
            <a:off x="4898323" y="1995268"/>
            <a:ext cx="424234" cy="257161"/>
          </a:xfrm>
          <a:prstGeom prst="cloud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86C3FE-AA89-488C-AED0-1961A0F33903}"/>
              </a:ext>
            </a:extLst>
          </p:cNvPr>
          <p:cNvSpPr/>
          <p:nvPr/>
        </p:nvSpPr>
        <p:spPr>
          <a:xfrm>
            <a:off x="3221990" y="808886"/>
            <a:ext cx="552738" cy="351372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95C444E-0444-4E88-99B1-1254CFC2984D}"/>
              </a:ext>
            </a:extLst>
          </p:cNvPr>
          <p:cNvSpPr/>
          <p:nvPr/>
        </p:nvSpPr>
        <p:spPr>
          <a:xfrm>
            <a:off x="5606660" y="1433633"/>
            <a:ext cx="459844" cy="333986"/>
          </a:xfrm>
          <a:prstGeom prst="cloud">
            <a:avLst/>
          </a:prstGeom>
          <a:solidFill>
            <a:srgbClr val="00B05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3175"/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43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1B2A4E-885D-401C-B6D7-1E8137EA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082D33-5641-477B-9B47-D75E81A3165E}"/>
              </a:ext>
            </a:extLst>
          </p:cNvPr>
          <p:cNvSpPr txBox="1"/>
          <p:nvPr/>
        </p:nvSpPr>
        <p:spPr>
          <a:xfrm>
            <a:off x="3195267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2.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Tìm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hiểu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B1B1A4-EA41-4B1F-AFB8-89AADFC5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45" y="770708"/>
            <a:ext cx="9451703" cy="53165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9DBB9C-705E-4AEC-9EF3-A6467C741EC2}"/>
              </a:ext>
            </a:extLst>
          </p:cNvPr>
          <p:cNvSpPr txBox="1"/>
          <p:nvPr/>
        </p:nvSpPr>
        <p:spPr>
          <a:xfrm>
            <a:off x="3098175" y="2967334"/>
            <a:ext cx="5577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3.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chép</a:t>
            </a:r>
            <a:endParaRPr lang="en-US" sz="5400" b="1" dirty="0">
              <a:ln w="222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CF573E-66D7-472F-B469-330346EDA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" y="468922"/>
            <a:ext cx="12184134" cy="6415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C17C3-BA1A-49CD-AFC6-03262903BF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6" t="38318" r="21821" b="36152"/>
          <a:stretch/>
        </p:blipFill>
        <p:spPr>
          <a:xfrm>
            <a:off x="2674374" y="2215701"/>
            <a:ext cx="6843252" cy="1165123"/>
          </a:xfrm>
          <a:prstGeom prst="flowChartAlternateProcess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C2606-4A11-401A-A224-6EF08F3162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21405" r="68520" b="60175"/>
          <a:stretch/>
        </p:blipFill>
        <p:spPr>
          <a:xfrm>
            <a:off x="2969342" y="1266392"/>
            <a:ext cx="3126658" cy="8406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34F1820-7EBD-49E7-B814-2539A15B8DD6}"/>
              </a:ext>
            </a:extLst>
          </p:cNvPr>
          <p:cNvGrpSpPr/>
          <p:nvPr/>
        </p:nvGrpSpPr>
        <p:grpSpPr>
          <a:xfrm>
            <a:off x="1944076" y="2802660"/>
            <a:ext cx="8284392" cy="1526321"/>
            <a:chOff x="1944076" y="2615092"/>
            <a:chExt cx="8284392" cy="152632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F09D4-BD20-4DAE-8892-F1241D529CE1}"/>
                </a:ext>
              </a:extLst>
            </p:cNvPr>
            <p:cNvGrpSpPr/>
            <p:nvPr/>
          </p:nvGrpSpPr>
          <p:grpSpPr>
            <a:xfrm>
              <a:off x="1944076" y="2615092"/>
              <a:ext cx="7878856" cy="1526321"/>
              <a:chOff x="1929329" y="2800153"/>
              <a:chExt cx="7878856" cy="1526321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F83FE0F5-D290-4091-B37A-03C7F8964C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305" t="-1" r="-123" b="67989"/>
              <a:stretch/>
            </p:blipFill>
            <p:spPr>
              <a:xfrm>
                <a:off x="7844219" y="2800153"/>
                <a:ext cx="1963966" cy="152632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18388A5-84D4-4E7E-A562-629CE45B6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58" t="-1" r="-123" b="67990"/>
              <a:stretch/>
            </p:blipFill>
            <p:spPr>
              <a:xfrm>
                <a:off x="1929329" y="2800154"/>
                <a:ext cx="6402438" cy="152632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E22A5C-3F69-4BB1-889B-254D840EBBD4}"/>
                </a:ext>
              </a:extLst>
            </p:cNvPr>
            <p:cNvSpPr txBox="1"/>
            <p:nvPr/>
          </p:nvSpPr>
          <p:spPr>
            <a:xfrm>
              <a:off x="2334865" y="3077200"/>
              <a:ext cx="78936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HP001 4 hàng" panose="020B0603050302020204" pitchFamily="34" charset="0"/>
                </a:rPr>
                <a:t>Bé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chăm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chỉ</a:t>
              </a:r>
              <a:r>
                <a:rPr lang="en-US" sz="4800" b="1" dirty="0">
                  <a:latin typeface="HP001 4 hàng" panose="020B0603050302020204" pitchFamily="34" charset="0"/>
                </a:rPr>
                <a:t>, </a:t>
              </a:r>
              <a:r>
                <a:rPr lang="en-US" sz="4800" b="1" dirty="0" err="1">
                  <a:latin typeface="HP001 4 hàng" panose="020B0603050302020204" pitchFamily="34" charset="0"/>
                </a:rPr>
                <a:t>đi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khắp</a:t>
              </a:r>
              <a:r>
                <a:rPr lang="en-US" sz="4800" b="1" dirty="0">
                  <a:latin typeface="HP001 4 hàng" panose="020B0603050302020204" pitchFamily="34" charset="0"/>
                </a:rPr>
                <a:t> </a:t>
              </a:r>
              <a:r>
                <a:rPr lang="en-US" sz="4800" b="1" dirty="0" err="1">
                  <a:latin typeface="HP001 4 hàng" panose="020B0603050302020204" pitchFamily="34" charset="0"/>
                </a:rPr>
                <a:t>nhà</a:t>
              </a:r>
              <a:r>
                <a:rPr lang="en-US" sz="4800" b="1" dirty="0">
                  <a:latin typeface="HP001 4 hàng" panose="020B0603050302020204" pitchFamily="34" charset="0"/>
                </a:rPr>
                <a:t>.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E76B249-1D88-4B9F-A6D5-86FAD15BA9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4791088"/>
            <a:ext cx="1383838" cy="1054353"/>
          </a:xfrm>
          <a:prstGeom prst="rect">
            <a:avLst/>
          </a:prstGeom>
        </p:spPr>
      </p:pic>
      <p:pic>
        <p:nvPicPr>
          <p:cNvPr id="28" name="LittleGirlBeatInstrumental-V.A-2918581">
            <a:hlinkClick r:id="" action="ppaction://media"/>
            <a:extLst>
              <a:ext uri="{FF2B5EF4-FFF2-40B4-BE49-F238E27FC236}">
                <a16:creationId xmlns:a16="http://schemas.microsoft.com/office/drawing/2014/main" id="{5EFD3B2D-17A6-4C3C-8424-F1254AD59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194992" y="1077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6782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57</Words>
  <Application>Microsoft Office PowerPoint</Application>
  <PresentationFormat>Widescreen</PresentationFormat>
  <Paragraphs>20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宋体</vt:lpstr>
      <vt:lpstr>UTM Avo</vt:lpstr>
      <vt:lpstr>HP001 4 hàng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121</cp:revision>
  <dcterms:created xsi:type="dcterms:W3CDTF">2021-11-01T08:16:43Z</dcterms:created>
  <dcterms:modified xsi:type="dcterms:W3CDTF">2024-10-21T10:20:20Z</dcterms:modified>
</cp:coreProperties>
</file>