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354" r:id="rId2"/>
    <p:sldId id="275" r:id="rId3"/>
    <p:sldId id="327" r:id="rId4"/>
    <p:sldId id="328" r:id="rId5"/>
    <p:sldId id="329" r:id="rId6"/>
    <p:sldId id="277" r:id="rId7"/>
    <p:sldId id="348" r:id="rId8"/>
    <p:sldId id="324" r:id="rId9"/>
    <p:sldId id="344" r:id="rId10"/>
    <p:sldId id="346" r:id="rId11"/>
    <p:sldId id="278" r:id="rId12"/>
    <p:sldId id="340" r:id="rId13"/>
    <p:sldId id="355" r:id="rId14"/>
  </p:sldIdLst>
  <p:sldSz cx="12192000" cy="6858000"/>
  <p:notesSz cx="6858000" cy="9144000"/>
  <p:embeddedFontLst>
    <p:embeddedFont>
      <p:font typeface="宋体" panose="020B0604020202020204" charset="-122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04040"/>
    <a:srgbClr val="FF7707"/>
    <a:srgbClr val="FF8119"/>
    <a:srgbClr val="FFAF6C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C23F4-F2C4-4186-B85A-1B5BF89FC902}" type="datetimeFigureOut">
              <a:rPr lang="en-SG" smtClean="0"/>
              <a:t>21/10/2024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AB372-CFB1-4157-8DB5-773CA4C5EAD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30718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54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21/10/2024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6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21/10/2024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46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21/10/2024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32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59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49" r:id="rId4"/>
    <p:sldLayoutId id="2147483650" r:id="rId5"/>
    <p:sldLayoutId id="2147483685" r:id="rId6"/>
    <p:sldLayoutId id="2147483651" r:id="rId7"/>
    <p:sldLayoutId id="214748368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40159" y="1875530"/>
            <a:ext cx="5142755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36: am 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3527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54D8711-085A-4BF6-A66F-F26985DE9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2" t="744" r="17240" b="17546"/>
          <a:stretch/>
        </p:blipFill>
        <p:spPr>
          <a:xfrm>
            <a:off x="-13673" y="377674"/>
            <a:ext cx="12205673" cy="648032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4CD0BAA-7DF1-4AFB-BB2A-2C9EE561D127}"/>
              </a:ext>
            </a:extLst>
          </p:cNvPr>
          <p:cNvGrpSpPr/>
          <p:nvPr/>
        </p:nvGrpSpPr>
        <p:grpSpPr>
          <a:xfrm>
            <a:off x="-13673" y="377674"/>
            <a:ext cx="10975427" cy="6591752"/>
            <a:chOff x="-439355" y="266248"/>
            <a:chExt cx="10975427" cy="65917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DD02E7-ADA6-43F3-9907-48C1BE009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1" t="18708" r="1431" b="1513"/>
            <a:stretch/>
          </p:blipFill>
          <p:spPr>
            <a:xfrm>
              <a:off x="1543754" y="377674"/>
              <a:ext cx="8992318" cy="21081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FD8964-117D-47F8-8A50-F87CE0884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752" y="2280140"/>
              <a:ext cx="8992318" cy="45778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FA81E63-29B6-4518-B379-32EE172B1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" t="2608" r="80949" b="76052"/>
            <a:stretch/>
          </p:blipFill>
          <p:spPr>
            <a:xfrm>
              <a:off x="-439355" y="266248"/>
              <a:ext cx="1722710" cy="5638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9" name="Cloud 18">
            <a:extLst>
              <a:ext uri="{FF2B5EF4-FFF2-40B4-BE49-F238E27FC236}">
                <a16:creationId xmlns:a16="http://schemas.microsoft.com/office/drawing/2014/main" id="{F8A333D1-04D4-4C09-ADBF-5A914F00E247}"/>
              </a:ext>
            </a:extLst>
          </p:cNvPr>
          <p:cNvSpPr/>
          <p:nvPr/>
        </p:nvSpPr>
        <p:spPr>
          <a:xfrm>
            <a:off x="2414474" y="772012"/>
            <a:ext cx="424234" cy="256044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064D4D57-6C3D-44B1-A930-1DA549EA3B85}"/>
              </a:ext>
            </a:extLst>
          </p:cNvPr>
          <p:cNvSpPr/>
          <p:nvPr/>
        </p:nvSpPr>
        <p:spPr>
          <a:xfrm>
            <a:off x="9009704" y="717834"/>
            <a:ext cx="424234" cy="340354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A928111D-E432-4C99-874C-8412089D0367}"/>
              </a:ext>
            </a:extLst>
          </p:cNvPr>
          <p:cNvSpPr/>
          <p:nvPr/>
        </p:nvSpPr>
        <p:spPr>
          <a:xfrm>
            <a:off x="4075776" y="1284455"/>
            <a:ext cx="424233" cy="256044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713BC4E6-AC6B-4089-A0D0-39B5163F6165}"/>
              </a:ext>
            </a:extLst>
          </p:cNvPr>
          <p:cNvSpPr/>
          <p:nvPr/>
        </p:nvSpPr>
        <p:spPr>
          <a:xfrm>
            <a:off x="6758312" y="1332667"/>
            <a:ext cx="424234" cy="207832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665AC9B-1C8A-4BB7-87A0-213FB9E07E7B}"/>
              </a:ext>
            </a:extLst>
          </p:cNvPr>
          <p:cNvSpPr/>
          <p:nvPr/>
        </p:nvSpPr>
        <p:spPr>
          <a:xfrm>
            <a:off x="2123418" y="900034"/>
            <a:ext cx="424235" cy="340354"/>
          </a:xfrm>
          <a:prstGeom prst="cloud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CCC36B2B-E603-41AD-AA85-BB634F4A8DA7}"/>
              </a:ext>
            </a:extLst>
          </p:cNvPr>
          <p:cNvSpPr/>
          <p:nvPr/>
        </p:nvSpPr>
        <p:spPr>
          <a:xfrm>
            <a:off x="4075775" y="1295608"/>
            <a:ext cx="424233" cy="281949"/>
          </a:xfrm>
          <a:prstGeom prst="cloud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B0F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1313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BDD94E-FDAC-46E7-95A3-33CCCF5DE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2" y="431554"/>
            <a:ext cx="12156640" cy="6439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F74DCD-E20F-45E9-B74C-7EC2B5F442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0" t="27934" r="10154" b="10437"/>
          <a:stretch/>
        </p:blipFill>
        <p:spPr>
          <a:xfrm>
            <a:off x="0" y="2073776"/>
            <a:ext cx="6650558" cy="3128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EBA014-6A3F-45F5-B787-706015E79B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t="8050" r="43842" b="75434"/>
          <a:stretch/>
        </p:blipFill>
        <p:spPr>
          <a:xfrm>
            <a:off x="2825087" y="627797"/>
            <a:ext cx="6005014" cy="832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378B51-81BB-4178-8775-217C8BADD2FC}"/>
              </a:ext>
            </a:extLst>
          </p:cNvPr>
          <p:cNvSpPr txBox="1"/>
          <p:nvPr/>
        </p:nvSpPr>
        <p:spPr>
          <a:xfrm>
            <a:off x="4341529" y="2548966"/>
            <a:ext cx="230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ra </a:t>
            </a:r>
            <a:r>
              <a:rPr lang="en-US" sz="3600" dirty="0" err="1">
                <a:solidFill>
                  <a:srgbClr val="FF0000"/>
                </a:solidFill>
              </a:rPr>
              <a:t>Bờ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Hồ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5EE640-26FD-46BF-BE14-8247CFAF67C5}"/>
              </a:ext>
            </a:extLst>
          </p:cNvPr>
          <p:cNvSpPr txBox="1"/>
          <p:nvPr/>
        </p:nvSpPr>
        <p:spPr>
          <a:xfrm>
            <a:off x="5423216" y="4206997"/>
            <a:ext cx="466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Tháp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Rùa</a:t>
            </a:r>
            <a:r>
              <a:rPr lang="en-US" sz="3600" dirty="0">
                <a:solidFill>
                  <a:srgbClr val="FF0000"/>
                </a:solidFill>
              </a:rPr>
              <a:t> ở </a:t>
            </a:r>
            <a:r>
              <a:rPr lang="en-US" sz="3600" dirty="0" err="1">
                <a:solidFill>
                  <a:srgbClr val="FF0000"/>
                </a:solidFill>
              </a:rPr>
              <a:t>giữa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hồ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78FA5A-D097-4212-AB25-382CAA760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" b="6070"/>
          <a:stretch/>
        </p:blipFill>
        <p:spPr>
          <a:xfrm>
            <a:off x="0" y="416257"/>
            <a:ext cx="12192000" cy="6441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335230-E556-4901-805B-20B2944B2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7533">
            <a:off x="4906262" y="3856283"/>
            <a:ext cx="2969963" cy="3049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024783-8DAF-4322-A093-8AF18E5468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513056" y="443439"/>
            <a:ext cx="2575703" cy="14185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9B7A01-D744-426C-B72F-A7EBBE6F62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8406815" y="517301"/>
            <a:ext cx="1255530" cy="570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095B21-DCB7-4BE6-AB23-2B1FEFDA2B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6177412" y="522399"/>
            <a:ext cx="1823404" cy="828398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4029246C-2136-4173-A76B-76C9BC6AB2E0}"/>
              </a:ext>
            </a:extLst>
          </p:cNvPr>
          <p:cNvSpPr/>
          <p:nvPr/>
        </p:nvSpPr>
        <p:spPr>
          <a:xfrm>
            <a:off x="7496689" y="3188611"/>
            <a:ext cx="4814100" cy="141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</a:t>
            </a:r>
            <a:r>
              <a:rPr lang="en-US" sz="66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66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dò</a:t>
            </a:r>
            <a:endParaRPr sz="6600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EA7D42-669F-478A-98CA-3CD63B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t="78644" r="20541" b="1048"/>
          <a:stretch/>
        </p:blipFill>
        <p:spPr>
          <a:xfrm rot="15664971">
            <a:off x="10697151" y="2361411"/>
            <a:ext cx="1606711" cy="16543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4AEB6A-0FFE-401E-9B9E-985B72EECD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1007">
            <a:off x="1435440" y="3531176"/>
            <a:ext cx="485275" cy="4567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8BCC91-D51F-4DEA-AD38-AA401EBC45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9" t="78644" r="20541" b="1048"/>
          <a:stretch/>
        </p:blipFill>
        <p:spPr>
          <a:xfrm rot="15664971">
            <a:off x="4646162" y="2631399"/>
            <a:ext cx="1606711" cy="165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471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98205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42838A-8590-4252-83AA-C480BA903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92" y="668231"/>
            <a:ext cx="10847582" cy="5750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3519250" y="2553344"/>
            <a:ext cx="5570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36:  </a:t>
            </a:r>
            <a:r>
              <a:rPr lang="en-US" altLang="zh-CN" sz="54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am - ap</a:t>
            </a:r>
            <a:endParaRPr lang="zh-CN" altLang="en-US" sz="5400" b="1" dirty="0">
              <a:solidFill>
                <a:srgbClr val="FF0000"/>
              </a:solidFill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62073A-F55F-48F2-B6E5-25178B08D7B4}"/>
              </a:ext>
            </a:extLst>
          </p:cNvPr>
          <p:cNvSpPr/>
          <p:nvPr/>
        </p:nvSpPr>
        <p:spPr>
          <a:xfrm>
            <a:off x="3085529" y="3763854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cs typeface="Calibri" panose="020F0502020204030204" pitchFamily="34" charset="0"/>
              </a:rPr>
              <a:t>am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097422-5FFB-41C0-9157-D7EF9C936974}"/>
              </a:ext>
            </a:extLst>
          </p:cNvPr>
          <p:cNvSpPr/>
          <p:nvPr/>
        </p:nvSpPr>
        <p:spPr>
          <a:xfrm>
            <a:off x="6904585" y="3734087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cs typeface="Calibri" panose="020F0502020204030204" pitchFamily="34" charset="0"/>
              </a:rPr>
              <a:t>ap</a:t>
            </a: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831331" y="4840146"/>
            <a:ext cx="4071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6000" i="1" dirty="0">
                <a:ea typeface="Cambria" panose="02040503050406030204" pitchFamily="18" charset="0"/>
                <a:cs typeface="Calibri" panose="020F0502020204030204" pitchFamily="34" charset="0"/>
              </a:rPr>
              <a:t> cam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591D1-7A05-4C06-BFE7-BAB72C2AEADB}"/>
              </a:ext>
            </a:extLst>
          </p:cNvPr>
          <p:cNvSpPr txBox="1"/>
          <p:nvPr/>
        </p:nvSpPr>
        <p:spPr>
          <a:xfrm>
            <a:off x="3041370" y="4840145"/>
            <a:ext cx="2692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FD5EB1-3010-4FC2-9358-2A2FE36820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2" t="30376" r="64565" b="24739"/>
          <a:stretch/>
        </p:blipFill>
        <p:spPr>
          <a:xfrm>
            <a:off x="871087" y="1507126"/>
            <a:ext cx="2692714" cy="2799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g2fl4jkF0BTe7C4fup0V8Y0nUuwEtRE">
            <a:hlinkClick r:id="" action="ppaction://media"/>
            <a:extLst>
              <a:ext uri="{FF2B5EF4-FFF2-40B4-BE49-F238E27FC236}">
                <a16:creationId xmlns:a16="http://schemas.microsoft.com/office/drawing/2014/main" id="{DA282751-820E-4CA0-B69E-3BA511D7668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52"/>
                </p14:media>
              </p:ext>
            </p:extLst>
          </p:nvPr>
        </p:nvPicPr>
        <p:blipFill rotWithShape="1">
          <a:blip r:embed="rId5"/>
          <a:srcRect l="29231" t="11594" r="27826" b="7990"/>
          <a:stretch>
            <a:fillRect/>
          </a:stretch>
        </p:blipFill>
        <p:spPr>
          <a:xfrm>
            <a:off x="5605152" y="547939"/>
            <a:ext cx="5235643" cy="5514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C605D3-929E-4B57-A3C4-C5B58015E8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9" t="27046" r="39330" b="58633"/>
          <a:stretch/>
        </p:blipFill>
        <p:spPr>
          <a:xfrm>
            <a:off x="5856944" y="1395572"/>
            <a:ext cx="3976170" cy="11620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2FCA31-C175-4AB3-B2E9-EF01357620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6" t="40672" r="40841" b="43537"/>
          <a:stretch/>
        </p:blipFill>
        <p:spPr>
          <a:xfrm>
            <a:off x="6036365" y="2557669"/>
            <a:ext cx="3538847" cy="1281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4189A3-6579-43D7-9D54-7A736B2B98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7" t="56426" r="37644" b="27783"/>
          <a:stretch/>
        </p:blipFill>
        <p:spPr>
          <a:xfrm>
            <a:off x="5605152" y="3719766"/>
            <a:ext cx="4608185" cy="12813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4FED67D-5843-4C9E-9203-6D9EDB9772E5}"/>
              </a:ext>
            </a:extLst>
          </p:cNvPr>
          <p:cNvSpPr txBox="1"/>
          <p:nvPr/>
        </p:nvSpPr>
        <p:spPr>
          <a:xfrm>
            <a:off x="4236881" y="186954"/>
            <a:ext cx="6603914" cy="7078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40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quen</a:t>
            </a:r>
            <a:r>
              <a:rPr lang="en-US" sz="40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sz="4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lang="en-US" sz="40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vần</a:t>
            </a:r>
            <a:endParaRPr lang="en-US" sz="4000" i="1" dirty="0">
              <a:solidFill>
                <a:srgbClr val="C0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6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648"/>
                            </p:stCondLst>
                            <p:childTnLst>
                              <p:par>
                                <p:cTn id="4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r1TSewXwgEjc7zjZyJAzW9RClZ2lwlR">
            <a:hlinkClick r:id="" action="ppaction://media"/>
            <a:extLst>
              <a:ext uri="{FF2B5EF4-FFF2-40B4-BE49-F238E27FC236}">
                <a16:creationId xmlns:a16="http://schemas.microsoft.com/office/drawing/2014/main" id="{4E3CF205-89B3-4F7F-A692-4395C738FC6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11.6666"/>
                </p14:media>
              </p:ext>
            </p:extLst>
          </p:nvPr>
        </p:nvPicPr>
        <p:blipFill rotWithShape="1">
          <a:blip r:embed="rId4"/>
          <a:srcRect l="28322" t="8750" r="24401" b="9236"/>
          <a:stretch>
            <a:fillRect/>
          </a:stretch>
        </p:blipFill>
        <p:spPr>
          <a:xfrm>
            <a:off x="5735500" y="1190616"/>
            <a:ext cx="5063138" cy="4940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3CA7C0-3F46-4584-BC1E-7FF0581BA891}"/>
              </a:ext>
            </a:extLst>
          </p:cNvPr>
          <p:cNvSpPr txBox="1"/>
          <p:nvPr/>
        </p:nvSpPr>
        <p:spPr>
          <a:xfrm>
            <a:off x="1393362" y="5115498"/>
            <a:ext cx="3642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ea typeface="Cambria" panose="02040503050406030204" pitchFamily="18" charset="0"/>
                <a:cs typeface="Calibri" panose="020F0502020204030204" pitchFamily="34" charset="0"/>
              </a:rPr>
              <a:t>xe</a:t>
            </a:r>
            <a:r>
              <a:rPr lang="en-US" sz="6000" i="1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i="1" dirty="0" err="1">
                <a:ea typeface="Cambria" panose="02040503050406030204" pitchFamily="18" charset="0"/>
                <a:cs typeface="Calibri" panose="020F0502020204030204" pitchFamily="34" charset="0"/>
              </a:rPr>
              <a:t>đạp</a:t>
            </a:r>
            <a:endParaRPr lang="en-US" sz="6000" i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2971800" y="5115498"/>
            <a:ext cx="2296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A65CBE-767B-43E3-9A93-F322A955A1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2" t="27562" r="39173" b="58121"/>
          <a:stretch/>
        </p:blipFill>
        <p:spPr>
          <a:xfrm>
            <a:off x="5989984" y="1406194"/>
            <a:ext cx="4292606" cy="1237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582752-2ADF-4725-B010-BA1407CD5D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4" t="2201" r="8852" b="27264"/>
          <a:stretch/>
        </p:blipFill>
        <p:spPr>
          <a:xfrm>
            <a:off x="917378" y="1742502"/>
            <a:ext cx="3828369" cy="2690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4F68F7-6288-4253-BCD6-3E30BC5DBD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1" t="41813" r="40365" b="43870"/>
          <a:stretch/>
        </p:blipFill>
        <p:spPr>
          <a:xfrm>
            <a:off x="6398351" y="2653342"/>
            <a:ext cx="3687905" cy="1237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9091F7-42C0-469C-B32F-2BB3D980FE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0" t="57128" r="37084" b="27362"/>
          <a:stretch/>
        </p:blipFill>
        <p:spPr>
          <a:xfrm>
            <a:off x="5684732" y="3900491"/>
            <a:ext cx="5164674" cy="13409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D3F282-51B2-47EA-873D-259BB41A7F8E}"/>
              </a:ext>
            </a:extLst>
          </p:cNvPr>
          <p:cNvSpPr txBox="1"/>
          <p:nvPr/>
        </p:nvSpPr>
        <p:spPr>
          <a:xfrm>
            <a:off x="4194724" y="208441"/>
            <a:ext cx="6603914" cy="7078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40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quen</a:t>
            </a:r>
            <a:r>
              <a:rPr lang="en-US" sz="40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sz="4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lang="en-US" sz="40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vần</a:t>
            </a:r>
            <a:endParaRPr lang="en-US" sz="4000" i="1" dirty="0">
              <a:solidFill>
                <a:srgbClr val="C0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41" y="1258957"/>
            <a:ext cx="4653632" cy="512399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8D6204-0A32-41F3-A0A1-D8B692318528}"/>
              </a:ext>
            </a:extLst>
          </p:cNvPr>
          <p:cNvSpPr txBox="1">
            <a:spLocks/>
          </p:cNvSpPr>
          <p:nvPr/>
        </p:nvSpPr>
        <p:spPr>
          <a:xfrm>
            <a:off x="4974688" y="0"/>
            <a:ext cx="4161191" cy="10563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Bảng</a:t>
            </a:r>
            <a:r>
              <a:rPr lang="en-US" sz="48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gài</a:t>
            </a:r>
            <a:endParaRPr lang="en-US" sz="48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8151840" y="1872268"/>
            <a:ext cx="3751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err="1"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5400" i="1" dirty="0">
                <a:ea typeface="Cambria" panose="02040503050406030204" pitchFamily="18" charset="0"/>
                <a:cs typeface="Calibri" panose="020F0502020204030204" pitchFamily="34" charset="0"/>
              </a:rPr>
              <a:t> cam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4198-90FA-4DA9-B6D7-6F858C3C3A18}"/>
              </a:ext>
            </a:extLst>
          </p:cNvPr>
          <p:cNvSpPr txBox="1"/>
          <p:nvPr/>
        </p:nvSpPr>
        <p:spPr>
          <a:xfrm>
            <a:off x="6131746" y="1872268"/>
            <a:ext cx="2350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8349529" y="3679915"/>
            <a:ext cx="2744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err="1">
                <a:ea typeface="Cambria" panose="02040503050406030204" pitchFamily="18" charset="0"/>
                <a:cs typeface="Calibri" panose="020F0502020204030204" pitchFamily="34" charset="0"/>
              </a:rPr>
              <a:t>xe</a:t>
            </a:r>
            <a:r>
              <a:rPr lang="en-US" sz="5400" i="1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i="1" dirty="0" err="1">
                <a:ea typeface="Cambria" panose="02040503050406030204" pitchFamily="18" charset="0"/>
                <a:cs typeface="Calibri" panose="020F0502020204030204" pitchFamily="34" charset="0"/>
              </a:rPr>
              <a:t>đạp</a:t>
            </a:r>
            <a:endParaRPr lang="en-US" sz="5400" i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39D54-AA1E-4223-8605-8E9CF7179B0C}"/>
              </a:ext>
            </a:extLst>
          </p:cNvPr>
          <p:cNvSpPr txBox="1"/>
          <p:nvPr/>
        </p:nvSpPr>
        <p:spPr>
          <a:xfrm>
            <a:off x="6196834" y="3611500"/>
            <a:ext cx="1918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ap</a:t>
            </a:r>
          </a:p>
        </p:txBody>
      </p:sp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7" grpId="2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DBE4FA-2A6D-45AD-9383-85E65FDB44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10" y="463780"/>
            <a:ext cx="697671" cy="697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FC034E-B451-44F7-9C63-C94C997F11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6497"/>
          <a:stretch/>
        </p:blipFill>
        <p:spPr>
          <a:xfrm>
            <a:off x="1455671" y="1269153"/>
            <a:ext cx="9755668" cy="5281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73CC99-2607-4266-BEB3-3752313394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 t="1278" r="31016" b="89791"/>
          <a:stretch/>
        </p:blipFill>
        <p:spPr>
          <a:xfrm>
            <a:off x="2041814" y="463781"/>
            <a:ext cx="8897576" cy="697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2B1D3A-39D6-4EF9-9FE5-A957BD9FD1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4292" y="463780"/>
            <a:ext cx="1327837" cy="1542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1508CF9-A4BF-485E-94C1-56FCD28D80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358" r="-591" b="5693"/>
          <a:stretch/>
        </p:blipFill>
        <p:spPr>
          <a:xfrm>
            <a:off x="29338" y="470593"/>
            <a:ext cx="12200998" cy="6387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F98A77-82AD-4A01-ADCF-FD668ADF3C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" t="10711" r="69750" b="46029"/>
          <a:stretch/>
        </p:blipFill>
        <p:spPr>
          <a:xfrm>
            <a:off x="61196" y="953701"/>
            <a:ext cx="1980571" cy="1873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291A39-E774-4531-AD2C-9FB11053CF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6" t="9706" r="33430" b="47034"/>
          <a:stretch/>
        </p:blipFill>
        <p:spPr>
          <a:xfrm>
            <a:off x="436416" y="2921141"/>
            <a:ext cx="2161773" cy="1861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AC5CA8-45E2-4572-8C84-CCB3C2FF20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 t="12801" r="6417" b="44704"/>
          <a:stretch/>
        </p:blipFill>
        <p:spPr>
          <a:xfrm>
            <a:off x="56167" y="4873792"/>
            <a:ext cx="1834412" cy="1902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633FAD-9B84-4A87-ACC9-D20F761745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55465" r="67488" b="1275"/>
          <a:stretch/>
        </p:blipFill>
        <p:spPr>
          <a:xfrm>
            <a:off x="9922285" y="799634"/>
            <a:ext cx="2175535" cy="1873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166247-9562-433F-9DAE-9FA2B9F61A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5" t="54591" r="31931" b="2149"/>
          <a:stretch/>
        </p:blipFill>
        <p:spPr>
          <a:xfrm>
            <a:off x="9108384" y="2767214"/>
            <a:ext cx="2780073" cy="2109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4691DB-4524-4BAA-B835-79B0D9FEAB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1" t="58647" r="5132" b="121"/>
          <a:stretch/>
        </p:blipFill>
        <p:spPr>
          <a:xfrm>
            <a:off x="10119724" y="4957817"/>
            <a:ext cx="2001508" cy="1873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A44A802-DB2E-4E88-B0A9-1952BC59054C}"/>
              </a:ext>
            </a:extLst>
          </p:cNvPr>
          <p:cNvSpPr/>
          <p:nvPr/>
        </p:nvSpPr>
        <p:spPr>
          <a:xfrm>
            <a:off x="4406349" y="2802146"/>
            <a:ext cx="3132529" cy="13125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am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5B12F17-6174-4B74-BDBD-B81CA1E9A78D}"/>
              </a:ext>
            </a:extLst>
          </p:cNvPr>
          <p:cNvSpPr/>
          <p:nvPr/>
        </p:nvSpPr>
        <p:spPr>
          <a:xfrm>
            <a:off x="4317373" y="4767513"/>
            <a:ext cx="3132530" cy="14080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ap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580EC0-1A68-4FE0-A5B8-58ED898E2B2C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1357831" y="2704468"/>
            <a:ext cx="3048518" cy="7539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61F65-B4DD-49B2-B142-CC5AE9BF3AF1}"/>
              </a:ext>
            </a:extLst>
          </p:cNvPr>
          <p:cNvCxnSpPr>
            <a:cxnSpLocks/>
            <a:endCxn id="10" idx="3"/>
          </p:cNvCxnSpPr>
          <p:nvPr/>
        </p:nvCxnSpPr>
        <p:spPr>
          <a:xfrm flipV="1">
            <a:off x="1584453" y="3922446"/>
            <a:ext cx="3280644" cy="25788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785FEC-9BA9-462A-A168-0CDB27A6B5EC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517303" y="4782400"/>
            <a:ext cx="2727916" cy="6678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9407E3-D621-4A7C-AFFE-274A7C04396A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7538878" y="2445038"/>
            <a:ext cx="2811070" cy="10133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6C5036-B8A6-42AF-81B2-CBA894875FCA}"/>
              </a:ext>
            </a:extLst>
          </p:cNvPr>
          <p:cNvCxnSpPr>
            <a:cxnSpLocks/>
            <a:stCxn id="11" idx="6"/>
          </p:cNvCxnSpPr>
          <p:nvPr/>
        </p:nvCxnSpPr>
        <p:spPr>
          <a:xfrm flipV="1">
            <a:off x="7449903" y="4767513"/>
            <a:ext cx="3319785" cy="7040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6D700B-D235-4CD7-806E-6784243AC25F}"/>
              </a:ext>
            </a:extLst>
          </p:cNvPr>
          <p:cNvCxnSpPr>
            <a:cxnSpLocks/>
          </p:cNvCxnSpPr>
          <p:nvPr/>
        </p:nvCxnSpPr>
        <p:spPr>
          <a:xfrm>
            <a:off x="7472637" y="5525789"/>
            <a:ext cx="3204581" cy="10659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id="{259AD090-D797-4DF5-9391-80CFD9494C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4865098" y="657700"/>
            <a:ext cx="1924658" cy="2263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EFA1364-6E01-4C87-B036-2893DDB9E4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34" y="598236"/>
            <a:ext cx="899069" cy="89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1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E81D9B-96CC-45DD-999E-79FF2772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961" r="-817" b="6050"/>
          <a:stretch/>
        </p:blipFill>
        <p:spPr>
          <a:xfrm>
            <a:off x="122830" y="454554"/>
            <a:ext cx="12192000" cy="631173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732A1A8-28B3-4A1E-99EE-35774071D1C0}"/>
              </a:ext>
            </a:extLst>
          </p:cNvPr>
          <p:cNvSpPr txBox="1">
            <a:spLocks/>
          </p:cNvSpPr>
          <p:nvPr/>
        </p:nvSpPr>
        <p:spPr>
          <a:xfrm>
            <a:off x="-2" y="454554"/>
            <a:ext cx="9157253" cy="11012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 err="1"/>
              <a:t>Mở</a:t>
            </a:r>
            <a:r>
              <a:rPr lang="en-US" i="1" dirty="0"/>
              <a:t> </a:t>
            </a:r>
            <a:r>
              <a:rPr lang="en-US" i="1" dirty="0" err="1"/>
              <a:t>rộng</a:t>
            </a:r>
            <a:r>
              <a:rPr lang="en-US" i="1" dirty="0"/>
              <a:t> </a:t>
            </a:r>
            <a:r>
              <a:rPr lang="en-US" i="1" dirty="0" err="1"/>
              <a:t>tiếng</a:t>
            </a:r>
            <a:r>
              <a:rPr lang="en-US" i="1" dirty="0"/>
              <a:t> </a:t>
            </a:r>
            <a:r>
              <a:rPr lang="en-US" i="1" dirty="0" err="1"/>
              <a:t>có</a:t>
            </a:r>
            <a:r>
              <a:rPr lang="en-US" i="1" dirty="0"/>
              <a:t> </a:t>
            </a:r>
            <a:r>
              <a:rPr lang="en-US" i="1" dirty="0" err="1"/>
              <a:t>vần</a:t>
            </a:r>
            <a:r>
              <a:rPr lang="en-US" i="1" dirty="0"/>
              <a:t> </a:t>
            </a:r>
            <a:r>
              <a:rPr lang="en-US" sz="2800" i="1" dirty="0"/>
              <a:t>: </a:t>
            </a:r>
            <a:r>
              <a:rPr lang="en-US" sz="4000" i="1" dirty="0">
                <a:solidFill>
                  <a:srgbClr val="FF0000"/>
                </a:solidFill>
              </a:rPr>
              <a:t>am - 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391A64-C437-4B89-8CE1-B5915768A2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7230468" y="4415869"/>
            <a:ext cx="1616125" cy="1900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loud Callout 3">
            <a:extLst>
              <a:ext uri="{FF2B5EF4-FFF2-40B4-BE49-F238E27FC236}">
                <a16:creationId xmlns:a16="http://schemas.microsoft.com/office/drawing/2014/main" id="{A06B5282-B9D6-4337-8AA7-607D6A0CF985}"/>
              </a:ext>
            </a:extLst>
          </p:cNvPr>
          <p:cNvSpPr/>
          <p:nvPr/>
        </p:nvSpPr>
        <p:spPr>
          <a:xfrm>
            <a:off x="-2" y="1754626"/>
            <a:ext cx="6662283" cy="4162567"/>
          </a:xfrm>
          <a:prstGeom prst="cloudCallout">
            <a:avLst>
              <a:gd name="adj1" fmla="val 59313"/>
              <a:gd name="adj2" fmla="val 37362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am:</a:t>
            </a:r>
            <a:r>
              <a:rPr lang="en-US" sz="3200" dirty="0">
                <a:solidFill>
                  <a:schemeClr val="tx1"/>
                </a:solidFill>
              </a:rPr>
              <a:t>…………….......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……………...............</a:t>
            </a:r>
            <a:r>
              <a:rPr lang="en-US" sz="3200" dirty="0">
                <a:solidFill>
                  <a:srgbClr val="002060"/>
                </a:solidFill>
              </a:rPr>
              <a:t/>
            </a:r>
            <a:br>
              <a:rPr lang="en-US" sz="3200" dirty="0">
                <a:solidFill>
                  <a:srgbClr val="002060"/>
                </a:solidFill>
              </a:rPr>
            </a:br>
            <a:endParaRPr lang="en-US" sz="3200" dirty="0">
              <a:solidFill>
                <a:srgbClr val="C00000"/>
              </a:solidFill>
            </a:endParaRPr>
          </a:p>
          <a:p>
            <a:pPr algn="ctr"/>
            <a:r>
              <a:rPr lang="en-US" sz="4000" dirty="0">
                <a:solidFill>
                  <a:srgbClr val="0070C0"/>
                </a:solidFill>
              </a:rPr>
              <a:t>ap: </a:t>
            </a:r>
            <a:r>
              <a:rPr lang="en-US" sz="3200" dirty="0">
                <a:solidFill>
                  <a:schemeClr val="tx1"/>
                </a:solidFill>
              </a:rPr>
              <a:t>………………….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88558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6525EEA8-C71B-466E-8E05-69F07959D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745" r="17240" b="24601"/>
          <a:stretch/>
        </p:blipFill>
        <p:spPr>
          <a:xfrm>
            <a:off x="51467" y="433387"/>
            <a:ext cx="12140533" cy="64246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4EE91E-EE4B-43C3-AB29-024BEB25D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78" y="981233"/>
            <a:ext cx="11235318" cy="5719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22C5FB5-47DC-4F43-88B6-04DD4A1B1498}"/>
              </a:ext>
            </a:extLst>
          </p:cNvPr>
          <p:cNvGrpSpPr/>
          <p:nvPr/>
        </p:nvGrpSpPr>
        <p:grpSpPr>
          <a:xfrm>
            <a:off x="1431235" y="304800"/>
            <a:ext cx="9217013" cy="6610308"/>
            <a:chOff x="1431235" y="304800"/>
            <a:chExt cx="9217013" cy="661030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20F04FB-15D3-40AC-B222-9E9D0250C0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" t="15951" r="233" b="1513"/>
            <a:stretch/>
          </p:blipFill>
          <p:spPr>
            <a:xfrm>
              <a:off x="1431235" y="304800"/>
              <a:ext cx="9217013" cy="21810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1B6F126-CFDB-4A47-A555-06F606C11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752" y="2280140"/>
              <a:ext cx="9104496" cy="46349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EFF925-1564-4FD4-B7C5-EEF1D8ECDEBD}"/>
              </a:ext>
            </a:extLst>
          </p:cNvPr>
          <p:cNvCxnSpPr>
            <a:cxnSpLocks/>
          </p:cNvCxnSpPr>
          <p:nvPr/>
        </p:nvCxnSpPr>
        <p:spPr>
          <a:xfrm>
            <a:off x="4035285" y="1342270"/>
            <a:ext cx="7686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9C0A85-00E5-4447-B644-F081A0966D5D}"/>
              </a:ext>
            </a:extLst>
          </p:cNvPr>
          <p:cNvCxnSpPr>
            <a:cxnSpLocks/>
          </p:cNvCxnSpPr>
          <p:nvPr/>
        </p:nvCxnSpPr>
        <p:spPr>
          <a:xfrm>
            <a:off x="7336562" y="1335292"/>
            <a:ext cx="1239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C4A827-D038-4A12-9C37-E15E3EEC114F}"/>
              </a:ext>
            </a:extLst>
          </p:cNvPr>
          <p:cNvCxnSpPr>
            <a:cxnSpLocks/>
          </p:cNvCxnSpPr>
          <p:nvPr/>
        </p:nvCxnSpPr>
        <p:spPr>
          <a:xfrm>
            <a:off x="9611931" y="1807779"/>
            <a:ext cx="777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24B70D-D114-44AD-A129-AD34AF43781B}"/>
              </a:ext>
            </a:extLst>
          </p:cNvPr>
          <p:cNvCxnSpPr>
            <a:cxnSpLocks/>
          </p:cNvCxnSpPr>
          <p:nvPr/>
        </p:nvCxnSpPr>
        <p:spPr>
          <a:xfrm>
            <a:off x="2703444" y="2173004"/>
            <a:ext cx="13318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E0B7A03-1981-4970-BE24-633B79A7433F}"/>
              </a:ext>
            </a:extLst>
          </p:cNvPr>
          <p:cNvCxnSpPr>
            <a:cxnSpLocks/>
          </p:cNvCxnSpPr>
          <p:nvPr/>
        </p:nvCxnSpPr>
        <p:spPr>
          <a:xfrm>
            <a:off x="6000713" y="1335292"/>
            <a:ext cx="7686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4669B022-AC26-460B-ADE6-485D816737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" t="2608" r="80949" b="76052"/>
          <a:stretch/>
        </p:blipFill>
        <p:spPr>
          <a:xfrm>
            <a:off x="-13673" y="377674"/>
            <a:ext cx="1722710" cy="563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63B827-9E6F-4971-AA64-1301A1C3E630}"/>
              </a:ext>
            </a:extLst>
          </p:cNvPr>
          <p:cNvCxnSpPr>
            <a:cxnSpLocks/>
          </p:cNvCxnSpPr>
          <p:nvPr/>
        </p:nvCxnSpPr>
        <p:spPr>
          <a:xfrm>
            <a:off x="1570256" y="2211617"/>
            <a:ext cx="777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64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3830</TotalTime>
  <Words>85</Words>
  <Application>Microsoft Office PowerPoint</Application>
  <PresentationFormat>Widescreen</PresentationFormat>
  <Paragraphs>36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宋体</vt:lpstr>
      <vt:lpstr>字魂17号-萌趣果冻体</vt:lpstr>
      <vt:lpstr>Lato Regular</vt:lpstr>
      <vt:lpstr>Cambria</vt:lpstr>
      <vt:lpstr>Calibri</vt:lpstr>
      <vt:lpstr>UTM Avo</vt:lpstr>
      <vt:lpstr>小白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71</cp:revision>
  <dcterms:created xsi:type="dcterms:W3CDTF">2021-11-01T08:16:43Z</dcterms:created>
  <dcterms:modified xsi:type="dcterms:W3CDTF">2024-10-21T10:18:09Z</dcterms:modified>
</cp:coreProperties>
</file>