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63" r:id="rId5"/>
    <p:sldId id="260" r:id="rId6"/>
    <p:sldId id="261" r:id="rId7"/>
    <p:sldId id="262" r:id="rId8"/>
    <p:sldId id="264" r:id="rId9"/>
    <p:sldId id="265" r:id="rId10"/>
    <p:sldId id="266" r:id="rId11"/>
    <p:sldId id="259" r:id="rId12"/>
    <p:sldId id="267" r:id="rId13"/>
    <p:sldId id="268" r:id="rId14"/>
    <p:sldId id="269" r:id="rId15"/>
    <p:sldId id="270" r:id="rId16"/>
    <p:sldId id="271" r:id="rId17"/>
    <p:sldId id="272" r:id="rId18"/>
    <p:sldId id="273" r:id="rId19"/>
    <p:sldId id="276" r:id="rId20"/>
    <p:sldId id="277" r:id="rId21"/>
    <p:sldId id="278" r:id="rId22"/>
    <p:sldId id="274" r:id="rId23"/>
    <p:sldId id="275"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A95"/>
    <a:srgbClr val="DBE8B4"/>
    <a:srgbClr val="F8E2E5"/>
    <a:srgbClr val="DBEEF4"/>
    <a:srgbClr val="B6E9FA"/>
    <a:srgbClr val="9AE1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50" d="100"/>
          <a:sy n="50" d="100"/>
        </p:scale>
        <p:origin x="1234" y="8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2826038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8280595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408843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3994550"/>
            <a:ext cx="17271999" cy="2756297"/>
          </a:xfrm>
        </p:spPr>
        <p:txBody>
          <a:bodyPr/>
          <a:lstStyle/>
          <a:p>
            <a:r>
              <a:rPr lang="en-US" smtClean="0"/>
              <a:t>Click to edit Master title style</a:t>
            </a:r>
            <a:endParaRPr lang="en-US"/>
          </a:p>
        </p:txBody>
      </p:sp>
      <p:sp>
        <p:nvSpPr>
          <p:cNvPr id="3" name="Subtitle 2"/>
          <p:cNvSpPr>
            <a:spLocks noGrp="1"/>
          </p:cNvSpPr>
          <p:nvPr>
            <p:ph type="subTitle" idx="1"/>
          </p:nvPr>
        </p:nvSpPr>
        <p:spPr>
          <a:xfrm>
            <a:off x="3048001" y="7286625"/>
            <a:ext cx="14223999" cy="3286125"/>
          </a:xfrm>
        </p:spPr>
        <p:txBody>
          <a:bodyPr/>
          <a:lstStyle>
            <a:lvl1pPr marL="0" indent="0" algn="ctr">
              <a:buNone/>
              <a:defRPr>
                <a:solidFill>
                  <a:schemeClr val="tx1">
                    <a:tint val="75000"/>
                  </a:schemeClr>
                </a:solidFill>
              </a:defRPr>
            </a:lvl1pPr>
            <a:lvl2pPr marL="857250" indent="0" algn="ctr">
              <a:buNone/>
              <a:defRPr>
                <a:solidFill>
                  <a:schemeClr val="tx1">
                    <a:tint val="75000"/>
                  </a:schemeClr>
                </a:solidFill>
              </a:defRPr>
            </a:lvl2pPr>
            <a:lvl3pPr marL="1714500" indent="0" algn="ctr">
              <a:buNone/>
              <a:defRPr>
                <a:solidFill>
                  <a:schemeClr val="tx1">
                    <a:tint val="75000"/>
                  </a:schemeClr>
                </a:solidFill>
              </a:defRPr>
            </a:lvl3pPr>
            <a:lvl4pPr marL="2571750" indent="0" algn="ctr">
              <a:buNone/>
              <a:defRPr>
                <a:solidFill>
                  <a:schemeClr val="tx1">
                    <a:tint val="75000"/>
                  </a:schemeClr>
                </a:solidFill>
              </a:defRPr>
            </a:lvl4pPr>
            <a:lvl5pPr marL="3429000" indent="0" algn="ctr">
              <a:buNone/>
              <a:defRPr>
                <a:solidFill>
                  <a:schemeClr val="tx1">
                    <a:tint val="75000"/>
                  </a:schemeClr>
                </a:solidFill>
              </a:defRPr>
            </a:lvl5pPr>
            <a:lvl6pPr marL="4286250" indent="0" algn="ctr">
              <a:buNone/>
              <a:defRPr>
                <a:solidFill>
                  <a:schemeClr val="tx1">
                    <a:tint val="75000"/>
                  </a:schemeClr>
                </a:solidFill>
              </a:defRPr>
            </a:lvl6pPr>
            <a:lvl7pPr marL="5143500" indent="0" algn="ctr">
              <a:buNone/>
              <a:defRPr>
                <a:solidFill>
                  <a:schemeClr val="tx1">
                    <a:tint val="75000"/>
                  </a:schemeClr>
                </a:solidFill>
              </a:defRPr>
            </a:lvl7pPr>
            <a:lvl8pPr marL="6000750" indent="0" algn="ctr">
              <a:buNone/>
              <a:defRPr>
                <a:solidFill>
                  <a:schemeClr val="tx1">
                    <a:tint val="75000"/>
                  </a:schemeClr>
                </a:solidFill>
              </a:defRPr>
            </a:lvl8pPr>
            <a:lvl9pPr marL="68580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1162331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8519209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5142" y="8262940"/>
            <a:ext cx="17271999" cy="2553891"/>
          </a:xfrm>
        </p:spPr>
        <p:txBody>
          <a:bodyPr anchor="t"/>
          <a:lstStyle>
            <a:lvl1pPr algn="l">
              <a:defRPr sz="7500" b="1" cap="all"/>
            </a:lvl1pPr>
          </a:lstStyle>
          <a:p>
            <a:r>
              <a:rPr lang="en-US" smtClean="0"/>
              <a:t>Click to edit Master title style</a:t>
            </a:r>
            <a:endParaRPr lang="en-US"/>
          </a:p>
        </p:txBody>
      </p:sp>
      <p:sp>
        <p:nvSpPr>
          <p:cNvPr id="3" name="Text Placeholder 2"/>
          <p:cNvSpPr>
            <a:spLocks noGrp="1"/>
          </p:cNvSpPr>
          <p:nvPr>
            <p:ph type="body" idx="1"/>
          </p:nvPr>
        </p:nvSpPr>
        <p:spPr>
          <a:xfrm>
            <a:off x="1605142" y="5450090"/>
            <a:ext cx="17271999" cy="2812851"/>
          </a:xfrm>
        </p:spPr>
        <p:txBody>
          <a:bodyPr anchor="b"/>
          <a:lstStyle>
            <a:lvl1pPr marL="0" indent="0">
              <a:buNone/>
              <a:defRPr sz="3750">
                <a:solidFill>
                  <a:schemeClr val="tx1">
                    <a:tint val="75000"/>
                  </a:schemeClr>
                </a:solidFill>
              </a:defRPr>
            </a:lvl1pPr>
            <a:lvl2pPr marL="857250" indent="0">
              <a:buNone/>
              <a:defRPr sz="3375">
                <a:solidFill>
                  <a:schemeClr val="tx1">
                    <a:tint val="75000"/>
                  </a:schemeClr>
                </a:solidFill>
              </a:defRPr>
            </a:lvl2pPr>
            <a:lvl3pPr marL="1714500" indent="0">
              <a:buNone/>
              <a:defRPr sz="3000">
                <a:solidFill>
                  <a:schemeClr val="tx1">
                    <a:tint val="75000"/>
                  </a:schemeClr>
                </a:solidFill>
              </a:defRPr>
            </a:lvl3pPr>
            <a:lvl4pPr marL="2571750" indent="0">
              <a:buNone/>
              <a:defRPr sz="2625">
                <a:solidFill>
                  <a:schemeClr val="tx1">
                    <a:tint val="75000"/>
                  </a:schemeClr>
                </a:solidFill>
              </a:defRPr>
            </a:lvl4pPr>
            <a:lvl5pPr marL="3429000" indent="0">
              <a:buNone/>
              <a:defRPr sz="2625">
                <a:solidFill>
                  <a:schemeClr val="tx1">
                    <a:tint val="75000"/>
                  </a:schemeClr>
                </a:solidFill>
              </a:defRPr>
            </a:lvl5pPr>
            <a:lvl6pPr marL="4286250" indent="0">
              <a:buNone/>
              <a:defRPr sz="2625">
                <a:solidFill>
                  <a:schemeClr val="tx1">
                    <a:tint val="75000"/>
                  </a:schemeClr>
                </a:solidFill>
              </a:defRPr>
            </a:lvl6pPr>
            <a:lvl7pPr marL="5143500" indent="0">
              <a:buNone/>
              <a:defRPr sz="2625">
                <a:solidFill>
                  <a:schemeClr val="tx1">
                    <a:tint val="75000"/>
                  </a:schemeClr>
                </a:solidFill>
              </a:defRPr>
            </a:lvl7pPr>
            <a:lvl8pPr marL="6000750" indent="0">
              <a:buNone/>
              <a:defRPr sz="2625">
                <a:solidFill>
                  <a:schemeClr val="tx1">
                    <a:tint val="75000"/>
                  </a:schemeClr>
                </a:solidFill>
              </a:defRPr>
            </a:lvl8pPr>
            <a:lvl9pPr marL="6858000" indent="0">
              <a:buNone/>
              <a:defRPr sz="2625">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453623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16002" y="3000378"/>
            <a:ext cx="8974667" cy="8486181"/>
          </a:xfrm>
        </p:spPr>
        <p:txBody>
          <a:bodyPr/>
          <a:lstStyle>
            <a:lvl1pPr>
              <a:defRPr sz="5250"/>
            </a:lvl1pPr>
            <a:lvl2pPr>
              <a:defRPr sz="4500"/>
            </a:lvl2pPr>
            <a:lvl3pPr>
              <a:defRPr sz="3750"/>
            </a:lvl3pPr>
            <a:lvl4pPr>
              <a:defRPr sz="3375"/>
            </a:lvl4pPr>
            <a:lvl5pPr>
              <a:defRPr sz="3375"/>
            </a:lvl5pPr>
            <a:lvl6pPr>
              <a:defRPr sz="3375"/>
            </a:lvl6pPr>
            <a:lvl7pPr>
              <a:defRPr sz="3375"/>
            </a:lvl7pPr>
            <a:lvl8pPr>
              <a:defRPr sz="3375"/>
            </a:lvl8pPr>
            <a:lvl9pPr>
              <a:defRPr sz="33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329335" y="3000378"/>
            <a:ext cx="8974667" cy="8486181"/>
          </a:xfrm>
        </p:spPr>
        <p:txBody>
          <a:bodyPr/>
          <a:lstStyle>
            <a:lvl1pPr>
              <a:defRPr sz="5250"/>
            </a:lvl1pPr>
            <a:lvl2pPr>
              <a:defRPr sz="4500"/>
            </a:lvl2pPr>
            <a:lvl3pPr>
              <a:defRPr sz="3750"/>
            </a:lvl3pPr>
            <a:lvl4pPr>
              <a:defRPr sz="3375"/>
            </a:lvl4pPr>
            <a:lvl5pPr>
              <a:defRPr sz="3375"/>
            </a:lvl5pPr>
            <a:lvl6pPr>
              <a:defRPr sz="3375"/>
            </a:lvl6pPr>
            <a:lvl7pPr>
              <a:defRPr sz="3375"/>
            </a:lvl7pPr>
            <a:lvl8pPr>
              <a:defRPr sz="3375"/>
            </a:lvl8pPr>
            <a:lvl9pPr>
              <a:defRPr sz="3375"/>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7145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1875197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16001" y="2878337"/>
            <a:ext cx="8978196" cy="1199554"/>
          </a:xfrm>
        </p:spPr>
        <p:txBody>
          <a:bodyPr anchor="b"/>
          <a:lstStyle>
            <a:lvl1pPr marL="0" indent="0">
              <a:buNone/>
              <a:defRPr sz="4500" b="1"/>
            </a:lvl1pPr>
            <a:lvl2pPr marL="857250" indent="0">
              <a:buNone/>
              <a:defRPr sz="3750" b="1"/>
            </a:lvl2pPr>
            <a:lvl3pPr marL="1714500" indent="0">
              <a:buNone/>
              <a:defRPr sz="3375" b="1"/>
            </a:lvl3pPr>
            <a:lvl4pPr marL="2571750" indent="0">
              <a:buNone/>
              <a:defRPr sz="3000" b="1"/>
            </a:lvl4pPr>
            <a:lvl5pPr marL="3429000" indent="0">
              <a:buNone/>
              <a:defRPr sz="3000" b="1"/>
            </a:lvl5pPr>
            <a:lvl6pPr marL="4286250" indent="0">
              <a:buNone/>
              <a:defRPr sz="3000" b="1"/>
            </a:lvl6pPr>
            <a:lvl7pPr marL="5143500" indent="0">
              <a:buNone/>
              <a:defRPr sz="3000" b="1"/>
            </a:lvl7pPr>
            <a:lvl8pPr marL="6000750" indent="0">
              <a:buNone/>
              <a:defRPr sz="3000" b="1"/>
            </a:lvl8pPr>
            <a:lvl9pPr marL="6858000" indent="0">
              <a:buNone/>
              <a:defRPr sz="3000" b="1"/>
            </a:lvl9pPr>
          </a:lstStyle>
          <a:p>
            <a:pPr lvl="0"/>
            <a:r>
              <a:rPr lang="en-US" smtClean="0"/>
              <a:t>Click to edit Master text styles</a:t>
            </a:r>
          </a:p>
        </p:txBody>
      </p:sp>
      <p:sp>
        <p:nvSpPr>
          <p:cNvPr id="4" name="Content Placeholder 3"/>
          <p:cNvSpPr>
            <a:spLocks noGrp="1"/>
          </p:cNvSpPr>
          <p:nvPr>
            <p:ph sz="half" idx="2"/>
          </p:nvPr>
        </p:nvSpPr>
        <p:spPr>
          <a:xfrm>
            <a:off x="1016001" y="4077891"/>
            <a:ext cx="8978196" cy="7408665"/>
          </a:xfrm>
        </p:spPr>
        <p:txBody>
          <a:bodyPr/>
          <a:lstStyle>
            <a:lvl1pPr>
              <a:defRPr sz="4500"/>
            </a:lvl1pPr>
            <a:lvl2pPr>
              <a:defRPr sz="3750"/>
            </a:lvl2pPr>
            <a:lvl3pPr>
              <a:defRPr sz="3375"/>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322278" y="2878337"/>
            <a:ext cx="8981723" cy="1199554"/>
          </a:xfrm>
        </p:spPr>
        <p:txBody>
          <a:bodyPr anchor="b"/>
          <a:lstStyle>
            <a:lvl1pPr marL="0" indent="0">
              <a:buNone/>
              <a:defRPr sz="4500" b="1"/>
            </a:lvl1pPr>
            <a:lvl2pPr marL="857250" indent="0">
              <a:buNone/>
              <a:defRPr sz="3750" b="1"/>
            </a:lvl2pPr>
            <a:lvl3pPr marL="1714500" indent="0">
              <a:buNone/>
              <a:defRPr sz="3375" b="1"/>
            </a:lvl3pPr>
            <a:lvl4pPr marL="2571750" indent="0">
              <a:buNone/>
              <a:defRPr sz="3000" b="1"/>
            </a:lvl4pPr>
            <a:lvl5pPr marL="3429000" indent="0">
              <a:buNone/>
              <a:defRPr sz="3000" b="1"/>
            </a:lvl5pPr>
            <a:lvl6pPr marL="4286250" indent="0">
              <a:buNone/>
              <a:defRPr sz="3000" b="1"/>
            </a:lvl6pPr>
            <a:lvl7pPr marL="5143500" indent="0">
              <a:buNone/>
              <a:defRPr sz="3000" b="1"/>
            </a:lvl7pPr>
            <a:lvl8pPr marL="6000750" indent="0">
              <a:buNone/>
              <a:defRPr sz="3000" b="1"/>
            </a:lvl8pPr>
            <a:lvl9pPr marL="6858000" indent="0">
              <a:buNone/>
              <a:defRPr sz="3000" b="1"/>
            </a:lvl9pPr>
          </a:lstStyle>
          <a:p>
            <a:pPr lvl="0"/>
            <a:r>
              <a:rPr lang="en-US" smtClean="0"/>
              <a:t>Click to edit Master text styles</a:t>
            </a:r>
          </a:p>
        </p:txBody>
      </p:sp>
      <p:sp>
        <p:nvSpPr>
          <p:cNvPr id="6" name="Content Placeholder 5"/>
          <p:cNvSpPr>
            <a:spLocks noGrp="1"/>
          </p:cNvSpPr>
          <p:nvPr>
            <p:ph sz="quarter" idx="4"/>
          </p:nvPr>
        </p:nvSpPr>
        <p:spPr>
          <a:xfrm>
            <a:off x="10322278" y="4077891"/>
            <a:ext cx="8981723" cy="7408665"/>
          </a:xfrm>
        </p:spPr>
        <p:txBody>
          <a:bodyPr/>
          <a:lstStyle>
            <a:lvl1pPr>
              <a:defRPr sz="4500"/>
            </a:lvl1pPr>
            <a:lvl2pPr>
              <a:defRPr sz="3750"/>
            </a:lvl2pPr>
            <a:lvl3pPr>
              <a:defRPr sz="3375"/>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7145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1805599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7145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758970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7145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2585490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1" y="511969"/>
            <a:ext cx="6685140" cy="2178844"/>
          </a:xfrm>
        </p:spPr>
        <p:txBody>
          <a:bodyPr anchor="b"/>
          <a:lstStyle>
            <a:lvl1pPr algn="l">
              <a:defRPr sz="3750" b="1"/>
            </a:lvl1pPr>
          </a:lstStyle>
          <a:p>
            <a:r>
              <a:rPr lang="en-US" smtClean="0"/>
              <a:t>Click to edit Master title style</a:t>
            </a:r>
            <a:endParaRPr lang="en-US"/>
          </a:p>
        </p:txBody>
      </p:sp>
      <p:sp>
        <p:nvSpPr>
          <p:cNvPr id="3" name="Content Placeholder 2"/>
          <p:cNvSpPr>
            <a:spLocks noGrp="1"/>
          </p:cNvSpPr>
          <p:nvPr>
            <p:ph idx="1"/>
          </p:nvPr>
        </p:nvSpPr>
        <p:spPr>
          <a:xfrm>
            <a:off x="7944555" y="511972"/>
            <a:ext cx="11359444" cy="10974587"/>
          </a:xfrm>
        </p:spPr>
        <p:txBody>
          <a:bodyPr/>
          <a:lstStyle>
            <a:lvl1pPr>
              <a:defRPr sz="6000"/>
            </a:lvl1pPr>
            <a:lvl2pPr>
              <a:defRPr sz="5250"/>
            </a:lvl2pPr>
            <a:lvl3pPr>
              <a:defRPr sz="4500"/>
            </a:lvl3pPr>
            <a:lvl4pPr>
              <a:defRPr sz="3750"/>
            </a:lvl4pPr>
            <a:lvl5pPr>
              <a:defRPr sz="3750"/>
            </a:lvl5pPr>
            <a:lvl6pPr>
              <a:defRPr sz="3750"/>
            </a:lvl6pPr>
            <a:lvl7pPr>
              <a:defRPr sz="3750"/>
            </a:lvl7pPr>
            <a:lvl8pPr>
              <a:defRPr sz="3750"/>
            </a:lvl8pPr>
            <a:lvl9pPr>
              <a:defRPr sz="37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16001" y="2690813"/>
            <a:ext cx="6685140" cy="8795743"/>
          </a:xfrm>
        </p:spPr>
        <p:txBody>
          <a:bodyPr/>
          <a:lstStyle>
            <a:lvl1pPr marL="0" indent="0">
              <a:buNone/>
              <a:defRPr sz="2625"/>
            </a:lvl1pPr>
            <a:lvl2pPr marL="857250" indent="0">
              <a:buNone/>
              <a:defRPr sz="2250"/>
            </a:lvl2pPr>
            <a:lvl3pPr marL="1714500" indent="0">
              <a:buNone/>
              <a:defRPr sz="1875"/>
            </a:lvl3pPr>
            <a:lvl4pPr marL="2571750" indent="0">
              <a:buNone/>
              <a:defRPr sz="1688"/>
            </a:lvl4pPr>
            <a:lvl5pPr marL="3429000" indent="0">
              <a:buNone/>
              <a:defRPr sz="1688"/>
            </a:lvl5pPr>
            <a:lvl6pPr marL="4286250" indent="0">
              <a:buNone/>
              <a:defRPr sz="1688"/>
            </a:lvl6pPr>
            <a:lvl7pPr marL="5143500" indent="0">
              <a:buNone/>
              <a:defRPr sz="1688"/>
            </a:lvl7pPr>
            <a:lvl8pPr marL="6000750" indent="0">
              <a:buNone/>
              <a:defRPr sz="1688"/>
            </a:lvl8pPr>
            <a:lvl9pPr marL="6858000" indent="0">
              <a:buNone/>
              <a:defRPr sz="1688"/>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7145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4262397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D166EC-6634-424E-90EC-6BEB96627D7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466209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982862" y="9001125"/>
            <a:ext cx="12192000" cy="1062634"/>
          </a:xfrm>
        </p:spPr>
        <p:txBody>
          <a:bodyPr anchor="b"/>
          <a:lstStyle>
            <a:lvl1pPr algn="l">
              <a:defRPr sz="3750" b="1"/>
            </a:lvl1pPr>
          </a:lstStyle>
          <a:p>
            <a:r>
              <a:rPr lang="en-US" smtClean="0"/>
              <a:t>Click to edit Master title style</a:t>
            </a:r>
            <a:endParaRPr lang="en-US"/>
          </a:p>
        </p:txBody>
      </p:sp>
      <p:sp>
        <p:nvSpPr>
          <p:cNvPr id="3" name="Picture Placeholder 2"/>
          <p:cNvSpPr>
            <a:spLocks noGrp="1"/>
          </p:cNvSpPr>
          <p:nvPr>
            <p:ph type="pic" idx="1"/>
          </p:nvPr>
        </p:nvSpPr>
        <p:spPr>
          <a:xfrm>
            <a:off x="3982862" y="1148953"/>
            <a:ext cx="12192000" cy="7715250"/>
          </a:xfrm>
        </p:spPr>
        <p:txBody>
          <a:bodyPr/>
          <a:lstStyle>
            <a:lvl1pPr marL="0" indent="0">
              <a:buNone/>
              <a:defRPr sz="6000"/>
            </a:lvl1pPr>
            <a:lvl2pPr marL="857250" indent="0">
              <a:buNone/>
              <a:defRPr sz="5250"/>
            </a:lvl2pPr>
            <a:lvl3pPr marL="1714500" indent="0">
              <a:buNone/>
              <a:defRPr sz="4500"/>
            </a:lvl3pPr>
            <a:lvl4pPr marL="2571750" indent="0">
              <a:buNone/>
              <a:defRPr sz="3750"/>
            </a:lvl4pPr>
            <a:lvl5pPr marL="3429000" indent="0">
              <a:buNone/>
              <a:defRPr sz="3750"/>
            </a:lvl5pPr>
            <a:lvl6pPr marL="4286250" indent="0">
              <a:buNone/>
              <a:defRPr sz="3750"/>
            </a:lvl6pPr>
            <a:lvl7pPr marL="5143500" indent="0">
              <a:buNone/>
              <a:defRPr sz="3750"/>
            </a:lvl7pPr>
            <a:lvl8pPr marL="6000750" indent="0">
              <a:buNone/>
              <a:defRPr sz="3750"/>
            </a:lvl8pPr>
            <a:lvl9pPr marL="6858000" indent="0">
              <a:buNone/>
              <a:defRPr sz="3750"/>
            </a:lvl9pPr>
          </a:lstStyle>
          <a:p>
            <a:endParaRPr lang="en-US"/>
          </a:p>
        </p:txBody>
      </p:sp>
      <p:sp>
        <p:nvSpPr>
          <p:cNvPr id="4" name="Text Placeholder 3"/>
          <p:cNvSpPr>
            <a:spLocks noGrp="1"/>
          </p:cNvSpPr>
          <p:nvPr>
            <p:ph type="body" sz="half" idx="2"/>
          </p:nvPr>
        </p:nvSpPr>
        <p:spPr>
          <a:xfrm>
            <a:off x="3982862" y="10063759"/>
            <a:ext cx="12192000" cy="1509116"/>
          </a:xfrm>
        </p:spPr>
        <p:txBody>
          <a:bodyPr/>
          <a:lstStyle>
            <a:lvl1pPr marL="0" indent="0">
              <a:buNone/>
              <a:defRPr sz="2625"/>
            </a:lvl1pPr>
            <a:lvl2pPr marL="857250" indent="0">
              <a:buNone/>
              <a:defRPr sz="2250"/>
            </a:lvl2pPr>
            <a:lvl3pPr marL="1714500" indent="0">
              <a:buNone/>
              <a:defRPr sz="1875"/>
            </a:lvl3pPr>
            <a:lvl4pPr marL="2571750" indent="0">
              <a:buNone/>
              <a:defRPr sz="1688"/>
            </a:lvl4pPr>
            <a:lvl5pPr marL="3429000" indent="0">
              <a:buNone/>
              <a:defRPr sz="1688"/>
            </a:lvl5pPr>
            <a:lvl6pPr marL="4286250" indent="0">
              <a:buNone/>
              <a:defRPr sz="1688"/>
            </a:lvl6pPr>
            <a:lvl7pPr marL="5143500" indent="0">
              <a:buNone/>
              <a:defRPr sz="1688"/>
            </a:lvl7pPr>
            <a:lvl8pPr marL="6000750" indent="0">
              <a:buNone/>
              <a:defRPr sz="1688"/>
            </a:lvl8pPr>
            <a:lvl9pPr marL="6858000" indent="0">
              <a:buNone/>
              <a:defRPr sz="1688"/>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7145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21306141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32224910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732001" y="514949"/>
            <a:ext cx="4572000" cy="1097160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16001" y="514949"/>
            <a:ext cx="13377334" cy="1097160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7145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1160564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pPr defTabSz="1662562"/>
            <a:fld id="{1D8BD707-D9CF-40AE-B4C6-C98DA3205C09}" type="datetimeFigureOut">
              <a:rPr lang="en-US" sz="3273" smtClean="0">
                <a:solidFill>
                  <a:prstClr val="black"/>
                </a:solidFill>
              </a:rPr>
              <a:pPr defTabSz="1662562"/>
              <a:t>9/13/2023</a:t>
            </a:fld>
            <a:endParaRPr lang="en-US" sz="3273">
              <a:solidFill>
                <a:prstClr val="black"/>
              </a:solidFill>
            </a:endParaRPr>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pPr defTabSz="1662562"/>
            <a:endParaRPr lang="en-US" sz="3273">
              <a:solidFill>
                <a:prstClr val="black"/>
              </a:solidFill>
            </a:endParaRPr>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pPr defTabSz="1662562"/>
            <a:fld id="{B6F15528-21DE-4FAA-801E-634DDDAF4B2B}" type="slidenum">
              <a:rPr lang="en-US" sz="3273" smtClean="0">
                <a:solidFill>
                  <a:prstClr val="black"/>
                </a:solidFill>
              </a:rPr>
              <a:pPr defTabSz="1662562"/>
              <a:t>‹#›</a:t>
            </a:fld>
            <a:endParaRPr lang="en-US" sz="3273">
              <a:solidFill>
                <a:prstClr val="black"/>
              </a:solidFill>
            </a:endParaRPr>
          </a:p>
        </p:txBody>
      </p:sp>
    </p:spTree>
    <p:extLst>
      <p:ext uri="{BB962C8B-B14F-4D97-AF65-F5344CB8AC3E}">
        <p14:creationId xmlns:p14="http://schemas.microsoft.com/office/powerpoint/2010/main" val="34561454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FD166EC-6634-424E-90EC-6BEB96627D7C}" type="datetimeFigureOut">
              <a:rPr lang="en-US" smtClean="0"/>
              <a:t>9/13/2023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4014298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D166EC-6634-424E-90EC-6BEB96627D7C}"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138025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D166EC-6634-424E-90EC-6BEB96627D7C}" type="datetimeFigureOut">
              <a:rPr lang="en-US" smtClean="0"/>
              <a:t>9/13/2023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5253855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D166EC-6634-424E-90EC-6BEB96627D7C}" type="datetimeFigureOut">
              <a:rPr lang="en-US" smtClean="0"/>
              <a:t>9/13/2023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338864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D166EC-6634-424E-90EC-6BEB96627D7C}" type="datetimeFigureOut">
              <a:rPr lang="en-US" smtClean="0"/>
              <a:t>9/13/2023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426335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FD166EC-6634-424E-90EC-6BEB96627D7C}"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3266358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FD166EC-6634-424E-90EC-6BEB96627D7C}" type="datetimeFigureOut">
              <a:rPr lang="en-US" smtClean="0"/>
              <a:t>9/13/2023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0D144E-6ABF-463C-A7A6-7B37506E3988}" type="slidenum">
              <a:rPr lang="en-US" smtClean="0"/>
              <a:t>‹#›</a:t>
            </a:fld>
            <a:endParaRPr lang="en-US"/>
          </a:p>
        </p:txBody>
      </p:sp>
    </p:spTree>
    <p:extLst>
      <p:ext uri="{BB962C8B-B14F-4D97-AF65-F5344CB8AC3E}">
        <p14:creationId xmlns:p14="http://schemas.microsoft.com/office/powerpoint/2010/main" val="14539774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image" Target="../media/image4.png"/><Relationship Id="rId5" Type="http://schemas.openxmlformats.org/officeDocument/2006/relationships/hyperlink" Target="https://www.facebook.com/groups/629898828017053" TargetMode="External"/><Relationship Id="rId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D166EC-6634-424E-90EC-6BEB96627D7C}" type="datetimeFigureOut">
              <a:rPr lang="en-US" smtClean="0"/>
              <a:t>9/13/2023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0D144E-6ABF-463C-A7A6-7B37506E3988}"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5"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6"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7" name="Picture 16">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8" name="Picture 17">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19" name="Picture 18">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0" name="Picture 19">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spTree>
    <p:extLst>
      <p:ext uri="{BB962C8B-B14F-4D97-AF65-F5344CB8AC3E}">
        <p14:creationId xmlns:p14="http://schemas.microsoft.com/office/powerpoint/2010/main" val="1593727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6001" y="514946"/>
            <a:ext cx="18288000" cy="214312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016001" y="3000378"/>
            <a:ext cx="18288000" cy="84861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016002" y="11918159"/>
            <a:ext cx="4741333" cy="684609"/>
          </a:xfrm>
          <a:prstGeom prst="rect">
            <a:avLst/>
          </a:prstGeom>
        </p:spPr>
        <p:txBody>
          <a:bodyPr vert="horz" lIns="91440" tIns="45720" rIns="91440" bIns="45720" rtlCol="0" anchor="ctr"/>
          <a:lstStyle>
            <a:lvl1pPr algn="l">
              <a:defRPr sz="2250">
                <a:solidFill>
                  <a:schemeClr val="tx1">
                    <a:tint val="75000"/>
                  </a:schemeClr>
                </a:solidFill>
              </a:defRPr>
            </a:lvl1pPr>
          </a:lstStyle>
          <a:p>
            <a:pPr defTabSz="1714500"/>
            <a:fld id="{1D8BD707-D9CF-40AE-B4C6-C98DA3205C09}" type="datetimeFigureOut">
              <a:rPr lang="en-US" smtClean="0">
                <a:solidFill>
                  <a:prstClr val="black">
                    <a:tint val="75000"/>
                  </a:prstClr>
                </a:solidFill>
              </a:rPr>
              <a:pPr defTabSz="1714500"/>
              <a:t>9/13/2023</a:t>
            </a:fld>
            <a:endParaRPr lang="en-US">
              <a:solidFill>
                <a:prstClr val="black">
                  <a:tint val="75000"/>
                </a:prstClr>
              </a:solidFill>
            </a:endParaRPr>
          </a:p>
        </p:txBody>
      </p:sp>
      <p:sp>
        <p:nvSpPr>
          <p:cNvPr id="5" name="Footer Placeholder 4"/>
          <p:cNvSpPr>
            <a:spLocks noGrp="1"/>
          </p:cNvSpPr>
          <p:nvPr>
            <p:ph type="ftr" sz="quarter" idx="3"/>
          </p:nvPr>
        </p:nvSpPr>
        <p:spPr>
          <a:xfrm>
            <a:off x="6942668" y="11918159"/>
            <a:ext cx="6434666" cy="684609"/>
          </a:xfrm>
          <a:prstGeom prst="rect">
            <a:avLst/>
          </a:prstGeom>
        </p:spPr>
        <p:txBody>
          <a:bodyPr vert="horz" lIns="91440" tIns="45720" rIns="91440" bIns="45720" rtlCol="0" anchor="ctr"/>
          <a:lstStyle>
            <a:lvl1pPr algn="ctr">
              <a:defRPr sz="2250">
                <a:solidFill>
                  <a:schemeClr val="tx1">
                    <a:tint val="75000"/>
                  </a:schemeClr>
                </a:solidFill>
              </a:defRPr>
            </a:lvl1pPr>
          </a:lstStyle>
          <a:p>
            <a:pPr defTabSz="1714500"/>
            <a:endParaRPr lang="en-US">
              <a:solidFill>
                <a:prstClr val="black">
                  <a:tint val="75000"/>
                </a:prstClr>
              </a:solidFill>
            </a:endParaRPr>
          </a:p>
        </p:txBody>
      </p:sp>
      <p:sp>
        <p:nvSpPr>
          <p:cNvPr id="6" name="Slide Number Placeholder 5"/>
          <p:cNvSpPr>
            <a:spLocks noGrp="1"/>
          </p:cNvSpPr>
          <p:nvPr>
            <p:ph type="sldNum" sz="quarter" idx="4"/>
          </p:nvPr>
        </p:nvSpPr>
        <p:spPr>
          <a:xfrm>
            <a:off x="14562669" y="11918159"/>
            <a:ext cx="4741333" cy="684609"/>
          </a:xfrm>
          <a:prstGeom prst="rect">
            <a:avLst/>
          </a:prstGeom>
        </p:spPr>
        <p:txBody>
          <a:bodyPr vert="horz" lIns="91440" tIns="45720" rIns="91440" bIns="45720" rtlCol="0" anchor="ctr"/>
          <a:lstStyle>
            <a:lvl1pPr algn="r">
              <a:defRPr sz="2250">
                <a:solidFill>
                  <a:schemeClr val="tx1">
                    <a:tint val="75000"/>
                  </a:schemeClr>
                </a:solidFill>
              </a:defRPr>
            </a:lvl1pPr>
          </a:lstStyle>
          <a:p>
            <a:pPr defTabSz="1714500"/>
            <a:fld id="{B6F15528-21DE-4FAA-801E-634DDDAF4B2B}" type="slidenum">
              <a:rPr lang="en-US" smtClean="0">
                <a:solidFill>
                  <a:prstClr val="black">
                    <a:tint val="75000"/>
                  </a:prstClr>
                </a:solidFill>
              </a:rPr>
              <a:pPr defTabSz="1714500"/>
              <a:t>‹#›</a:t>
            </a:fld>
            <a:endParaRPr lang="en-US">
              <a:solidFill>
                <a:prstClr val="black">
                  <a:tint val="75000"/>
                </a:prstClr>
              </a:solidFill>
            </a:endParaRPr>
          </a:p>
        </p:txBody>
      </p:sp>
    </p:spTree>
    <p:extLst>
      <p:ext uri="{BB962C8B-B14F-4D97-AF65-F5344CB8AC3E}">
        <p14:creationId xmlns:p14="http://schemas.microsoft.com/office/powerpoint/2010/main" val="2301545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714500" rtl="0" eaLnBrk="1" latinLnBrk="0" hangingPunct="1">
        <a:spcBef>
          <a:spcPct val="0"/>
        </a:spcBef>
        <a:buNone/>
        <a:defRPr sz="8250" kern="1200">
          <a:solidFill>
            <a:schemeClr val="tx1"/>
          </a:solidFill>
          <a:latin typeface="+mj-lt"/>
          <a:ea typeface="+mj-ea"/>
          <a:cs typeface="+mj-cs"/>
        </a:defRPr>
      </a:lvl1pPr>
    </p:titleStyle>
    <p:bodyStyle>
      <a:lvl1pPr marL="642938" indent="-642938" algn="l" defTabSz="1714500" rtl="0" eaLnBrk="1" latinLnBrk="0" hangingPunct="1">
        <a:spcBef>
          <a:spcPct val="20000"/>
        </a:spcBef>
        <a:buFont typeface="Arial" pitchFamily="34" charset="0"/>
        <a:buChar char="•"/>
        <a:defRPr sz="6000" kern="1200">
          <a:solidFill>
            <a:schemeClr val="tx1"/>
          </a:solidFill>
          <a:latin typeface="+mn-lt"/>
          <a:ea typeface="+mn-ea"/>
          <a:cs typeface="+mn-cs"/>
        </a:defRPr>
      </a:lvl1pPr>
      <a:lvl2pPr marL="1393031" indent="-535781" algn="l" defTabSz="1714500" rtl="0" eaLnBrk="1" latinLnBrk="0" hangingPunct="1">
        <a:spcBef>
          <a:spcPct val="20000"/>
        </a:spcBef>
        <a:buFont typeface="Arial" pitchFamily="34" charset="0"/>
        <a:buChar char="–"/>
        <a:defRPr sz="5250" kern="1200">
          <a:solidFill>
            <a:schemeClr val="tx1"/>
          </a:solidFill>
          <a:latin typeface="+mn-lt"/>
          <a:ea typeface="+mn-ea"/>
          <a:cs typeface="+mn-cs"/>
        </a:defRPr>
      </a:lvl2pPr>
      <a:lvl3pPr marL="2143125" indent="-428625" algn="l" defTabSz="1714500" rtl="0" eaLnBrk="1" latinLnBrk="0" hangingPunct="1">
        <a:spcBef>
          <a:spcPct val="20000"/>
        </a:spcBef>
        <a:buFont typeface="Arial" pitchFamily="34" charset="0"/>
        <a:buChar char="•"/>
        <a:defRPr sz="4500" kern="1200">
          <a:solidFill>
            <a:schemeClr val="tx1"/>
          </a:solidFill>
          <a:latin typeface="+mn-lt"/>
          <a:ea typeface="+mn-ea"/>
          <a:cs typeface="+mn-cs"/>
        </a:defRPr>
      </a:lvl3pPr>
      <a:lvl4pPr marL="3000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4pPr>
      <a:lvl5pPr marL="3857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5pPr>
      <a:lvl6pPr marL="47148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6pPr>
      <a:lvl7pPr marL="55721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7pPr>
      <a:lvl8pPr marL="642937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8pPr>
      <a:lvl9pPr marL="7286625" indent="-428625" algn="l" defTabSz="1714500" rtl="0" eaLnBrk="1" latinLnBrk="0" hangingPunct="1">
        <a:spcBef>
          <a:spcPct val="20000"/>
        </a:spcBef>
        <a:buFont typeface="Arial" pitchFamily="34" charset="0"/>
        <a:buChar char="•"/>
        <a:defRPr sz="3750" kern="1200">
          <a:solidFill>
            <a:schemeClr val="tx1"/>
          </a:solidFill>
          <a:latin typeface="+mn-lt"/>
          <a:ea typeface="+mn-ea"/>
          <a:cs typeface="+mn-cs"/>
        </a:defRPr>
      </a:lvl9pPr>
    </p:bodyStyle>
    <p:otherStyle>
      <a:defPPr>
        <a:defRPr lang="en-US"/>
      </a:defPPr>
      <a:lvl1pPr marL="0" algn="l" defTabSz="1714500" rtl="0" eaLnBrk="1" latinLnBrk="0" hangingPunct="1">
        <a:defRPr sz="3375" kern="1200">
          <a:solidFill>
            <a:schemeClr val="tx1"/>
          </a:solidFill>
          <a:latin typeface="+mn-lt"/>
          <a:ea typeface="+mn-ea"/>
          <a:cs typeface="+mn-cs"/>
        </a:defRPr>
      </a:lvl1pPr>
      <a:lvl2pPr marL="857250" algn="l" defTabSz="1714500" rtl="0" eaLnBrk="1" latinLnBrk="0" hangingPunct="1">
        <a:defRPr sz="3375" kern="1200">
          <a:solidFill>
            <a:schemeClr val="tx1"/>
          </a:solidFill>
          <a:latin typeface="+mn-lt"/>
          <a:ea typeface="+mn-ea"/>
          <a:cs typeface="+mn-cs"/>
        </a:defRPr>
      </a:lvl2pPr>
      <a:lvl3pPr marL="1714500" algn="l" defTabSz="1714500" rtl="0" eaLnBrk="1" latinLnBrk="0" hangingPunct="1">
        <a:defRPr sz="3375" kern="1200">
          <a:solidFill>
            <a:schemeClr val="tx1"/>
          </a:solidFill>
          <a:latin typeface="+mn-lt"/>
          <a:ea typeface="+mn-ea"/>
          <a:cs typeface="+mn-cs"/>
        </a:defRPr>
      </a:lvl3pPr>
      <a:lvl4pPr marL="2571750" algn="l" defTabSz="1714500" rtl="0" eaLnBrk="1" latinLnBrk="0" hangingPunct="1">
        <a:defRPr sz="3375" kern="1200">
          <a:solidFill>
            <a:schemeClr val="tx1"/>
          </a:solidFill>
          <a:latin typeface="+mn-lt"/>
          <a:ea typeface="+mn-ea"/>
          <a:cs typeface="+mn-cs"/>
        </a:defRPr>
      </a:lvl4pPr>
      <a:lvl5pPr marL="3429000" algn="l" defTabSz="1714500" rtl="0" eaLnBrk="1" latinLnBrk="0" hangingPunct="1">
        <a:defRPr sz="3375" kern="1200">
          <a:solidFill>
            <a:schemeClr val="tx1"/>
          </a:solidFill>
          <a:latin typeface="+mn-lt"/>
          <a:ea typeface="+mn-ea"/>
          <a:cs typeface="+mn-cs"/>
        </a:defRPr>
      </a:lvl5pPr>
      <a:lvl6pPr marL="4286250" algn="l" defTabSz="1714500" rtl="0" eaLnBrk="1" latinLnBrk="0" hangingPunct="1">
        <a:defRPr sz="3375" kern="1200">
          <a:solidFill>
            <a:schemeClr val="tx1"/>
          </a:solidFill>
          <a:latin typeface="+mn-lt"/>
          <a:ea typeface="+mn-ea"/>
          <a:cs typeface="+mn-cs"/>
        </a:defRPr>
      </a:lvl6pPr>
      <a:lvl7pPr marL="5143500" algn="l" defTabSz="1714500" rtl="0" eaLnBrk="1" latinLnBrk="0" hangingPunct="1">
        <a:defRPr sz="3375" kern="1200">
          <a:solidFill>
            <a:schemeClr val="tx1"/>
          </a:solidFill>
          <a:latin typeface="+mn-lt"/>
          <a:ea typeface="+mn-ea"/>
          <a:cs typeface="+mn-cs"/>
        </a:defRPr>
      </a:lvl7pPr>
      <a:lvl8pPr marL="6000750" algn="l" defTabSz="1714500" rtl="0" eaLnBrk="1" latinLnBrk="0" hangingPunct="1">
        <a:defRPr sz="3375" kern="1200">
          <a:solidFill>
            <a:schemeClr val="tx1"/>
          </a:solidFill>
          <a:latin typeface="+mn-lt"/>
          <a:ea typeface="+mn-ea"/>
          <a:cs typeface="+mn-cs"/>
        </a:defRPr>
      </a:lvl8pPr>
      <a:lvl9pPr marL="6858000" algn="l" defTabSz="1714500" rtl="0" eaLnBrk="1" latinLnBrk="0" hangingPunct="1">
        <a:defRPr sz="337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2377031056"/>
      </p:ext>
    </p:extLst>
  </p:cSld>
  <p:clrMap bg1="lt1" tx1="dk1" bg2="lt2" tx2="dk2" accent1="accent1" accent2="accent2" accent3="accent3" accent4="accent4" accent5="accent5" accent6="accent6" hlink="hlink" folHlink="folHlink"/>
  <p:sldLayoutIdLst>
    <p:sldLayoutId id="2147483673" r:id="rId1"/>
  </p:sldLayoutIdLst>
  <p:timing>
    <p:tnLst>
      <p:par>
        <p:cTn id="1" dur="indefinite" restart="never" nodeType="tmRoot"/>
      </p:par>
    </p:tnLst>
  </p:timing>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8.xml"/><Relationship Id="rId5" Type="http://schemas.openxmlformats.org/officeDocument/2006/relationships/image" Target="../media/image27.png"/><Relationship Id="rId4" Type="http://schemas.openxmlformats.org/officeDocument/2006/relationships/image" Target="../media/image21.jpg"/></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7000"/>
          </a:stretch>
        </a:blipFill>
        <a:effectLst/>
      </p:bgPr>
    </p:bg>
    <p:spTree>
      <p:nvGrpSpPr>
        <p:cNvPr id="1" name=""/>
        <p:cNvGrpSpPr/>
        <p:nvPr/>
      </p:nvGrpSpPr>
      <p:grpSpPr>
        <a:xfrm>
          <a:off x="0" y="0"/>
          <a:ext cx="0" cy="0"/>
          <a:chOff x="0" y="0"/>
          <a:chExt cx="0" cy="0"/>
        </a:xfrm>
      </p:grpSpPr>
      <p:sp>
        <p:nvSpPr>
          <p:cNvPr id="32" name="Rounded Rectangle 31"/>
          <p:cNvSpPr/>
          <p:nvPr/>
        </p:nvSpPr>
        <p:spPr>
          <a:xfrm rot="19723870">
            <a:off x="103202" y="1298502"/>
            <a:ext cx="2814543" cy="1770200"/>
          </a:xfrm>
          <a:prstGeom prst="roundRect">
            <a:avLst/>
          </a:prstGeom>
          <a:solidFill>
            <a:srgbClr val="B6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282241" y="282495"/>
            <a:ext cx="4919679" cy="2090315"/>
          </a:xfrm>
          <a:prstGeom prst="roundRect">
            <a:avLst/>
          </a:prstGeom>
          <a:solidFill>
            <a:srgbClr val="B6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rot="19723870">
            <a:off x="4082550" y="1012503"/>
            <a:ext cx="826326" cy="1601971"/>
          </a:xfrm>
          <a:prstGeom prst="roundRect">
            <a:avLst/>
          </a:prstGeom>
          <a:solidFill>
            <a:srgbClr val="B6E9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stretch>
            <a:fillRect/>
          </a:stretch>
        </p:blipFill>
        <p:spPr>
          <a:xfrm>
            <a:off x="-3459534" y="-354707"/>
            <a:ext cx="12125995" cy="6358679"/>
          </a:xfrm>
          <a:prstGeom prst="rect">
            <a:avLst/>
          </a:prstGeom>
        </p:spPr>
      </p:pic>
      <p:pic>
        <p:nvPicPr>
          <p:cNvPr id="3" name="Picture 2"/>
          <p:cNvPicPr>
            <a:picLocks noChangeAspect="1"/>
          </p:cNvPicPr>
          <p:nvPr/>
        </p:nvPicPr>
        <p:blipFill>
          <a:blip r:embed="rId4"/>
          <a:stretch>
            <a:fillRect/>
          </a:stretch>
        </p:blipFill>
        <p:spPr>
          <a:xfrm>
            <a:off x="574746" y="4084709"/>
            <a:ext cx="7529213" cy="3913971"/>
          </a:xfrm>
          <a:prstGeom prst="rect">
            <a:avLst/>
          </a:prstGeom>
        </p:spPr>
      </p:pic>
      <p:pic>
        <p:nvPicPr>
          <p:cNvPr id="4" name="Picture 3"/>
          <p:cNvPicPr>
            <a:picLocks noChangeAspect="1"/>
          </p:cNvPicPr>
          <p:nvPr/>
        </p:nvPicPr>
        <p:blipFill>
          <a:blip r:embed="rId5"/>
          <a:stretch>
            <a:fillRect/>
          </a:stretch>
        </p:blipFill>
        <p:spPr>
          <a:xfrm>
            <a:off x="221520" y="178080"/>
            <a:ext cx="2206943" cy="1027224"/>
          </a:xfrm>
          <a:prstGeom prst="rect">
            <a:avLst/>
          </a:prstGeom>
        </p:spPr>
      </p:pic>
      <p:pic>
        <p:nvPicPr>
          <p:cNvPr id="5" name="Picture 4"/>
          <p:cNvPicPr>
            <a:picLocks noChangeAspect="1"/>
          </p:cNvPicPr>
          <p:nvPr/>
        </p:nvPicPr>
        <p:blipFill>
          <a:blip r:embed="rId6"/>
          <a:stretch>
            <a:fillRect/>
          </a:stretch>
        </p:blipFill>
        <p:spPr>
          <a:xfrm>
            <a:off x="8229439" y="5785640"/>
            <a:ext cx="3718882" cy="2213040"/>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2575" y="-76200"/>
            <a:ext cx="1899425" cy="1899425"/>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2241" y="5579604"/>
            <a:ext cx="932769" cy="957155"/>
          </a:xfrm>
          <a:prstGeom prst="rect">
            <a:avLst/>
          </a:prstGeom>
        </p:spPr>
      </p:pic>
    </p:spTree>
    <p:extLst>
      <p:ext uri="{BB962C8B-B14F-4D97-AF65-F5344CB8AC3E}">
        <p14:creationId xmlns:p14="http://schemas.microsoft.com/office/powerpoint/2010/main" val="2752565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p:cNvSpPr/>
          <p:nvPr/>
        </p:nvSpPr>
        <p:spPr>
          <a:xfrm>
            <a:off x="1385692" y="1371240"/>
            <a:ext cx="9447400" cy="1200329"/>
          </a:xfrm>
          <a:custGeom>
            <a:avLst/>
            <a:gdLst>
              <a:gd name="connsiteX0" fmla="*/ 0 w 9584675"/>
              <a:gd name="connsiteY0" fmla="*/ 0 h 646331"/>
              <a:gd name="connsiteX1" fmla="*/ 9584675 w 9584675"/>
              <a:gd name="connsiteY1" fmla="*/ 0 h 646331"/>
              <a:gd name="connsiteX2" fmla="*/ 9584675 w 9584675"/>
              <a:gd name="connsiteY2" fmla="*/ 646331 h 646331"/>
              <a:gd name="connsiteX3" fmla="*/ 0 w 9584675"/>
              <a:gd name="connsiteY3" fmla="*/ 646331 h 646331"/>
              <a:gd name="connsiteX4" fmla="*/ 0 w 9584675"/>
              <a:gd name="connsiteY4" fmla="*/ 0 h 646331"/>
              <a:gd name="connsiteX0" fmla="*/ 0 w 9584675"/>
              <a:gd name="connsiteY0" fmla="*/ 84666 h 730997"/>
              <a:gd name="connsiteX1" fmla="*/ 9584675 w 9584675"/>
              <a:gd name="connsiteY1" fmla="*/ 84666 h 730997"/>
              <a:gd name="connsiteX2" fmla="*/ 9584675 w 9584675"/>
              <a:gd name="connsiteY2" fmla="*/ 730997 h 730997"/>
              <a:gd name="connsiteX3" fmla="*/ 0 w 9584675"/>
              <a:gd name="connsiteY3" fmla="*/ 730997 h 730997"/>
              <a:gd name="connsiteX4" fmla="*/ 0 w 9584675"/>
              <a:gd name="connsiteY4" fmla="*/ 84666 h 730997"/>
              <a:gd name="connsiteX0" fmla="*/ 0 w 9584675"/>
              <a:gd name="connsiteY0" fmla="*/ 176474 h 822805"/>
              <a:gd name="connsiteX1" fmla="*/ 9584675 w 9584675"/>
              <a:gd name="connsiteY1" fmla="*/ 176474 h 822805"/>
              <a:gd name="connsiteX2" fmla="*/ 9584675 w 9584675"/>
              <a:gd name="connsiteY2" fmla="*/ 822805 h 822805"/>
              <a:gd name="connsiteX3" fmla="*/ 0 w 9584675"/>
              <a:gd name="connsiteY3" fmla="*/ 822805 h 822805"/>
              <a:gd name="connsiteX4" fmla="*/ 0 w 9584675"/>
              <a:gd name="connsiteY4" fmla="*/ 176474 h 822805"/>
              <a:gd name="connsiteX0" fmla="*/ 0 w 9584675"/>
              <a:gd name="connsiteY0" fmla="*/ 176474 h 907471"/>
              <a:gd name="connsiteX1" fmla="*/ 9584675 w 9584675"/>
              <a:gd name="connsiteY1" fmla="*/ 176474 h 907471"/>
              <a:gd name="connsiteX2" fmla="*/ 9584675 w 9584675"/>
              <a:gd name="connsiteY2" fmla="*/ 822805 h 907471"/>
              <a:gd name="connsiteX3" fmla="*/ 0 w 9584675"/>
              <a:gd name="connsiteY3" fmla="*/ 822805 h 907471"/>
              <a:gd name="connsiteX4" fmla="*/ 0 w 9584675"/>
              <a:gd name="connsiteY4" fmla="*/ 176474 h 907471"/>
              <a:gd name="connsiteX0" fmla="*/ 42333 w 9627008"/>
              <a:gd name="connsiteY0" fmla="*/ 176474 h 907471"/>
              <a:gd name="connsiteX1" fmla="*/ 9627008 w 9627008"/>
              <a:gd name="connsiteY1" fmla="*/ 176474 h 907471"/>
              <a:gd name="connsiteX2" fmla="*/ 9627008 w 9627008"/>
              <a:gd name="connsiteY2" fmla="*/ 822805 h 907471"/>
              <a:gd name="connsiteX3" fmla="*/ 42333 w 9627008"/>
              <a:gd name="connsiteY3" fmla="*/ 822805 h 907471"/>
              <a:gd name="connsiteX4" fmla="*/ 42333 w 9627008"/>
              <a:gd name="connsiteY4" fmla="*/ 176474 h 907471"/>
              <a:gd name="connsiteX0" fmla="*/ 42333 w 9627008"/>
              <a:gd name="connsiteY0" fmla="*/ 176474 h 884516"/>
              <a:gd name="connsiteX1" fmla="*/ 9627008 w 9627008"/>
              <a:gd name="connsiteY1" fmla="*/ 176474 h 884516"/>
              <a:gd name="connsiteX2" fmla="*/ 9627008 w 9627008"/>
              <a:gd name="connsiteY2" fmla="*/ 822805 h 884516"/>
              <a:gd name="connsiteX3" fmla="*/ 42333 w 9627008"/>
              <a:gd name="connsiteY3" fmla="*/ 822805 h 884516"/>
              <a:gd name="connsiteX4" fmla="*/ 42333 w 9627008"/>
              <a:gd name="connsiteY4" fmla="*/ 176474 h 884516"/>
              <a:gd name="connsiteX0" fmla="*/ 42333 w 9711674"/>
              <a:gd name="connsiteY0" fmla="*/ 176474 h 884516"/>
              <a:gd name="connsiteX1" fmla="*/ 9627008 w 9711674"/>
              <a:gd name="connsiteY1" fmla="*/ 176474 h 884516"/>
              <a:gd name="connsiteX2" fmla="*/ 9627008 w 9711674"/>
              <a:gd name="connsiteY2" fmla="*/ 822805 h 884516"/>
              <a:gd name="connsiteX3" fmla="*/ 42333 w 9711674"/>
              <a:gd name="connsiteY3" fmla="*/ 822805 h 884516"/>
              <a:gd name="connsiteX4" fmla="*/ 42333 w 9711674"/>
              <a:gd name="connsiteY4" fmla="*/ 176474 h 884516"/>
              <a:gd name="connsiteX0" fmla="*/ 42333 w 9711674"/>
              <a:gd name="connsiteY0" fmla="*/ 176474 h 822805"/>
              <a:gd name="connsiteX1" fmla="*/ 9627008 w 9711674"/>
              <a:gd name="connsiteY1" fmla="*/ 176474 h 822805"/>
              <a:gd name="connsiteX2" fmla="*/ 9627008 w 9711674"/>
              <a:gd name="connsiteY2" fmla="*/ 822805 h 822805"/>
              <a:gd name="connsiteX3" fmla="*/ 42333 w 9711674"/>
              <a:gd name="connsiteY3" fmla="*/ 822805 h 822805"/>
              <a:gd name="connsiteX4" fmla="*/ 42333 w 9711674"/>
              <a:gd name="connsiteY4" fmla="*/ 176474 h 822805"/>
              <a:gd name="connsiteX0" fmla="*/ 42333 w 9711674"/>
              <a:gd name="connsiteY0" fmla="*/ 131681 h 778012"/>
              <a:gd name="connsiteX1" fmla="*/ 9627008 w 9711674"/>
              <a:gd name="connsiteY1" fmla="*/ 131681 h 778012"/>
              <a:gd name="connsiteX2" fmla="*/ 9627008 w 9711674"/>
              <a:gd name="connsiteY2" fmla="*/ 778012 h 778012"/>
              <a:gd name="connsiteX3" fmla="*/ 42333 w 9711674"/>
              <a:gd name="connsiteY3" fmla="*/ 778012 h 778012"/>
              <a:gd name="connsiteX4" fmla="*/ 42333 w 9711674"/>
              <a:gd name="connsiteY4" fmla="*/ 131681 h 778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11674" h="778012">
                <a:moveTo>
                  <a:pt x="42333" y="131681"/>
                </a:moveTo>
                <a:cubicBezTo>
                  <a:pt x="1865625" y="93581"/>
                  <a:pt x="6574991" y="-144544"/>
                  <a:pt x="9627008" y="131681"/>
                </a:cubicBezTo>
                <a:cubicBezTo>
                  <a:pt x="9627008" y="347125"/>
                  <a:pt x="9817508" y="562568"/>
                  <a:pt x="9627008" y="778012"/>
                </a:cubicBezTo>
                <a:cubicBezTo>
                  <a:pt x="6174941" y="644662"/>
                  <a:pt x="1751325" y="739912"/>
                  <a:pt x="42333" y="778012"/>
                </a:cubicBezTo>
                <a:cubicBezTo>
                  <a:pt x="-52917" y="429218"/>
                  <a:pt x="42333" y="347125"/>
                  <a:pt x="42333" y="131681"/>
                </a:cubicBezTo>
                <a:close/>
              </a:path>
            </a:pathLst>
          </a:custGeom>
          <a:solidFill>
            <a:schemeClr val="bg1"/>
          </a:solidFill>
          <a:ln w="28575">
            <a:solidFill>
              <a:schemeClr val="tx1"/>
            </a:solidFill>
          </a:ln>
        </p:spPr>
        <p:txBody>
          <a:bodyPr wrap="square">
            <a:spAutoFit/>
          </a:bodyPr>
          <a:lstStyle/>
          <a:p>
            <a:endParaRPr lang="en-US" sz="3600" dirty="0" smtClean="0">
              <a:solidFill>
                <a:srgbClr val="333333"/>
              </a:solidFill>
              <a:latin typeface="Roboto" panose="02000000000000000000" pitchFamily="2" charset="0"/>
            </a:endParaRPr>
          </a:p>
          <a:p>
            <a:endParaRPr lang="vi-VN" sz="3600" dirty="0">
              <a:solidFill>
                <a:srgbClr val="333333"/>
              </a:solidFill>
              <a:latin typeface="Roboto" panose="02000000000000000000" pitchFamily="2" charset="0"/>
            </a:endParaRPr>
          </a:p>
        </p:txBody>
      </p:sp>
      <p:sp>
        <p:nvSpPr>
          <p:cNvPr id="8" name="Rectangle 7"/>
          <p:cNvSpPr/>
          <p:nvPr/>
        </p:nvSpPr>
        <p:spPr>
          <a:xfrm>
            <a:off x="1317054" y="1648238"/>
            <a:ext cx="9584675" cy="646331"/>
          </a:xfrm>
          <a:prstGeom prst="rect">
            <a:avLst/>
          </a:prstGeom>
        </p:spPr>
        <p:txBody>
          <a:bodyPr wrap="none">
            <a:spAutoFit/>
          </a:bodyPr>
          <a:lstStyle/>
          <a:p>
            <a:r>
              <a:rPr lang="vi-VN" sz="3600" dirty="0">
                <a:solidFill>
                  <a:srgbClr val="333333"/>
                </a:solidFill>
                <a:latin typeface="Roboto" panose="02000000000000000000" pitchFamily="2" charset="0"/>
              </a:rPr>
              <a:t> Cá mực mang gì đi học? Tìm câu trả lời đúng.</a:t>
            </a:r>
            <a:endParaRPr lang="vi-VN" sz="3600" dirty="0">
              <a:solidFill>
                <a:srgbClr val="333333"/>
              </a:solidFill>
              <a:latin typeface="Roboto" panose="02000000000000000000" pitchFamily="2" charset="0"/>
            </a:endParaRPr>
          </a:p>
        </p:txBody>
      </p:sp>
      <p:sp>
        <p:nvSpPr>
          <p:cNvPr id="9" name="Rounded Rectangle 8"/>
          <p:cNvSpPr/>
          <p:nvPr/>
        </p:nvSpPr>
        <p:spPr>
          <a:xfrm>
            <a:off x="943563" y="3384502"/>
            <a:ext cx="4752339"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600" dirty="0">
                <a:solidFill>
                  <a:srgbClr val="333333"/>
                </a:solidFill>
                <a:latin typeface="Roboto" panose="02000000000000000000" pitchFamily="2" charset="0"/>
              </a:rPr>
              <a:t>Nước biến xanh biếc</a:t>
            </a:r>
            <a:endParaRPr lang="en-US" sz="3600" dirty="0"/>
          </a:p>
        </p:txBody>
      </p:sp>
      <p:sp>
        <p:nvSpPr>
          <p:cNvPr id="10" name="Rounded Rectangle 9"/>
          <p:cNvSpPr/>
          <p:nvPr/>
        </p:nvSpPr>
        <p:spPr>
          <a:xfrm>
            <a:off x="6466205" y="3384502"/>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600" dirty="0">
                <a:solidFill>
                  <a:srgbClr val="333333"/>
                </a:solidFill>
                <a:latin typeface="Roboto" panose="02000000000000000000" pitchFamily="2" charset="0"/>
              </a:rPr>
              <a:t>Những bông hoa đẹp.</a:t>
            </a:r>
            <a:endParaRPr lang="vi-VN" sz="3600" dirty="0">
              <a:solidFill>
                <a:srgbClr val="333333"/>
              </a:solidFill>
              <a:latin typeface="Roboto" panose="02000000000000000000" pitchFamily="2" charset="0"/>
            </a:endParaRPr>
          </a:p>
        </p:txBody>
      </p:sp>
      <p:sp>
        <p:nvSpPr>
          <p:cNvPr id="11" name="Rounded Rectangle 10"/>
          <p:cNvSpPr/>
          <p:nvPr/>
        </p:nvSpPr>
        <p:spPr>
          <a:xfrm>
            <a:off x="943563" y="4823840"/>
            <a:ext cx="4752339"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rgbClr val="333333"/>
                </a:solidFill>
                <a:latin typeface="Roboto" panose="02000000000000000000" pitchFamily="2" charset="0"/>
              </a:rPr>
              <a:t>Một cái lọ mực </a:t>
            </a:r>
            <a:endParaRPr lang="en-US" sz="3600"/>
          </a:p>
        </p:txBody>
      </p:sp>
      <p:sp>
        <p:nvSpPr>
          <p:cNvPr id="12" name="Rounded Rectangle 11"/>
          <p:cNvSpPr/>
          <p:nvPr/>
        </p:nvSpPr>
        <p:spPr>
          <a:xfrm>
            <a:off x="6466205" y="4823840"/>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vi-VN" sz="3600" dirty="0">
                <a:solidFill>
                  <a:srgbClr val="333333"/>
                </a:solidFill>
                <a:latin typeface="Roboto" panose="02000000000000000000" pitchFamily="2" charset="0"/>
              </a:rPr>
              <a:t>Nhiều đồ dùng học tập</a:t>
            </a:r>
            <a:endParaRPr lang="en-US" sz="3600"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002" y="4508784"/>
            <a:ext cx="1136789" cy="139067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8582" y="4518248"/>
            <a:ext cx="1159055" cy="138120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02749" y="3158960"/>
            <a:ext cx="1090722" cy="139067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870" y="3241356"/>
            <a:ext cx="1159055" cy="127689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34055" y="199596"/>
            <a:ext cx="2793582" cy="1578157"/>
          </a:xfrm>
          <a:prstGeom prst="rect">
            <a:avLst/>
          </a:prstGeom>
        </p:spPr>
      </p:pic>
      <p:sp>
        <p:nvSpPr>
          <p:cNvPr id="6" name="Rectangle 5"/>
          <p:cNvSpPr/>
          <p:nvPr/>
        </p:nvSpPr>
        <p:spPr>
          <a:xfrm>
            <a:off x="5155995" y="665508"/>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vi-VN" sz="3600" b="1" dirty="0" smtClean="0">
                <a:solidFill>
                  <a:srgbClr val="333333"/>
                </a:solidFill>
                <a:latin typeface="Roboto" panose="02000000000000000000" pitchFamily="2" charset="0"/>
              </a:rPr>
              <a:t>1</a:t>
            </a:r>
            <a:endParaRPr lang="en-US" sz="3600" dirty="0"/>
          </a:p>
        </p:txBody>
      </p:sp>
    </p:spTree>
    <p:extLst>
      <p:ext uri="{BB962C8B-B14F-4D97-AF65-F5344CB8AC3E}">
        <p14:creationId xmlns:p14="http://schemas.microsoft.com/office/powerpoint/2010/main" val="104592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2" presetClass="entr" presetSubtype="4"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iterate type="lt">
                                    <p:tmPct val="0"/>
                                  </p:iterate>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5" presetClass="emph" presetSubtype="0" grpId="1" nodeType="clickEffect">
                                  <p:stCondLst>
                                    <p:cond delay="0"/>
                                  </p:stCondLst>
                                  <p:iterate type="lt">
                                    <p:tmAbs val="25"/>
                                  </p:iterate>
                                  <p:childTnLst>
                                    <p:set>
                                      <p:cBhvr override="childStyle">
                                        <p:cTn id="52" dur="indefinite"/>
                                        <p:tgtEl>
                                          <p:spTgt spid="11"/>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0" grpId="0" animBg="1"/>
      <p:bldP spid="11" grpId="0" animBg="1"/>
      <p:bldP spid="11" grpId="1"/>
      <p:bldP spid="12"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1986936" y="95027"/>
            <a:ext cx="9747864" cy="2407801"/>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Khi gặp cô trai, vì sao cá mực lễ phép trả lời rồi vội vã bơi đi? </a:t>
            </a:r>
            <a:endParaRPr lang="en-US" sz="4000" dirty="0" smtClean="0"/>
          </a:p>
          <a:p>
            <a:pPr algn="ctr"/>
            <a:r>
              <a:rPr lang="vi-VN" sz="4000" dirty="0" smtClean="0"/>
              <a:t>Tìm </a:t>
            </a:r>
            <a:r>
              <a:rPr lang="vi-VN" sz="4000" dirty="0"/>
              <a:t>câu trả lời đúng.</a:t>
            </a:r>
            <a:endParaRPr lang="vi-VN" sz="6600" dirty="0">
              <a:solidFill>
                <a:srgbClr val="333333"/>
              </a:solidFill>
              <a:latin typeface="Roboto" panose="02000000000000000000" pitchFamily="2" charset="0"/>
            </a:endParaRPr>
          </a:p>
        </p:txBody>
      </p:sp>
      <p:sp>
        <p:nvSpPr>
          <p:cNvPr id="9" name="Rounded Rectangle 8"/>
          <p:cNvSpPr/>
          <p:nvPr/>
        </p:nvSpPr>
        <p:spPr>
          <a:xfrm>
            <a:off x="943563" y="3384502"/>
            <a:ext cx="4436157"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Vì</a:t>
            </a:r>
            <a:r>
              <a:rPr lang="en-US" sz="3200" dirty="0">
                <a:solidFill>
                  <a:schemeClr val="tx1"/>
                </a:solidFill>
              </a:rPr>
              <a:t> </a:t>
            </a:r>
            <a:r>
              <a:rPr lang="en-US" sz="3200" dirty="0" err="1">
                <a:solidFill>
                  <a:schemeClr val="tx1"/>
                </a:solidFill>
              </a:rPr>
              <a:t>cá</a:t>
            </a:r>
            <a:r>
              <a:rPr lang="en-US" sz="3200" dirty="0">
                <a:solidFill>
                  <a:schemeClr val="tx1"/>
                </a:solidFill>
              </a:rPr>
              <a:t> </a:t>
            </a:r>
            <a:r>
              <a:rPr lang="en-US" sz="3200" dirty="0" err="1">
                <a:solidFill>
                  <a:schemeClr val="tx1"/>
                </a:solidFill>
              </a:rPr>
              <a:t>mực</a:t>
            </a:r>
            <a:r>
              <a:rPr lang="en-US" sz="3200" dirty="0">
                <a:solidFill>
                  <a:schemeClr val="tx1"/>
                </a:solidFill>
              </a:rPr>
              <a:t> </a:t>
            </a:r>
            <a:r>
              <a:rPr lang="en-US" sz="3200" dirty="0" err="1">
                <a:solidFill>
                  <a:schemeClr val="tx1"/>
                </a:solidFill>
              </a:rPr>
              <a:t>sợ</a:t>
            </a:r>
            <a:r>
              <a:rPr lang="en-US" sz="3200" dirty="0">
                <a:solidFill>
                  <a:schemeClr val="tx1"/>
                </a:solidFill>
              </a:rPr>
              <a:t> </a:t>
            </a:r>
            <a:endParaRPr lang="en-US" sz="3200" dirty="0" smtClean="0">
              <a:solidFill>
                <a:schemeClr val="tx1"/>
              </a:solidFill>
            </a:endParaRPr>
          </a:p>
          <a:p>
            <a:pPr algn="ctr"/>
            <a:r>
              <a:rPr lang="en-US" sz="3200" dirty="0" err="1" smtClean="0">
                <a:solidFill>
                  <a:schemeClr val="tx1"/>
                </a:solidFill>
              </a:rPr>
              <a:t>muộn</a:t>
            </a:r>
            <a:r>
              <a:rPr lang="en-US" sz="3200" dirty="0" smtClean="0">
                <a:solidFill>
                  <a:schemeClr val="tx1"/>
                </a:solidFill>
              </a:rPr>
              <a:t> </a:t>
            </a:r>
            <a:r>
              <a:rPr lang="en-US" sz="3200" dirty="0" err="1">
                <a:solidFill>
                  <a:schemeClr val="tx1"/>
                </a:solidFill>
              </a:rPr>
              <a:t>giờ</a:t>
            </a:r>
            <a:r>
              <a:rPr lang="en-US" sz="3200" dirty="0">
                <a:solidFill>
                  <a:schemeClr val="tx1"/>
                </a:solidFill>
              </a:rPr>
              <a:t> </a:t>
            </a:r>
            <a:r>
              <a:rPr lang="en-US" sz="3200" dirty="0" err="1">
                <a:solidFill>
                  <a:schemeClr val="tx1"/>
                </a:solidFill>
              </a:rPr>
              <a:t>học</a:t>
            </a:r>
            <a:r>
              <a:rPr lang="en-US" sz="3200" dirty="0">
                <a:solidFill>
                  <a:schemeClr val="tx1"/>
                </a:solidFill>
              </a:rPr>
              <a:t>.</a:t>
            </a:r>
            <a:endParaRPr lang="en-US" sz="3200" dirty="0">
              <a:solidFill>
                <a:schemeClr val="tx1"/>
              </a:solidFill>
            </a:endParaRPr>
          </a:p>
        </p:txBody>
      </p:sp>
      <p:sp>
        <p:nvSpPr>
          <p:cNvPr id="10" name="Rounded Rectangle 9"/>
          <p:cNvSpPr/>
          <p:nvPr/>
        </p:nvSpPr>
        <p:spPr>
          <a:xfrm>
            <a:off x="6466205" y="3384502"/>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Vì cá mực hơi sợ khi nhìn thấy vỏ ngoài của cô trai.</a:t>
            </a:r>
            <a:endParaRPr lang="vi-VN" sz="3200" dirty="0">
              <a:solidFill>
                <a:schemeClr val="tx1"/>
              </a:solidFill>
              <a:latin typeface="Roboto" panose="02000000000000000000" pitchFamily="2" charset="0"/>
            </a:endParaRPr>
          </a:p>
        </p:txBody>
      </p:sp>
      <p:sp>
        <p:nvSpPr>
          <p:cNvPr id="11" name="Rounded Rectangle 10"/>
          <p:cNvSpPr/>
          <p:nvPr/>
        </p:nvSpPr>
        <p:spPr>
          <a:xfrm>
            <a:off x="943563" y="4823840"/>
            <a:ext cx="4436157"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rPr>
              <a:t>Vì</a:t>
            </a:r>
            <a:r>
              <a:rPr lang="en-US" sz="3200" dirty="0">
                <a:solidFill>
                  <a:schemeClr val="tx1"/>
                </a:solidFill>
              </a:rPr>
              <a:t> </a:t>
            </a:r>
            <a:r>
              <a:rPr lang="en-US" sz="3200" dirty="0" err="1">
                <a:solidFill>
                  <a:schemeClr val="tx1"/>
                </a:solidFill>
              </a:rPr>
              <a:t>cá</a:t>
            </a:r>
            <a:r>
              <a:rPr lang="en-US" sz="3200" dirty="0">
                <a:solidFill>
                  <a:schemeClr val="tx1"/>
                </a:solidFill>
              </a:rPr>
              <a:t> </a:t>
            </a:r>
            <a:r>
              <a:rPr lang="en-US" sz="3200" dirty="0" err="1">
                <a:solidFill>
                  <a:schemeClr val="tx1"/>
                </a:solidFill>
              </a:rPr>
              <a:t>mực</a:t>
            </a:r>
            <a:r>
              <a:rPr lang="en-US" sz="3200" dirty="0">
                <a:solidFill>
                  <a:schemeClr val="tx1"/>
                </a:solidFill>
              </a:rPr>
              <a:t> </a:t>
            </a:r>
            <a:r>
              <a:rPr lang="en-US" sz="3200" dirty="0" err="1">
                <a:solidFill>
                  <a:schemeClr val="tx1"/>
                </a:solidFill>
              </a:rPr>
              <a:t>muốn</a:t>
            </a:r>
            <a:r>
              <a:rPr lang="en-US" sz="3200" dirty="0">
                <a:solidFill>
                  <a:schemeClr val="tx1"/>
                </a:solidFill>
              </a:rPr>
              <a:t> </a:t>
            </a:r>
            <a:r>
              <a:rPr lang="en-US" sz="3200" dirty="0" err="1">
                <a:solidFill>
                  <a:schemeClr val="tx1"/>
                </a:solidFill>
              </a:rPr>
              <a:t>đi</a:t>
            </a:r>
            <a:r>
              <a:rPr lang="en-US" sz="3200" dirty="0">
                <a:solidFill>
                  <a:schemeClr val="tx1"/>
                </a:solidFill>
              </a:rPr>
              <a:t> </a:t>
            </a:r>
            <a:endParaRPr lang="en-US" sz="3200" dirty="0" smtClean="0">
              <a:solidFill>
                <a:schemeClr val="tx1"/>
              </a:solidFill>
            </a:endParaRPr>
          </a:p>
          <a:p>
            <a:pPr algn="ctr"/>
            <a:r>
              <a:rPr lang="en-US" sz="3200" dirty="0" err="1" smtClean="0">
                <a:solidFill>
                  <a:schemeClr val="tx1"/>
                </a:solidFill>
              </a:rPr>
              <a:t>ngắm</a:t>
            </a:r>
            <a:r>
              <a:rPr lang="en-US" sz="3200" dirty="0" smtClean="0">
                <a:solidFill>
                  <a:schemeClr val="tx1"/>
                </a:solidFill>
              </a:rPr>
              <a:t> </a:t>
            </a:r>
            <a:r>
              <a:rPr lang="en-US" sz="3200" dirty="0" err="1">
                <a:solidFill>
                  <a:schemeClr val="tx1"/>
                </a:solidFill>
              </a:rPr>
              <a:t>bông</a:t>
            </a:r>
            <a:r>
              <a:rPr lang="en-US" sz="3200" dirty="0">
                <a:solidFill>
                  <a:schemeClr val="tx1"/>
                </a:solidFill>
              </a:rPr>
              <a:t> </a:t>
            </a:r>
            <a:r>
              <a:rPr lang="en-US" sz="3200" dirty="0" err="1">
                <a:solidFill>
                  <a:schemeClr val="tx1"/>
                </a:solidFill>
              </a:rPr>
              <a:t>hoa</a:t>
            </a:r>
            <a:r>
              <a:rPr lang="en-US" sz="3200" dirty="0">
                <a:solidFill>
                  <a:schemeClr val="tx1"/>
                </a:solidFill>
              </a:rPr>
              <a:t> </a:t>
            </a:r>
            <a:r>
              <a:rPr lang="en-US" sz="3200" dirty="0" err="1">
                <a:solidFill>
                  <a:schemeClr val="tx1"/>
                </a:solidFill>
              </a:rPr>
              <a:t>đẹp</a:t>
            </a:r>
            <a:r>
              <a:rPr lang="en-US" sz="3200" dirty="0">
                <a:solidFill>
                  <a:schemeClr val="tx1"/>
                </a:solidFill>
              </a:rPr>
              <a:t>.</a:t>
            </a:r>
            <a:endParaRPr lang="en-US" sz="3200" dirty="0">
              <a:solidFill>
                <a:schemeClr val="tx1"/>
              </a:solidFill>
            </a:endParaRPr>
          </a:p>
        </p:txBody>
      </p:sp>
      <p:sp>
        <p:nvSpPr>
          <p:cNvPr id="12" name="Rounded Rectangle 11"/>
          <p:cNvSpPr/>
          <p:nvPr/>
        </p:nvSpPr>
        <p:spPr>
          <a:xfrm>
            <a:off x="6466205" y="4823840"/>
            <a:ext cx="5461750" cy="99060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rPr>
              <a:t>Vì cá mực muốn bởi </a:t>
            </a:r>
            <a:endParaRPr lang="en-US" sz="3200" dirty="0" smtClean="0">
              <a:solidFill>
                <a:schemeClr val="tx1"/>
              </a:solidFill>
            </a:endParaRPr>
          </a:p>
          <a:p>
            <a:pPr algn="ctr"/>
            <a:r>
              <a:rPr lang="vi-VN" sz="3200" dirty="0" smtClean="0">
                <a:solidFill>
                  <a:schemeClr val="tx1"/>
                </a:solidFill>
              </a:rPr>
              <a:t>đi </a:t>
            </a:r>
            <a:r>
              <a:rPr lang="vi-VN" sz="3200" dirty="0">
                <a:solidFill>
                  <a:schemeClr val="tx1"/>
                </a:solidFill>
              </a:rPr>
              <a:t>gặp cá cơm. </a:t>
            </a:r>
            <a:endParaRPr lang="en-US" sz="3200" dirty="0">
              <a:solidFill>
                <a:schemeClr val="tx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002" y="4508784"/>
            <a:ext cx="1136789" cy="139067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36055" y="4518248"/>
            <a:ext cx="1159055" cy="138120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70222" y="3158960"/>
            <a:ext cx="1090722" cy="139067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870" y="3241356"/>
            <a:ext cx="1159055" cy="127689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134" y="61799"/>
            <a:ext cx="2793582" cy="1578157"/>
          </a:xfrm>
          <a:prstGeom prst="rect">
            <a:avLst/>
          </a:prstGeom>
        </p:spPr>
      </p:pic>
      <p:sp>
        <p:nvSpPr>
          <p:cNvPr id="6" name="Rectangle 5"/>
          <p:cNvSpPr/>
          <p:nvPr/>
        </p:nvSpPr>
        <p:spPr>
          <a:xfrm>
            <a:off x="914074" y="527711"/>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2</a:t>
            </a:r>
            <a:endParaRPr lang="en-US" sz="3600" dirty="0"/>
          </a:p>
        </p:txBody>
      </p:sp>
    </p:spTree>
    <p:extLst>
      <p:ext uri="{BB962C8B-B14F-4D97-AF65-F5344CB8AC3E}">
        <p14:creationId xmlns:p14="http://schemas.microsoft.com/office/powerpoint/2010/main" val="134134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1+#ppt_w/2"/>
                                          </p:val>
                                        </p:tav>
                                        <p:tav tm="100000">
                                          <p:val>
                                            <p:strVal val="#ppt_x"/>
                                          </p:val>
                                        </p:tav>
                                      </p:tavLst>
                                    </p:anim>
                                    <p:anim calcmode="lin" valueType="num">
                                      <p:cBhvr additive="base">
                                        <p:cTn id="19" dur="500" fill="hold"/>
                                        <p:tgtEl>
                                          <p:spTgt spid="16"/>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1+#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1+#ppt_w/2"/>
                                          </p:val>
                                        </p:tav>
                                        <p:tav tm="100000">
                                          <p:val>
                                            <p:strVal val="#ppt_x"/>
                                          </p:val>
                                        </p:tav>
                                      </p:tavLst>
                                    </p:anim>
                                    <p:anim calcmode="lin" valueType="num">
                                      <p:cBhvr additive="base">
                                        <p:cTn id="27" dur="500" fill="hold"/>
                                        <p:tgtEl>
                                          <p:spTgt spid="15"/>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iterate type="lt">
                                    <p:tmPct val="0"/>
                                  </p:iterate>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1+#ppt_w/2"/>
                                          </p:val>
                                        </p:tav>
                                        <p:tav tm="100000">
                                          <p:val>
                                            <p:strVal val="#ppt_x"/>
                                          </p:val>
                                        </p:tav>
                                      </p:tavLst>
                                    </p:anim>
                                    <p:anim calcmode="lin" valueType="num">
                                      <p:cBhvr additive="base">
                                        <p:cTn id="31" dur="500" fill="hold"/>
                                        <p:tgtEl>
                                          <p:spTgt spid="10"/>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1+#ppt_w/2"/>
                                          </p:val>
                                        </p:tav>
                                        <p:tav tm="100000">
                                          <p:val>
                                            <p:strVal val="#ppt_x"/>
                                          </p:val>
                                        </p:tav>
                                      </p:tavLst>
                                    </p:anim>
                                    <p:anim calcmode="lin" valueType="num">
                                      <p:cBhvr additive="base">
                                        <p:cTn id="35" dur="500" fill="hold"/>
                                        <p:tgtEl>
                                          <p:spTgt spid="13"/>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additive="base">
                                        <p:cTn id="38" dur="500" fill="hold"/>
                                        <p:tgtEl>
                                          <p:spTgt spid="11"/>
                                        </p:tgtEl>
                                        <p:attrNameLst>
                                          <p:attrName>ppt_x</p:attrName>
                                        </p:attrNameLst>
                                      </p:cBhvr>
                                      <p:tavLst>
                                        <p:tav tm="0">
                                          <p:val>
                                            <p:strVal val="1+#ppt_w/2"/>
                                          </p:val>
                                        </p:tav>
                                        <p:tav tm="100000">
                                          <p:val>
                                            <p:strVal val="#ppt_x"/>
                                          </p:val>
                                        </p:tav>
                                      </p:tavLst>
                                    </p:anim>
                                    <p:anim calcmode="lin" valueType="num">
                                      <p:cBhvr additive="base">
                                        <p:cTn id="39" dur="500" fill="hold"/>
                                        <p:tgtEl>
                                          <p:spTgt spid="11"/>
                                        </p:tgtEl>
                                        <p:attrNameLst>
                                          <p:attrName>ppt_y</p:attrName>
                                        </p:attrNameLst>
                                      </p:cBhvr>
                                      <p:tavLst>
                                        <p:tav tm="0">
                                          <p:val>
                                            <p:strVal val="#ppt_y"/>
                                          </p:val>
                                        </p:tav>
                                        <p:tav tm="100000">
                                          <p:val>
                                            <p:strVal val="#ppt_y"/>
                                          </p:val>
                                        </p:tav>
                                      </p:tavLst>
                                    </p:anim>
                                  </p:childTnLst>
                                </p:cTn>
                              </p:par>
                              <p:par>
                                <p:cTn id="40" presetID="2" presetClass="entr" presetSubtype="2"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additive="base">
                                        <p:cTn id="42" dur="500" fill="hold"/>
                                        <p:tgtEl>
                                          <p:spTgt spid="14"/>
                                        </p:tgtEl>
                                        <p:attrNameLst>
                                          <p:attrName>ppt_x</p:attrName>
                                        </p:attrNameLst>
                                      </p:cBhvr>
                                      <p:tavLst>
                                        <p:tav tm="0">
                                          <p:val>
                                            <p:strVal val="1+#ppt_w/2"/>
                                          </p:val>
                                        </p:tav>
                                        <p:tav tm="100000">
                                          <p:val>
                                            <p:strVal val="#ppt_x"/>
                                          </p:val>
                                        </p:tav>
                                      </p:tavLst>
                                    </p:anim>
                                    <p:anim calcmode="lin" valueType="num">
                                      <p:cBhvr additive="base">
                                        <p:cTn id="43" dur="500" fill="hold"/>
                                        <p:tgtEl>
                                          <p:spTgt spid="14"/>
                                        </p:tgtEl>
                                        <p:attrNameLst>
                                          <p:attrName>ppt_y</p:attrName>
                                        </p:attrNameLst>
                                      </p:cBhvr>
                                      <p:tavLst>
                                        <p:tav tm="0">
                                          <p:val>
                                            <p:strVal val="#ppt_y"/>
                                          </p:val>
                                        </p:tav>
                                        <p:tav tm="100000">
                                          <p:val>
                                            <p:strVal val="#ppt_y"/>
                                          </p:val>
                                        </p:tav>
                                      </p:tavLst>
                                    </p:anim>
                                  </p:childTnLst>
                                </p:cTn>
                              </p:par>
                              <p:par>
                                <p:cTn id="44" presetID="2" presetClass="entr" presetSubtype="2"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1+#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mph" presetSubtype="0" grpId="1" nodeType="clickEffect">
                                  <p:stCondLst>
                                    <p:cond delay="0"/>
                                  </p:stCondLst>
                                  <p:iterate type="lt">
                                    <p:tmAbs val="25"/>
                                  </p:iterate>
                                  <p:childTnLst>
                                    <p:set>
                                      <p:cBhvr override="childStyle">
                                        <p:cTn id="51" dur="indefinite"/>
                                        <p:tgtEl>
                                          <p:spTgt spid="1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p:bldP spid="11" grpId="0" animBg="1"/>
      <p:bldP spid="12"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796296"/>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4400" dirty="0" err="1"/>
              <a:t>Vì</a:t>
            </a:r>
            <a:r>
              <a:rPr lang="en-US" sz="4400" dirty="0"/>
              <a:t> </a:t>
            </a:r>
            <a:r>
              <a:rPr lang="en-US" sz="4400" dirty="0" err="1"/>
              <a:t>sao</a:t>
            </a:r>
            <a:r>
              <a:rPr lang="en-US" sz="4400" dirty="0"/>
              <a:t> </a:t>
            </a:r>
            <a:r>
              <a:rPr lang="en-US" sz="4400" dirty="0" err="1"/>
              <a:t>cá</a:t>
            </a:r>
            <a:r>
              <a:rPr lang="en-US" sz="4400" dirty="0"/>
              <a:t> </a:t>
            </a:r>
            <a:r>
              <a:rPr lang="en-US" sz="4400" dirty="0" err="1"/>
              <a:t>mực</a:t>
            </a:r>
            <a:r>
              <a:rPr lang="en-US" sz="4400" dirty="0"/>
              <a:t> </a:t>
            </a:r>
            <a:r>
              <a:rPr lang="en-US" sz="4400" dirty="0" err="1"/>
              <a:t>muốn</a:t>
            </a:r>
            <a:r>
              <a:rPr lang="en-US" sz="4400" dirty="0"/>
              <a:t> </a:t>
            </a:r>
            <a:r>
              <a:rPr lang="en-US" sz="4400" dirty="0" err="1"/>
              <a:t>đến</a:t>
            </a:r>
            <a:r>
              <a:rPr lang="en-US" sz="4400" dirty="0"/>
              <a:t> </a:t>
            </a:r>
            <a:r>
              <a:rPr lang="en-US" sz="4400" dirty="0" err="1"/>
              <a:t>gần</a:t>
            </a:r>
            <a:r>
              <a:rPr lang="en-US" sz="4400" dirty="0"/>
              <a:t> </a:t>
            </a:r>
            <a:r>
              <a:rPr lang="en-US" sz="4400" dirty="0" err="1"/>
              <a:t>hải</a:t>
            </a:r>
            <a:r>
              <a:rPr lang="en-US" sz="4400" dirty="0"/>
              <a:t> </a:t>
            </a:r>
            <a:r>
              <a:rPr lang="en-US" sz="4400" dirty="0" err="1"/>
              <a:t>quỳ</a:t>
            </a:r>
            <a:r>
              <a:rPr lang="en-US" sz="4400" dirty="0"/>
              <a:t>? </a:t>
            </a:r>
            <a:r>
              <a:rPr lang="en-US" sz="4400" dirty="0" err="1"/>
              <a:t>Tìm</a:t>
            </a:r>
            <a:r>
              <a:rPr lang="en-US" sz="4400" dirty="0"/>
              <a:t> </a:t>
            </a:r>
            <a:r>
              <a:rPr lang="en-US" sz="4400" dirty="0" err="1"/>
              <a:t>câu</a:t>
            </a:r>
            <a:r>
              <a:rPr lang="en-US" sz="4400" dirty="0"/>
              <a:t> </a:t>
            </a:r>
            <a:r>
              <a:rPr lang="en-US" sz="4400" dirty="0" err="1"/>
              <a:t>trả</a:t>
            </a:r>
            <a:r>
              <a:rPr lang="en-US" sz="4400" dirty="0"/>
              <a:t> </a:t>
            </a:r>
            <a:r>
              <a:rPr lang="en-US" sz="4400" dirty="0" err="1"/>
              <a:t>lời</a:t>
            </a:r>
            <a:r>
              <a:rPr lang="en-US" sz="4400" dirty="0"/>
              <a:t> </a:t>
            </a:r>
            <a:r>
              <a:rPr lang="en-US" sz="4400" dirty="0" err="1"/>
              <a:t>đúng</a:t>
            </a:r>
            <a:r>
              <a:rPr lang="en-US" sz="4400" dirty="0"/>
              <a:t>. </a:t>
            </a:r>
            <a:endParaRPr lang="vi-VN" sz="16600" dirty="0">
              <a:solidFill>
                <a:srgbClr val="333333"/>
              </a:solidFill>
              <a:latin typeface="Roboto" panose="02000000000000000000" pitchFamily="2" charset="0"/>
            </a:endParaRPr>
          </a:p>
        </p:txBody>
      </p:sp>
      <p:sp>
        <p:nvSpPr>
          <p:cNvPr id="9" name="Rounded Rectangle 8"/>
          <p:cNvSpPr/>
          <p:nvPr/>
        </p:nvSpPr>
        <p:spPr>
          <a:xfrm>
            <a:off x="931196" y="2829625"/>
            <a:ext cx="4600924"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chemeClr val="tx1"/>
                </a:solidFill>
                <a:latin typeface="Calibri" panose="020F0502020204030204" pitchFamily="34" charset="0"/>
                <a:cs typeface="Calibri" panose="020F0502020204030204" pitchFamily="34" charset="0"/>
              </a:rPr>
              <a:t>Vì</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cá</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mực</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nghe</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thấy</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tiếng</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gọi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của</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hải</a:t>
            </a:r>
            <a:r>
              <a:rPr lang="en-US" sz="3200" dirty="0">
                <a:solidFill>
                  <a:schemeClr val="tx1"/>
                </a:solidFill>
                <a:latin typeface="Calibri" panose="020F0502020204030204" pitchFamily="34" charset="0"/>
                <a:cs typeface="Calibri" panose="020F0502020204030204" pitchFamily="34" charset="0"/>
              </a:rPr>
              <a:t> </a:t>
            </a:r>
            <a:r>
              <a:rPr lang="en-US" sz="3200" dirty="0" err="1">
                <a:solidFill>
                  <a:schemeClr val="tx1"/>
                </a:solidFill>
                <a:latin typeface="Calibri" panose="020F0502020204030204" pitchFamily="34" charset="0"/>
                <a:cs typeface="Calibri" panose="020F0502020204030204" pitchFamily="34" charset="0"/>
              </a:rPr>
              <a:t>quỷ</a:t>
            </a:r>
            <a:r>
              <a:rPr lang="en-US" sz="3200" dirty="0">
                <a:solidFill>
                  <a:schemeClr val="tx1"/>
                </a:solidFill>
                <a:latin typeface="Calibri" panose="020F0502020204030204" pitchFamily="34" charset="0"/>
                <a:cs typeface="Calibri" panose="020F0502020204030204" pitchFamily="34" charset="0"/>
              </a:rPr>
              <a:t>.</a:t>
            </a:r>
            <a:endParaRPr lang="en-US" sz="3200" dirty="0">
              <a:solidFill>
                <a:schemeClr val="tx1"/>
              </a:solidFill>
              <a:latin typeface="Calibri" panose="020F0502020204030204" pitchFamily="34" charset="0"/>
              <a:cs typeface="Calibri" panose="020F0502020204030204" pitchFamily="34" charset="0"/>
            </a:endParaRPr>
          </a:p>
        </p:txBody>
      </p:sp>
      <p:sp>
        <p:nvSpPr>
          <p:cNvPr id="10" name="Rounded Rectangle 9"/>
          <p:cNvSpPr/>
          <p:nvPr/>
        </p:nvSpPr>
        <p:spPr>
          <a:xfrm>
            <a:off x="6376881" y="3164475"/>
            <a:ext cx="5654067"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Vì hải quỳ đẹp, những cánh </a:t>
            </a:r>
            <a:endParaRPr lang="en-US" sz="3200" dirty="0" smtClean="0">
              <a:solidFill>
                <a:schemeClr val="tx1"/>
              </a:solidFill>
              <a:latin typeface="Calibri" panose="020F0502020204030204" pitchFamily="34" charset="0"/>
              <a:cs typeface="Calibri" panose="020F0502020204030204" pitchFamily="34" charset="0"/>
            </a:endParaRPr>
          </a:p>
          <a:p>
            <a:pPr algn="ctr"/>
            <a:r>
              <a:rPr lang="vi-VN" sz="3200" dirty="0" smtClean="0">
                <a:solidFill>
                  <a:schemeClr val="tx1"/>
                </a:solidFill>
                <a:latin typeface="Calibri" panose="020F0502020204030204" pitchFamily="34" charset="0"/>
                <a:cs typeface="Calibri" panose="020F0502020204030204" pitchFamily="34" charset="0"/>
              </a:rPr>
              <a:t>tay </a:t>
            </a:r>
            <a:r>
              <a:rPr lang="vi-VN" sz="3200" dirty="0">
                <a:solidFill>
                  <a:schemeClr val="tx1"/>
                </a:solidFill>
                <a:latin typeface="Calibri" panose="020F0502020204030204" pitchFamily="34" charset="0"/>
                <a:cs typeface="Calibri" panose="020F0502020204030204" pitchFamily="34" charset="0"/>
              </a:rPr>
              <a:t>hoa mềm mại như </a:t>
            </a:r>
            <a:r>
              <a:rPr lang="vi-VN" sz="3200" dirty="0" smtClean="0">
                <a:solidFill>
                  <a:schemeClr val="tx1"/>
                </a:solidFill>
                <a:latin typeface="Calibri" panose="020F0502020204030204" pitchFamily="34" charset="0"/>
                <a:cs typeface="Calibri" panose="020F0502020204030204" pitchFamily="34" charset="0"/>
              </a:rPr>
              <a:t>gọi</a:t>
            </a:r>
            <a:r>
              <a:rPr lang="en-US" sz="3200" dirty="0" smtClean="0">
                <a:solidFill>
                  <a:schemeClr val="tx1"/>
                </a:solidFill>
                <a:latin typeface="Calibri" panose="020F0502020204030204" pitchFamily="34" charset="0"/>
                <a:cs typeface="Calibri" panose="020F0502020204030204" pitchFamily="34" charset="0"/>
              </a:rPr>
              <a:t> </a:t>
            </a:r>
            <a:r>
              <a:rPr lang="vi-VN" sz="3200" dirty="0" smtClean="0">
                <a:solidFill>
                  <a:schemeClr val="tx1"/>
                </a:solidFill>
                <a:latin typeface="Calibri" panose="020F0502020204030204" pitchFamily="34" charset="0"/>
                <a:cs typeface="Calibri" panose="020F0502020204030204" pitchFamily="34" charset="0"/>
              </a:rPr>
              <a:t>chào</a:t>
            </a:r>
            <a:r>
              <a:rPr lang="vi-VN" sz="3200" dirty="0">
                <a:solidFill>
                  <a:schemeClr val="tx1"/>
                </a:solidFill>
                <a:latin typeface="Calibri" panose="020F0502020204030204" pitchFamily="34" charset="0"/>
                <a:cs typeface="Calibri" panose="020F0502020204030204" pitchFamily="34" charset="0"/>
              </a:rPr>
              <a:t>.</a:t>
            </a:r>
          </a:p>
        </p:txBody>
      </p:sp>
      <p:sp>
        <p:nvSpPr>
          <p:cNvPr id="11" name="Rounded Rectangle 10"/>
          <p:cNvSpPr/>
          <p:nvPr/>
        </p:nvSpPr>
        <p:spPr>
          <a:xfrm>
            <a:off x="931196" y="4534853"/>
            <a:ext cx="4600924"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Vì cá mực muốn cùng cá cơm đến chơi với hải quỳ.</a:t>
            </a:r>
            <a:endParaRPr lang="en-US" sz="3200" dirty="0">
              <a:solidFill>
                <a:schemeClr val="tx1"/>
              </a:solidFill>
              <a:latin typeface="Calibri" panose="020F0502020204030204" pitchFamily="34" charset="0"/>
              <a:cs typeface="Calibri" panose="020F0502020204030204" pitchFamily="34" charset="0"/>
            </a:endParaRPr>
          </a:p>
        </p:txBody>
      </p:sp>
      <p:sp>
        <p:nvSpPr>
          <p:cNvPr id="12" name="Rounded Rectangle 11"/>
          <p:cNvSpPr/>
          <p:nvPr/>
        </p:nvSpPr>
        <p:spPr>
          <a:xfrm>
            <a:off x="6569198" y="4846221"/>
            <a:ext cx="5461750" cy="1370378"/>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chemeClr val="tx1"/>
                </a:solidFill>
                <a:latin typeface="Calibri" panose="020F0502020204030204" pitchFamily="34" charset="0"/>
                <a:cs typeface="Calibri" panose="020F0502020204030204" pitchFamily="34" charset="0"/>
              </a:rPr>
              <a:t>Vì cá mực muốn bơi đến gần hơn để cứu cá cơm.</a:t>
            </a:r>
            <a:endParaRPr lang="en-US" sz="3200" dirty="0">
              <a:solidFill>
                <a:schemeClr val="tx1"/>
              </a:solidFill>
              <a:latin typeface="Calibri" panose="020F0502020204030204" pitchFamily="34" charset="0"/>
              <a:cs typeface="Calibri" panose="020F0502020204030204" pitchFamily="34"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34" y="4935504"/>
            <a:ext cx="1136789" cy="1390671"/>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18935" y="4518248"/>
            <a:ext cx="1159055" cy="1381207"/>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8935" y="2627565"/>
            <a:ext cx="1090722" cy="1390671"/>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435" y="3113199"/>
            <a:ext cx="1159055" cy="1276892"/>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3</a:t>
            </a:r>
            <a:endParaRPr lang="en-US" sz="3600" dirty="0"/>
          </a:p>
        </p:txBody>
      </p:sp>
    </p:spTree>
    <p:extLst>
      <p:ext uri="{BB962C8B-B14F-4D97-AF65-F5344CB8AC3E}">
        <p14:creationId xmlns:p14="http://schemas.microsoft.com/office/powerpoint/2010/main" val="2922076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0-#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0-#ppt_w/2"/>
                                          </p:val>
                                        </p:tav>
                                        <p:tav tm="100000">
                                          <p:val>
                                            <p:strVal val="#ppt_x"/>
                                          </p:val>
                                        </p:tav>
                                      </p:tavLst>
                                    </p:anim>
                                    <p:anim calcmode="lin" valueType="num">
                                      <p:cBhvr additive="base">
                                        <p:cTn id="28" dur="500" fill="hold"/>
                                        <p:tgtEl>
                                          <p:spTgt spid="15"/>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iterate type="lt">
                                    <p:tmPct val="0"/>
                                  </p:iterate>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0-#ppt_w/2"/>
                                          </p:val>
                                        </p:tav>
                                        <p:tav tm="100000">
                                          <p:val>
                                            <p:strVal val="#ppt_x"/>
                                          </p:val>
                                        </p:tav>
                                      </p:tavLst>
                                    </p:anim>
                                    <p:anim calcmode="lin" valueType="num">
                                      <p:cBhvr additive="base">
                                        <p:cTn id="32" dur="500" fill="hold"/>
                                        <p:tgtEl>
                                          <p:spTgt spid="10"/>
                                        </p:tgtEl>
                                        <p:attrNameLst>
                                          <p:attrName>ppt_y</p:attrName>
                                        </p:attrNameLst>
                                      </p:cBhvr>
                                      <p:tavLst>
                                        <p:tav tm="0">
                                          <p:val>
                                            <p:strVal val="#ppt_y"/>
                                          </p:val>
                                        </p:tav>
                                        <p:tav tm="100000">
                                          <p:val>
                                            <p:strVal val="#ppt_y"/>
                                          </p:val>
                                        </p:tav>
                                      </p:tavLst>
                                    </p:anim>
                                  </p:childTnLst>
                                </p:cTn>
                              </p:par>
                              <p:par>
                                <p:cTn id="33" presetID="2" presetClass="entr" presetSubtype="8"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0-#ppt_w/2"/>
                                          </p:val>
                                        </p:tav>
                                        <p:tav tm="100000">
                                          <p:val>
                                            <p:strVal val="#ppt_x"/>
                                          </p:val>
                                        </p:tav>
                                      </p:tavLst>
                                    </p:anim>
                                    <p:anim calcmode="lin" valueType="num">
                                      <p:cBhvr additive="base">
                                        <p:cTn id="36" dur="500" fill="hold"/>
                                        <p:tgtEl>
                                          <p:spTgt spid="13"/>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0-#ppt_w/2"/>
                                          </p:val>
                                        </p:tav>
                                        <p:tav tm="100000">
                                          <p:val>
                                            <p:strVal val="#ppt_x"/>
                                          </p:val>
                                        </p:tav>
                                      </p:tavLst>
                                    </p:anim>
                                    <p:anim calcmode="lin" valueType="num">
                                      <p:cBhvr additive="base">
                                        <p:cTn id="40" dur="500" fill="hold"/>
                                        <p:tgtEl>
                                          <p:spTgt spid="11"/>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0-#ppt_w/2"/>
                                          </p:val>
                                        </p:tav>
                                        <p:tav tm="100000">
                                          <p:val>
                                            <p:strVal val="#ppt_x"/>
                                          </p:val>
                                        </p:tav>
                                      </p:tavLst>
                                    </p:anim>
                                    <p:anim calcmode="lin" valueType="num">
                                      <p:cBhvr additive="base">
                                        <p:cTn id="44" dur="500" fill="hold"/>
                                        <p:tgtEl>
                                          <p:spTgt spid="14"/>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0-#ppt_w/2"/>
                                          </p:val>
                                        </p:tav>
                                        <p:tav tm="100000">
                                          <p:val>
                                            <p:strVal val="#ppt_x"/>
                                          </p:val>
                                        </p:tav>
                                      </p:tavLst>
                                    </p:anim>
                                    <p:anim calcmode="lin" valueType="num">
                                      <p:cBhvr additive="base">
                                        <p:cTn id="4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5" presetClass="emph" presetSubtype="0" grpId="1" nodeType="clickEffect">
                                  <p:stCondLst>
                                    <p:cond delay="0"/>
                                  </p:stCondLst>
                                  <p:iterate type="lt">
                                    <p:tmAbs val="25"/>
                                  </p:iterate>
                                  <p:childTnLst>
                                    <p:set>
                                      <p:cBhvr override="childStyle">
                                        <p:cTn id="52" dur="indefinite"/>
                                        <p:tgtEl>
                                          <p:spTgt spid="10"/>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0" grpId="1"/>
      <p:bldP spid="11" grpId="0" animBg="1"/>
      <p:bldP spid="12" grpId="0" animBg="1"/>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Cô trai đã  làm gì khi thấy cá mực và cá cơm bơi đến gần hải quỳ ?</a:t>
            </a:r>
            <a:endParaRPr lang="vi-VN" sz="49600" dirty="0">
              <a:solidFill>
                <a:srgbClr val="333333"/>
              </a:solidFill>
              <a:latin typeface="Roboto" panose="02000000000000000000" pitchFamily="2" charset="0"/>
            </a:endParaRPr>
          </a:p>
        </p:txBody>
      </p:sp>
      <p:sp>
        <p:nvSpPr>
          <p:cNvPr id="10" name="Rounded Rectangle 9"/>
          <p:cNvSpPr/>
          <p:nvPr/>
        </p:nvSpPr>
        <p:spPr>
          <a:xfrm>
            <a:off x="1109806" y="2612712"/>
            <a:ext cx="5976793" cy="3607956"/>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dirty="0">
                <a:solidFill>
                  <a:schemeClr val="tx1"/>
                </a:solidFill>
              </a:rPr>
              <a:t>Cô trai đã lớn tiếng gọi cá cơm và gọi cá mực lại để ngăn cản chúng không bơi đến gần hải quỳ. </a:t>
            </a:r>
            <a:endParaRPr lang="vi-VN" sz="6600" dirty="0">
              <a:solidFill>
                <a:schemeClr val="tx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4</a:t>
            </a:r>
            <a:endParaRPr lang="en-US" sz="3600" dirty="0"/>
          </a:p>
        </p:txBody>
      </p:sp>
      <p:pic>
        <p:nvPicPr>
          <p:cNvPr id="1026" name="Picture 2" descr="Pearl Seashell Princess &quot; Sticker for Sale by SuperrSunday | Redbubbl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167" r="97833">
                        <a14:foregroundMark x1="43667" y1="50667" x2="60167" y2="69667"/>
                        <a14:foregroundMark x1="63167" y1="24500" x2="59333" y2="32833"/>
                      </a14:backgroundRemoval>
                    </a14:imgEffect>
                  </a14:imgLayer>
                </a14:imgProps>
              </a:ext>
              <a:ext uri="{28A0092B-C50C-407E-A947-70E740481C1C}">
                <a14:useLocalDpi xmlns:a14="http://schemas.microsoft.com/office/drawing/2010/main" val="0"/>
              </a:ext>
            </a:extLst>
          </a:blip>
          <a:srcRect/>
          <a:stretch>
            <a:fillRect/>
          </a:stretch>
        </p:blipFill>
        <p:spPr bwMode="auto">
          <a:xfrm>
            <a:off x="6593777" y="1850337"/>
            <a:ext cx="5132705" cy="5132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246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796296"/>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en-US" sz="4400" dirty="0" err="1"/>
              <a:t>Cá</a:t>
            </a:r>
            <a:r>
              <a:rPr lang="en-US" sz="4400" dirty="0"/>
              <a:t> </a:t>
            </a:r>
            <a:r>
              <a:rPr lang="en-US" sz="4400" dirty="0" err="1"/>
              <a:t>mực</a:t>
            </a:r>
            <a:r>
              <a:rPr lang="en-US" sz="4400" dirty="0"/>
              <a:t> </a:t>
            </a:r>
            <a:r>
              <a:rPr lang="en-US" sz="4400" dirty="0" err="1"/>
              <a:t>đã</a:t>
            </a:r>
            <a:r>
              <a:rPr lang="en-US" sz="4400" dirty="0"/>
              <a:t> </a:t>
            </a:r>
            <a:r>
              <a:rPr lang="en-US" sz="4400" dirty="0" err="1"/>
              <a:t>hiểu</a:t>
            </a:r>
            <a:r>
              <a:rPr lang="en-US" sz="4400" dirty="0"/>
              <a:t> </a:t>
            </a:r>
            <a:r>
              <a:rPr lang="en-US" sz="4400" dirty="0" err="1"/>
              <a:t>ra</a:t>
            </a:r>
            <a:r>
              <a:rPr lang="en-US" sz="4400" dirty="0"/>
              <a:t> </a:t>
            </a:r>
            <a:r>
              <a:rPr lang="en-US" sz="4400" dirty="0" err="1"/>
              <a:t>điều</a:t>
            </a:r>
            <a:r>
              <a:rPr lang="en-US" sz="4400" dirty="0"/>
              <a:t> </a:t>
            </a:r>
            <a:r>
              <a:rPr lang="en-US" sz="4400" dirty="0" err="1"/>
              <a:t>gì</a:t>
            </a:r>
            <a:r>
              <a:rPr lang="en-US" sz="4400" dirty="0"/>
              <a:t> </a:t>
            </a:r>
            <a:r>
              <a:rPr lang="en-US" sz="4400" dirty="0" err="1"/>
              <a:t>về</a:t>
            </a:r>
            <a:r>
              <a:rPr lang="en-US" sz="4400" dirty="0"/>
              <a:t> </a:t>
            </a:r>
            <a:r>
              <a:rPr lang="en-US" sz="4400" dirty="0" err="1"/>
              <a:t>cô</a:t>
            </a:r>
            <a:r>
              <a:rPr lang="en-US" sz="4400" dirty="0"/>
              <a:t> </a:t>
            </a:r>
            <a:r>
              <a:rPr lang="en-US" sz="4400" dirty="0" err="1"/>
              <a:t>trai</a:t>
            </a:r>
            <a:r>
              <a:rPr lang="en-US" sz="4400" dirty="0"/>
              <a:t> </a:t>
            </a:r>
            <a:endParaRPr lang="en-US" sz="4400" dirty="0" smtClean="0"/>
          </a:p>
          <a:p>
            <a:pPr algn="ctr"/>
            <a:r>
              <a:rPr lang="en-US" sz="4400" dirty="0" err="1" smtClean="0"/>
              <a:t>và</a:t>
            </a:r>
            <a:r>
              <a:rPr lang="en-US" sz="4400" dirty="0" smtClean="0"/>
              <a:t> </a:t>
            </a:r>
            <a:r>
              <a:rPr lang="en-US" sz="4400" dirty="0" err="1"/>
              <a:t>hải</a:t>
            </a:r>
            <a:r>
              <a:rPr lang="en-US" sz="4400" dirty="0"/>
              <a:t> </a:t>
            </a:r>
            <a:r>
              <a:rPr lang="en-US" sz="4400" dirty="0" err="1"/>
              <a:t>quỳ</a:t>
            </a:r>
            <a:r>
              <a:rPr lang="en-US" sz="4400" dirty="0"/>
              <a:t> ?</a:t>
            </a:r>
            <a:endParaRPr lang="vi-VN" sz="177700" dirty="0">
              <a:solidFill>
                <a:srgbClr val="333333"/>
              </a:solidFill>
              <a:latin typeface="Roboto" panose="02000000000000000000" pitchFamily="2" charset="0"/>
            </a:endParaRPr>
          </a:p>
        </p:txBody>
      </p:sp>
      <p:sp>
        <p:nvSpPr>
          <p:cNvPr id="10" name="Rounded Rectangle 9"/>
          <p:cNvSpPr/>
          <p:nvPr/>
        </p:nvSpPr>
        <p:spPr>
          <a:xfrm>
            <a:off x="1429846" y="2808084"/>
            <a:ext cx="10030633" cy="3425076"/>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chemeClr val="tx1"/>
                </a:solidFill>
              </a:rPr>
              <a:t>Cá mực nhận ra bên trong cô trai có một viên ngọc sáng đẹp lạ thường: "bên trong tấm áo xấu xí của cô là một tấm lòng bằng ngọc" còn hài quỳ thì ngoài đẹp nhưng rất dữ. Từ đó, cá mực hiểu ra cái đẹp bên ngoài chưa hẳn là cái tốt, cái xấu bên ngoài chưa hẳn là cái xấu. </a:t>
            </a:r>
            <a:endParaRPr lang="vi-VN" sz="5400" dirty="0">
              <a:solidFill>
                <a:schemeClr val="tx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5</a:t>
            </a:r>
            <a:endParaRPr lang="en-US" sz="3600" dirty="0"/>
          </a:p>
        </p:txBody>
      </p:sp>
    </p:spTree>
    <p:extLst>
      <p:ext uri="{BB962C8B-B14F-4D97-AF65-F5344CB8AC3E}">
        <p14:creationId xmlns:p14="http://schemas.microsoft.com/office/powerpoint/2010/main" val="3102164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1727856" y="38851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Em rút ra được bài học gì từ </a:t>
            </a:r>
            <a:endParaRPr lang="en-US" sz="4000" dirty="0" smtClean="0"/>
          </a:p>
          <a:p>
            <a:pPr algn="ctr"/>
            <a:r>
              <a:rPr lang="vi-VN" sz="4000" dirty="0" smtClean="0"/>
              <a:t>câu </a:t>
            </a:r>
            <a:r>
              <a:rPr lang="vi-VN" sz="4000" dirty="0"/>
              <a:t>chuyện này?</a:t>
            </a:r>
            <a:endParaRPr lang="vi-VN" sz="148100" dirty="0">
              <a:solidFill>
                <a:srgbClr val="333333"/>
              </a:solidFill>
              <a:latin typeface="Roboto" panose="02000000000000000000" pitchFamily="2" charset="0"/>
            </a:endParaRPr>
          </a:p>
        </p:txBody>
      </p:sp>
      <p:sp>
        <p:nvSpPr>
          <p:cNvPr id="10" name="Rounded Rectangle 9"/>
          <p:cNvSpPr/>
          <p:nvPr/>
        </p:nvSpPr>
        <p:spPr>
          <a:xfrm>
            <a:off x="1506047" y="2438400"/>
            <a:ext cx="9969673" cy="391668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smtClean="0">
                <a:solidFill>
                  <a:schemeClr val="tx1"/>
                </a:solidFill>
              </a:rPr>
              <a:t>Vẻ </a:t>
            </a:r>
            <a:r>
              <a:rPr lang="vi-VN" sz="3200" dirty="0">
                <a:solidFill>
                  <a:schemeClr val="tx1"/>
                </a:solidFill>
              </a:rPr>
              <a:t>đẹp bề ngoài không thể quyết định tất cả. Nó là vẻ đẹp "bề ngoài" bởi vì nó chỉ là lớp vỏ, nếu chỉ có nó, bạn cũng chỉ như con búp bê hay "bình hoa di động", mà búp bê chơi mãi cũng chán, hoa ngắm lâu cũng nhàm. Ấn tượng ban đầu bởi dung mạo tốt đến mấy cũng dễ bị xóa mờ bởi sự nhạt nhẽo của tâm hồn hay sự vô duyên trong cách nói chuyện... </a:t>
            </a:r>
            <a:endParaRPr lang="vi-VN" sz="4800" dirty="0">
              <a:solidFill>
                <a:schemeClr val="tx1"/>
              </a:solidFill>
              <a:latin typeface="Calibri" panose="020F0502020204030204" pitchFamily="34" charset="0"/>
              <a:cs typeface="Calibri" panose="020F0502020204030204" pitchFamily="34"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065" y="388511"/>
            <a:ext cx="2793582" cy="1578157"/>
          </a:xfrm>
          <a:prstGeom prst="rect">
            <a:avLst/>
          </a:prstGeom>
        </p:spPr>
      </p:pic>
      <p:sp>
        <p:nvSpPr>
          <p:cNvPr id="6" name="Rectangle 5"/>
          <p:cNvSpPr/>
          <p:nvPr/>
        </p:nvSpPr>
        <p:spPr>
          <a:xfrm>
            <a:off x="1153005" y="854423"/>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6</a:t>
            </a:r>
            <a:endParaRPr lang="en-US" sz="3600" dirty="0"/>
          </a:p>
        </p:txBody>
      </p:sp>
    </p:spTree>
    <p:extLst>
      <p:ext uri="{BB962C8B-B14F-4D97-AF65-F5344CB8AC3E}">
        <p14:creationId xmlns:p14="http://schemas.microsoft.com/office/powerpoint/2010/main" val="4183692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par>
                                <p:cTn id="11" presetID="3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 calcmode="lin" valueType="num">
                                      <p:cBhvr>
                                        <p:cTn id="15" dur="500" fill="hold"/>
                                        <p:tgtEl>
                                          <p:spTgt spid="7"/>
                                        </p:tgtEl>
                                        <p:attrNameLst>
                                          <p:attrName>style.rotation</p:attrName>
                                        </p:attrNameLst>
                                      </p:cBhvr>
                                      <p:tavLst>
                                        <p:tav tm="0">
                                          <p:val>
                                            <p:fltVal val="90"/>
                                          </p:val>
                                        </p:tav>
                                        <p:tav tm="100000">
                                          <p:val>
                                            <p:fltVal val="0"/>
                                          </p:val>
                                        </p:tav>
                                      </p:tavLst>
                                    </p:anim>
                                    <p:animEffect transition="in" filter="fade">
                                      <p:cBhvr>
                                        <p:cTn id="16" dur="5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DBEE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500" b="1" dirty="0" err="1" smtClean="0">
                <a:solidFill>
                  <a:schemeClr val="tx1"/>
                </a:solidFill>
              </a:rPr>
              <a:t>Từ</a:t>
            </a:r>
            <a:r>
              <a:rPr lang="en-US" sz="3500" b="1" dirty="0" smtClean="0">
                <a:solidFill>
                  <a:schemeClr val="tx1"/>
                </a:solidFill>
              </a:rPr>
              <a:t> </a:t>
            </a:r>
            <a:r>
              <a:rPr lang="en-US" sz="3500" b="1" dirty="0" err="1" smtClean="0">
                <a:solidFill>
                  <a:schemeClr val="tx1"/>
                </a:solidFill>
              </a:rPr>
              <a:t>có</a:t>
            </a:r>
            <a:r>
              <a:rPr lang="en-US" sz="3500" b="1" dirty="0" smtClean="0">
                <a:solidFill>
                  <a:schemeClr val="tx1"/>
                </a:solidFill>
              </a:rPr>
              <a:t> </a:t>
            </a:r>
            <a:r>
              <a:rPr lang="en-US" sz="3500" b="1" dirty="0" err="1" smtClean="0">
                <a:solidFill>
                  <a:schemeClr val="tx1"/>
                </a:solidFill>
              </a:rPr>
              <a:t>nghĩa</a:t>
            </a:r>
            <a:r>
              <a:rPr lang="en-US" sz="3500" b="1" dirty="0" smtClean="0">
                <a:solidFill>
                  <a:schemeClr val="tx1"/>
                </a:solidFill>
              </a:rPr>
              <a:t> </a:t>
            </a:r>
            <a:r>
              <a:rPr lang="en-US" sz="3500" b="1" dirty="0" err="1" smtClean="0">
                <a:solidFill>
                  <a:schemeClr val="tx1"/>
                </a:solidFill>
              </a:rPr>
              <a:t>giống</a:t>
            </a:r>
            <a:r>
              <a:rPr lang="en-US" sz="3500" b="1" dirty="0" smtClean="0">
                <a:solidFill>
                  <a:schemeClr val="tx1"/>
                </a:solidFill>
              </a:rPr>
              <a:t>: </a:t>
            </a:r>
            <a:r>
              <a:rPr lang="en-US" sz="3500" dirty="0" err="1" smtClean="0">
                <a:solidFill>
                  <a:schemeClr val="tx1"/>
                </a:solidFill>
              </a:rPr>
              <a:t>hấp</a:t>
            </a:r>
            <a:r>
              <a:rPr lang="en-US" sz="3500" dirty="0" smtClean="0">
                <a:solidFill>
                  <a:schemeClr val="tx1"/>
                </a:solidFill>
              </a:rPr>
              <a:t> </a:t>
            </a:r>
            <a:r>
              <a:rPr lang="en-US" sz="3500" dirty="0" err="1">
                <a:solidFill>
                  <a:schemeClr val="tx1"/>
                </a:solidFill>
              </a:rPr>
              <a:t>tấp</a:t>
            </a:r>
            <a:r>
              <a:rPr lang="en-US" sz="3500" dirty="0">
                <a:solidFill>
                  <a:schemeClr val="tx1"/>
                </a:solidFill>
              </a:rPr>
              <a:t>, </a:t>
            </a:r>
            <a:r>
              <a:rPr lang="en-US" sz="3500" dirty="0" err="1">
                <a:solidFill>
                  <a:schemeClr val="tx1"/>
                </a:solidFill>
              </a:rPr>
              <a:t>bốc</a:t>
            </a:r>
            <a:r>
              <a:rPr lang="en-US" sz="3500" dirty="0">
                <a:solidFill>
                  <a:schemeClr val="tx1"/>
                </a:solidFill>
              </a:rPr>
              <a:t> </a:t>
            </a:r>
            <a:r>
              <a:rPr lang="en-US" sz="3500" dirty="0" err="1">
                <a:solidFill>
                  <a:schemeClr val="tx1"/>
                </a:solidFill>
              </a:rPr>
              <a:t>đồng</a:t>
            </a:r>
            <a:r>
              <a:rPr lang="en-US" sz="3500" dirty="0">
                <a:solidFill>
                  <a:schemeClr val="tx1"/>
                </a:solidFill>
              </a:rPr>
              <a:t>, </a:t>
            </a:r>
            <a:r>
              <a:rPr lang="en-US" sz="3500" dirty="0" err="1">
                <a:solidFill>
                  <a:schemeClr val="tx1"/>
                </a:solidFill>
              </a:rPr>
              <a:t>vội</a:t>
            </a:r>
            <a:r>
              <a:rPr lang="en-US" sz="3500" dirty="0">
                <a:solidFill>
                  <a:schemeClr val="tx1"/>
                </a:solidFill>
              </a:rPr>
              <a:t> </a:t>
            </a:r>
            <a:r>
              <a:rPr lang="en-US" sz="3500" dirty="0" err="1">
                <a:solidFill>
                  <a:schemeClr val="tx1"/>
                </a:solidFill>
              </a:rPr>
              <a:t>vã</a:t>
            </a:r>
            <a:r>
              <a:rPr lang="en-US" sz="3500" dirty="0">
                <a:solidFill>
                  <a:schemeClr val="tx1"/>
                </a:solidFill>
              </a:rPr>
              <a:t>, </a:t>
            </a:r>
            <a:r>
              <a:rPr lang="en-US" sz="3500" dirty="0" err="1">
                <a:solidFill>
                  <a:schemeClr val="tx1"/>
                </a:solidFill>
              </a:rPr>
              <a:t>nhanh</a:t>
            </a:r>
            <a:r>
              <a:rPr lang="en-US" sz="3500" dirty="0">
                <a:solidFill>
                  <a:schemeClr val="tx1"/>
                </a:solidFill>
              </a:rPr>
              <a:t> </a:t>
            </a:r>
            <a:r>
              <a:rPr lang="en-US" sz="3500" dirty="0" err="1">
                <a:solidFill>
                  <a:schemeClr val="tx1"/>
                </a:solidFill>
              </a:rPr>
              <a:t>chóng</a:t>
            </a:r>
            <a:r>
              <a:rPr lang="en-US" sz="3500" dirty="0">
                <a:solidFill>
                  <a:schemeClr val="tx1"/>
                </a:solidFill>
              </a:rPr>
              <a:t>, </a:t>
            </a:r>
            <a:r>
              <a:rPr lang="en-US" sz="3500" dirty="0" err="1">
                <a:solidFill>
                  <a:schemeClr val="tx1"/>
                </a:solidFill>
              </a:rPr>
              <a:t>bất</a:t>
            </a:r>
            <a:r>
              <a:rPr lang="en-US" sz="3500" dirty="0">
                <a:solidFill>
                  <a:schemeClr val="tx1"/>
                </a:solidFill>
              </a:rPr>
              <a:t> </a:t>
            </a:r>
            <a:r>
              <a:rPr lang="en-US" sz="3500" dirty="0" err="1">
                <a:solidFill>
                  <a:schemeClr val="tx1"/>
                </a:solidFill>
              </a:rPr>
              <a:t>cẩn</a:t>
            </a:r>
            <a:r>
              <a:rPr lang="en-US" sz="3500" dirty="0" smtClean="0">
                <a:solidFill>
                  <a:schemeClr val="tx1"/>
                </a:solidFill>
              </a:rPr>
              <a:t>...</a:t>
            </a:r>
            <a:r>
              <a:rPr lang="en-US" sz="3500" dirty="0">
                <a:solidFill>
                  <a:schemeClr val="tx1"/>
                </a:solidFill>
              </a:rPr>
              <a:t> </a:t>
            </a:r>
            <a:endParaRPr lang="en-US" sz="3500" dirty="0" smtClean="0">
              <a:solidFill>
                <a:schemeClr val="tx1"/>
              </a:solidFill>
            </a:endParaRPr>
          </a:p>
          <a:p>
            <a:pPr algn="just"/>
            <a:r>
              <a:rPr lang="en-US" sz="3500" b="1" dirty="0" err="1" smtClean="0">
                <a:solidFill>
                  <a:schemeClr val="tx1"/>
                </a:solidFill>
              </a:rPr>
              <a:t>Đặt</a:t>
            </a:r>
            <a:r>
              <a:rPr lang="en-US" sz="3500" b="1" dirty="0" smtClean="0">
                <a:solidFill>
                  <a:schemeClr val="tx1"/>
                </a:solidFill>
              </a:rPr>
              <a:t> </a:t>
            </a:r>
            <a:r>
              <a:rPr lang="en-US" sz="3500" b="1" dirty="0" err="1" smtClean="0">
                <a:solidFill>
                  <a:schemeClr val="tx1"/>
                </a:solidFill>
              </a:rPr>
              <a:t>câu</a:t>
            </a:r>
            <a:r>
              <a:rPr lang="en-US" sz="3500" b="1" dirty="0" smtClean="0">
                <a:solidFill>
                  <a:schemeClr val="tx1"/>
                </a:solidFill>
              </a:rPr>
              <a:t>:</a:t>
            </a:r>
          </a:p>
          <a:p>
            <a:pPr algn="just"/>
            <a:r>
              <a:rPr lang="en-US" sz="3500" dirty="0" err="1" smtClean="0">
                <a:solidFill>
                  <a:schemeClr val="tx1"/>
                </a:solidFill>
              </a:rPr>
              <a:t>Sáng</a:t>
            </a:r>
            <a:r>
              <a:rPr lang="en-US" sz="3500" dirty="0" smtClean="0">
                <a:solidFill>
                  <a:schemeClr val="tx1"/>
                </a:solidFill>
              </a:rPr>
              <a:t> </a:t>
            </a:r>
            <a:r>
              <a:rPr lang="en-US" sz="3500" dirty="0" err="1" smtClean="0">
                <a:solidFill>
                  <a:schemeClr val="tx1"/>
                </a:solidFill>
              </a:rPr>
              <a:t>hôm</a:t>
            </a:r>
            <a:r>
              <a:rPr lang="en-US" sz="3500" dirty="0" smtClean="0">
                <a:solidFill>
                  <a:schemeClr val="tx1"/>
                </a:solidFill>
              </a:rPr>
              <a:t> </a:t>
            </a:r>
            <a:r>
              <a:rPr lang="en-US" sz="3500" dirty="0" err="1" smtClean="0">
                <a:solidFill>
                  <a:schemeClr val="tx1"/>
                </a:solidFill>
              </a:rPr>
              <a:t>sau</a:t>
            </a:r>
            <a:r>
              <a:rPr lang="en-US" sz="3500" dirty="0" smtClean="0">
                <a:solidFill>
                  <a:schemeClr val="tx1"/>
                </a:solidFill>
              </a:rPr>
              <a:t>, </a:t>
            </a:r>
            <a:r>
              <a:rPr lang="en-US" sz="3500" dirty="0" err="1" smtClean="0">
                <a:solidFill>
                  <a:schemeClr val="tx1"/>
                </a:solidFill>
              </a:rPr>
              <a:t>anh</a:t>
            </a:r>
            <a:r>
              <a:rPr lang="en-US" sz="3500" dirty="0" smtClean="0">
                <a:solidFill>
                  <a:schemeClr val="tx1"/>
                </a:solidFill>
              </a:rPr>
              <a:t> </a:t>
            </a:r>
            <a:r>
              <a:rPr lang="en-US" sz="3500" dirty="0" err="1" smtClean="0">
                <a:solidFill>
                  <a:schemeClr val="tx1"/>
                </a:solidFill>
              </a:rPr>
              <a:t>tôi</a:t>
            </a:r>
            <a:r>
              <a:rPr lang="en-US" sz="3500" dirty="0" smtClean="0">
                <a:solidFill>
                  <a:schemeClr val="tx1"/>
                </a:solidFill>
              </a:rPr>
              <a:t> </a:t>
            </a:r>
            <a:r>
              <a:rPr lang="en-US" sz="3500" b="1" i="1" dirty="0" err="1" smtClean="0">
                <a:solidFill>
                  <a:schemeClr val="tx1"/>
                </a:solidFill>
              </a:rPr>
              <a:t>vội</a:t>
            </a:r>
            <a:r>
              <a:rPr lang="en-US" sz="3500" b="1" i="1" dirty="0" smtClean="0">
                <a:solidFill>
                  <a:schemeClr val="tx1"/>
                </a:solidFill>
              </a:rPr>
              <a:t> </a:t>
            </a:r>
            <a:r>
              <a:rPr lang="en-US" sz="3500" b="1" i="1" dirty="0" err="1" smtClean="0">
                <a:solidFill>
                  <a:schemeClr val="tx1"/>
                </a:solidFill>
              </a:rPr>
              <a:t>vã</a:t>
            </a:r>
            <a:r>
              <a:rPr lang="en-US" sz="3500" b="1" i="1" dirty="0" smtClean="0">
                <a:solidFill>
                  <a:schemeClr val="tx1"/>
                </a:solidFill>
              </a:rPr>
              <a:t> </a:t>
            </a:r>
            <a:r>
              <a:rPr lang="en-US" sz="3500" dirty="0" err="1" smtClean="0">
                <a:solidFill>
                  <a:schemeClr val="tx1"/>
                </a:solidFill>
              </a:rPr>
              <a:t>lên</a:t>
            </a:r>
            <a:r>
              <a:rPr lang="en-US" sz="3500" dirty="0" smtClean="0">
                <a:solidFill>
                  <a:schemeClr val="tx1"/>
                </a:solidFill>
              </a:rPr>
              <a:t> </a:t>
            </a:r>
            <a:r>
              <a:rPr lang="en-US" sz="3500" dirty="0" err="1" smtClean="0">
                <a:solidFill>
                  <a:schemeClr val="tx1"/>
                </a:solidFill>
              </a:rPr>
              <a:t>đường</a:t>
            </a:r>
            <a:r>
              <a:rPr lang="en-US" sz="3500" dirty="0" smtClean="0">
                <a:solidFill>
                  <a:schemeClr val="tx1"/>
                </a:solidFill>
              </a:rPr>
              <a:t> </a:t>
            </a:r>
            <a:r>
              <a:rPr lang="en-US" sz="3500" dirty="0" err="1" smtClean="0">
                <a:solidFill>
                  <a:schemeClr val="tx1"/>
                </a:solidFill>
              </a:rPr>
              <a:t>để</a:t>
            </a:r>
            <a:r>
              <a:rPr lang="en-US" sz="3500" dirty="0" smtClean="0">
                <a:solidFill>
                  <a:schemeClr val="tx1"/>
                </a:solidFill>
              </a:rPr>
              <a:t> </a:t>
            </a:r>
            <a:r>
              <a:rPr lang="en-US" sz="3500" dirty="0" err="1" smtClean="0">
                <a:solidFill>
                  <a:schemeClr val="tx1"/>
                </a:solidFill>
              </a:rPr>
              <a:t>bắt</a:t>
            </a:r>
            <a:r>
              <a:rPr lang="en-US" sz="3500" dirty="0" smtClean="0">
                <a:solidFill>
                  <a:schemeClr val="tx1"/>
                </a:solidFill>
              </a:rPr>
              <a:t> </a:t>
            </a:r>
            <a:r>
              <a:rPr lang="en-US" sz="3500" dirty="0" err="1" smtClean="0">
                <a:solidFill>
                  <a:schemeClr val="tx1"/>
                </a:solidFill>
              </a:rPr>
              <a:t>kịp</a:t>
            </a:r>
            <a:r>
              <a:rPr lang="en-US" sz="3500" dirty="0" smtClean="0">
                <a:solidFill>
                  <a:schemeClr val="tx1"/>
                </a:solidFill>
              </a:rPr>
              <a:t> </a:t>
            </a:r>
            <a:r>
              <a:rPr lang="en-US" sz="3500" dirty="0" err="1" smtClean="0">
                <a:solidFill>
                  <a:schemeClr val="tx1"/>
                </a:solidFill>
              </a:rPr>
              <a:t>chuyến</a:t>
            </a:r>
            <a:r>
              <a:rPr lang="en-US" sz="3500" dirty="0" smtClean="0">
                <a:solidFill>
                  <a:schemeClr val="tx1"/>
                </a:solidFill>
              </a:rPr>
              <a:t> </a:t>
            </a:r>
            <a:r>
              <a:rPr lang="en-US" sz="3500" dirty="0" err="1" smtClean="0">
                <a:solidFill>
                  <a:schemeClr val="tx1"/>
                </a:solidFill>
              </a:rPr>
              <a:t>xe</a:t>
            </a:r>
            <a:r>
              <a:rPr lang="en-US" sz="3500" dirty="0" smtClean="0">
                <a:solidFill>
                  <a:schemeClr val="tx1"/>
                </a:solidFill>
              </a:rPr>
              <a:t> </a:t>
            </a:r>
            <a:r>
              <a:rPr lang="en-US" sz="3500" dirty="0" err="1" smtClean="0">
                <a:solidFill>
                  <a:schemeClr val="tx1"/>
                </a:solidFill>
              </a:rPr>
              <a:t>đầu</a:t>
            </a:r>
            <a:r>
              <a:rPr lang="en-US" sz="3500" dirty="0" smtClean="0">
                <a:solidFill>
                  <a:schemeClr val="tx1"/>
                </a:solidFill>
              </a:rPr>
              <a:t> </a:t>
            </a:r>
            <a:r>
              <a:rPr lang="en-US" sz="3500" dirty="0" err="1" smtClean="0">
                <a:solidFill>
                  <a:schemeClr val="tx1"/>
                </a:solidFill>
              </a:rPr>
              <a:t>tiên</a:t>
            </a:r>
            <a:r>
              <a:rPr lang="en-US" sz="3500" dirty="0" smtClean="0">
                <a:solidFill>
                  <a:schemeClr val="tx1"/>
                </a:solidFill>
              </a:rPr>
              <a:t> </a:t>
            </a:r>
            <a:r>
              <a:rPr lang="en-US" sz="3500" dirty="0" err="1" smtClean="0">
                <a:solidFill>
                  <a:schemeClr val="tx1"/>
                </a:solidFill>
              </a:rPr>
              <a:t>lên</a:t>
            </a:r>
            <a:r>
              <a:rPr lang="en-US" sz="3500" dirty="0" smtClean="0">
                <a:solidFill>
                  <a:schemeClr val="tx1"/>
                </a:solidFill>
              </a:rPr>
              <a:t> </a:t>
            </a:r>
            <a:r>
              <a:rPr lang="en-US" sz="3500" dirty="0" err="1" smtClean="0">
                <a:solidFill>
                  <a:schemeClr val="tx1"/>
                </a:solidFill>
              </a:rPr>
              <a:t>thành</a:t>
            </a:r>
            <a:r>
              <a:rPr lang="en-US" sz="3500" dirty="0" smtClean="0">
                <a:solidFill>
                  <a:schemeClr val="tx1"/>
                </a:solidFill>
              </a:rPr>
              <a:t> </a:t>
            </a:r>
            <a:r>
              <a:rPr lang="en-US" sz="3500" dirty="0" err="1" smtClean="0">
                <a:solidFill>
                  <a:schemeClr val="tx1"/>
                </a:solidFill>
              </a:rPr>
              <a:t>phố</a:t>
            </a:r>
            <a:r>
              <a:rPr lang="en-US" sz="3500" dirty="0" smtClean="0">
                <a:solidFill>
                  <a:schemeClr val="tx1"/>
                </a:solidFill>
              </a:rPr>
              <a:t>.</a:t>
            </a:r>
            <a:endParaRPr lang="en-US" sz="3500" dirty="0">
              <a:solidFill>
                <a:schemeClr val="tx1"/>
              </a:solidFill>
            </a:endParaRPr>
          </a:p>
        </p:txBody>
      </p:sp>
    </p:spTree>
    <p:extLst>
      <p:ext uri="{BB962C8B-B14F-4D97-AF65-F5344CB8AC3E}">
        <p14:creationId xmlns:p14="http://schemas.microsoft.com/office/powerpoint/2010/main" val="398742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par>
                          <p:cTn id="20" fill="hold">
                            <p:stCondLst>
                              <p:cond delay="500"/>
                            </p:stCondLst>
                            <p:childTnLst>
                              <p:par>
                                <p:cTn id="21" presetID="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4"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4"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3.125E-6 5.55112E-17 L -0.0043 0.31806 " pathEditMode="relative" rAng="0" ptsTypes="AA">
                                      <p:cBhvr>
                                        <p:cTn id="38" dur="2000" fill="hold"/>
                                        <p:tgtEl>
                                          <p:spTgt spid="2"/>
                                        </p:tgtEl>
                                        <p:attrNameLst>
                                          <p:attrName>ppt_x</p:attrName>
                                          <p:attrName>ppt_y</p:attrName>
                                        </p:attrNameLst>
                                      </p:cBhvr>
                                      <p:rCtr x="-221" y="15903"/>
                                    </p:animMotion>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p:bldP spid="2" grpId="0" animBg="1"/>
      <p:bldP spid="2" grpId="1" animBg="1"/>
      <p:bldP spid="9" grpId="0" animBg="1"/>
      <p:bldP spid="11" grpId="0" animBg="1"/>
      <p:bldP spid="12" grpId="0" animBg="1"/>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400" b="1" dirty="0" err="1" smtClean="0">
                <a:solidFill>
                  <a:schemeClr val="tx1"/>
                </a:solidFill>
                <a:latin typeface="Calibri" panose="020F0502020204030204" pitchFamily="34" charset="0"/>
                <a:cs typeface="Calibri" panose="020F0502020204030204" pitchFamily="34" charset="0"/>
              </a:rPr>
              <a:t>Từ</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có</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nghĩa</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giống</a:t>
            </a:r>
            <a:r>
              <a:rPr lang="en-US" sz="3400" b="1" dirty="0" smtClean="0">
                <a:solidFill>
                  <a:schemeClr val="tx1"/>
                </a:solidFill>
                <a:latin typeface="Calibri" panose="020F0502020204030204" pitchFamily="34" charset="0"/>
                <a:cs typeface="Calibri" panose="020F0502020204030204" pitchFamily="34" charset="0"/>
              </a:rPr>
              <a:t>: </a:t>
            </a:r>
            <a:r>
              <a:rPr lang="vi-VN" sz="3400" dirty="0">
                <a:solidFill>
                  <a:schemeClr val="tx1"/>
                </a:solidFill>
                <a:latin typeface="Calibri" panose="020F0502020204030204" pitchFamily="34" charset="0"/>
                <a:cs typeface="Calibri" panose="020F0502020204030204" pitchFamily="34" charset="0"/>
              </a:rPr>
              <a:t>vui mừng, vui sướng, hạnh phúc, hân hoan, đáng mừng, phấn khởi</a:t>
            </a:r>
            <a:r>
              <a:rPr lang="vi-VN" sz="3400" dirty="0" smtClean="0">
                <a:solidFill>
                  <a:schemeClr val="tx1"/>
                </a:solidFill>
                <a:latin typeface="Calibri" panose="020F0502020204030204" pitchFamily="34" charset="0"/>
                <a:cs typeface="Calibri" panose="020F0502020204030204" pitchFamily="34" charset="0"/>
              </a:rPr>
              <a:t>...</a:t>
            </a:r>
            <a:endParaRPr lang="en-US" sz="3400" dirty="0" smtClean="0">
              <a:solidFill>
                <a:schemeClr val="tx1"/>
              </a:solidFill>
              <a:latin typeface="Calibri" panose="020F0502020204030204" pitchFamily="34" charset="0"/>
              <a:cs typeface="Calibri" panose="020F0502020204030204" pitchFamily="34" charset="0"/>
            </a:endParaRPr>
          </a:p>
          <a:p>
            <a:pPr algn="just"/>
            <a:r>
              <a:rPr lang="en-US" sz="3400" b="1" dirty="0" err="1" smtClean="0">
                <a:solidFill>
                  <a:schemeClr val="tx1"/>
                </a:solidFill>
                <a:latin typeface="Calibri" panose="020F0502020204030204" pitchFamily="34" charset="0"/>
                <a:cs typeface="Calibri" panose="020F0502020204030204" pitchFamily="34" charset="0"/>
              </a:rPr>
              <a:t>Đặt</a:t>
            </a:r>
            <a:r>
              <a:rPr lang="en-US" sz="3400" b="1" dirty="0" smtClean="0">
                <a:solidFill>
                  <a:schemeClr val="tx1"/>
                </a:solidFill>
                <a:latin typeface="Calibri" panose="020F0502020204030204" pitchFamily="34" charset="0"/>
                <a:cs typeface="Calibri" panose="020F0502020204030204" pitchFamily="34" charset="0"/>
              </a:rPr>
              <a:t> </a:t>
            </a:r>
            <a:r>
              <a:rPr lang="en-US" sz="3400" b="1" dirty="0" err="1" smtClean="0">
                <a:solidFill>
                  <a:schemeClr val="tx1"/>
                </a:solidFill>
                <a:latin typeface="Calibri" panose="020F0502020204030204" pitchFamily="34" charset="0"/>
                <a:cs typeface="Calibri" panose="020F0502020204030204" pitchFamily="34" charset="0"/>
              </a:rPr>
              <a:t>câu</a:t>
            </a:r>
            <a:r>
              <a:rPr lang="en-US" sz="3400" b="1" dirty="0" smtClean="0">
                <a:solidFill>
                  <a:schemeClr val="tx1"/>
                </a:solidFill>
                <a:latin typeface="Calibri" panose="020F0502020204030204" pitchFamily="34" charset="0"/>
                <a:cs typeface="Calibri" panose="020F0502020204030204" pitchFamily="34" charset="0"/>
              </a:rPr>
              <a:t>:</a:t>
            </a:r>
          </a:p>
          <a:p>
            <a:pPr algn="just"/>
            <a:r>
              <a:rPr lang="en-US" sz="3400" dirty="0" err="1" smtClean="0">
                <a:solidFill>
                  <a:schemeClr val="tx1"/>
                </a:solidFill>
                <a:latin typeface="Calibri" panose="020F0502020204030204" pitchFamily="34" charset="0"/>
                <a:cs typeface="Calibri" panose="020F0502020204030204" pitchFamily="34" charset="0"/>
              </a:rPr>
              <a:t>Cậu</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bé</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ôm</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chầm</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lấy</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mẹ</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mình</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với</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vẻ</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mừng</a:t>
            </a:r>
            <a:r>
              <a:rPr lang="en-US" sz="3400" dirty="0" smtClean="0">
                <a:solidFill>
                  <a:schemeClr val="tx1"/>
                </a:solidFill>
                <a:latin typeface="Calibri" panose="020F0502020204030204" pitchFamily="34" charset="0"/>
                <a:cs typeface="Calibri" panose="020F0502020204030204" pitchFamily="34" charset="0"/>
              </a:rPr>
              <a:t> </a:t>
            </a:r>
            <a:r>
              <a:rPr lang="en-US" sz="3400" dirty="0" err="1" smtClean="0">
                <a:solidFill>
                  <a:schemeClr val="tx1"/>
                </a:solidFill>
                <a:latin typeface="Calibri" panose="020F0502020204030204" pitchFamily="34" charset="0"/>
                <a:cs typeface="Calibri" panose="020F0502020204030204" pitchFamily="34" charset="0"/>
              </a:rPr>
              <a:t>rõ</a:t>
            </a:r>
            <a:r>
              <a:rPr lang="en-US" sz="3400" dirty="0" smtClean="0">
                <a:solidFill>
                  <a:schemeClr val="tx1"/>
                </a:solidFill>
                <a:latin typeface="Calibri" panose="020F0502020204030204" pitchFamily="34" charset="0"/>
                <a:cs typeface="Calibri" panose="020F0502020204030204" pitchFamily="34" charset="0"/>
              </a:rPr>
              <a:t>.</a:t>
            </a:r>
            <a:endParaRPr lang="en-US" sz="34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939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5.55112E-17 L -0.24935 0.30694 " pathEditMode="relative" rAng="0" ptsTypes="AA">
                                      <p:cBhvr>
                                        <p:cTn id="6" dur="2000" fill="hold"/>
                                        <p:tgtEl>
                                          <p:spTgt spid="9"/>
                                        </p:tgtEl>
                                        <p:attrNameLst>
                                          <p:attrName>ppt_x</p:attrName>
                                          <p:attrName>ppt_y</p:attrName>
                                        </p:attrNameLst>
                                      </p:cBhvr>
                                      <p:rCtr x="-12474" y="15347"/>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smtClean="0">
                <a:solidFill>
                  <a:schemeClr val="tx1"/>
                </a:solidFill>
                <a:latin typeface="Calibri" panose="020F0502020204030204" pitchFamily="34" charset="0"/>
                <a:cs typeface="Calibri" panose="020F0502020204030204" pitchFamily="34" charset="0"/>
              </a:rPr>
              <a:t>Từ</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có</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nghĩa</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giống</a:t>
            </a:r>
            <a:r>
              <a:rPr lang="en-US" sz="3600" b="1" dirty="0" smtClean="0">
                <a:solidFill>
                  <a:schemeClr val="tx1"/>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kinh</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hãi</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khiếp</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sợ</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hãi</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hùng</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a:solidFill>
                  <a:sysClr val="windowText" lastClr="000000"/>
                </a:solidFill>
                <a:latin typeface="Calibri" panose="020F0502020204030204" pitchFamily="34" charset="0"/>
                <a:cs typeface="Calibri" panose="020F0502020204030204" pitchFamily="34" charset="0"/>
              </a:rPr>
              <a:t>khinh</a:t>
            </a:r>
            <a:r>
              <a:rPr lang="en-US" sz="3600" dirty="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khiếp</a:t>
            </a:r>
            <a:endParaRPr lang="en-US" sz="3600" dirty="0" smtClean="0">
              <a:solidFill>
                <a:sysClr val="windowText" lastClr="000000"/>
              </a:solidFill>
              <a:latin typeface="Calibri" panose="020F0502020204030204" pitchFamily="34" charset="0"/>
              <a:cs typeface="Calibri" panose="020F0502020204030204" pitchFamily="34" charset="0"/>
            </a:endParaRPr>
          </a:p>
          <a:p>
            <a:pPr algn="just"/>
            <a:r>
              <a:rPr lang="en-US" sz="3600" b="1" dirty="0" err="1" smtClean="0">
                <a:solidFill>
                  <a:schemeClr val="tx1"/>
                </a:solidFill>
                <a:latin typeface="Calibri" panose="020F0502020204030204" pitchFamily="34" charset="0"/>
                <a:cs typeface="Calibri" panose="020F0502020204030204" pitchFamily="34" charset="0"/>
              </a:rPr>
              <a:t>Đặt</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câu</a:t>
            </a:r>
            <a:r>
              <a:rPr lang="en-US" sz="3600" b="1" dirty="0" smtClean="0">
                <a:solidFill>
                  <a:schemeClr val="tx1"/>
                </a:solidFill>
                <a:latin typeface="Calibri" panose="020F0502020204030204" pitchFamily="34" charset="0"/>
                <a:cs typeface="Calibri" panose="020F0502020204030204" pitchFamily="34" charset="0"/>
              </a:rPr>
              <a:t>:</a:t>
            </a:r>
          </a:p>
          <a:p>
            <a:pPr algn="just"/>
            <a:r>
              <a:rPr lang="en-US" sz="3600" dirty="0" err="1" smtClean="0">
                <a:solidFill>
                  <a:schemeClr val="tx1"/>
                </a:solidFill>
                <a:latin typeface="Calibri" panose="020F0502020204030204" pitchFamily="34" charset="0"/>
                <a:cs typeface="Calibri" panose="020F0502020204030204" pitchFamily="34" charset="0"/>
              </a:rPr>
              <a:t>Họ</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sợ</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hãi</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bước</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đi</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trên</a:t>
            </a:r>
            <a:r>
              <a:rPr lang="en-US" sz="3600" dirty="0" smtClean="0">
                <a:solidFill>
                  <a:schemeClr val="tx1"/>
                </a:solidFill>
                <a:latin typeface="Calibri" panose="020F0502020204030204" pitchFamily="34" charset="0"/>
                <a:cs typeface="Calibri" panose="020F0502020204030204" pitchFamily="34" charset="0"/>
              </a:rPr>
              <a:t> con </a:t>
            </a:r>
            <a:r>
              <a:rPr lang="en-US" sz="3600" dirty="0" err="1" smtClean="0">
                <a:solidFill>
                  <a:schemeClr val="tx1"/>
                </a:solidFill>
                <a:latin typeface="Calibri" panose="020F0502020204030204" pitchFamily="34" charset="0"/>
                <a:cs typeface="Calibri" panose="020F0502020204030204" pitchFamily="34" charset="0"/>
              </a:rPr>
              <a:t>đường</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vắng</a:t>
            </a:r>
            <a:r>
              <a:rPr lang="en-US" sz="3600" dirty="0" smtClean="0">
                <a:solidFill>
                  <a:schemeClr val="tx1"/>
                </a:solidFill>
                <a:latin typeface="Calibri" panose="020F0502020204030204" pitchFamily="34" charset="0"/>
                <a:cs typeface="Calibri" panose="020F0502020204030204" pitchFamily="34" charset="0"/>
              </a:rPr>
              <a:t> hoe </a:t>
            </a:r>
            <a:r>
              <a:rPr lang="en-US" sz="3600" dirty="0" err="1" smtClean="0">
                <a:solidFill>
                  <a:schemeClr val="tx1"/>
                </a:solidFill>
                <a:latin typeface="Calibri" panose="020F0502020204030204" pitchFamily="34" charset="0"/>
                <a:cs typeface="Calibri" panose="020F0502020204030204" pitchFamily="34" charset="0"/>
              </a:rPr>
              <a:t>không</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một</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bóng</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người</a:t>
            </a:r>
            <a:r>
              <a:rPr lang="en-US" sz="3600" dirty="0" smtClean="0">
                <a:solidFill>
                  <a:schemeClr val="tx1"/>
                </a:solidFill>
                <a:latin typeface="Calibri" panose="020F0502020204030204" pitchFamily="34" charset="0"/>
                <a:cs typeface="Calibri" panose="020F0502020204030204" pitchFamily="34" charset="0"/>
              </a:rPr>
              <a:t> </a:t>
            </a:r>
            <a:r>
              <a:rPr lang="en-US" sz="3600" dirty="0" err="1" smtClean="0">
                <a:solidFill>
                  <a:schemeClr val="tx1"/>
                </a:solidFill>
                <a:latin typeface="Calibri" panose="020F0502020204030204" pitchFamily="34" charset="0"/>
                <a:cs typeface="Calibri" panose="020F0502020204030204" pitchFamily="34" charset="0"/>
              </a:rPr>
              <a:t>ấy</a:t>
            </a:r>
            <a:r>
              <a:rPr lang="en-US" sz="3600" dirty="0" smtClean="0">
                <a:solidFill>
                  <a:schemeClr val="tx1"/>
                </a:solidFill>
                <a:latin typeface="Calibri" panose="020F0502020204030204" pitchFamily="34" charset="0"/>
                <a:cs typeface="Calibri" panose="020F0502020204030204" pitchFamily="34" charset="0"/>
              </a:rPr>
              <a:t>.</a:t>
            </a:r>
            <a:endParaRPr lang="en-US" sz="360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370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5.55112E-17 L -0.48802 0.28958 " pathEditMode="relative" rAng="0" ptsTypes="AA">
                                      <p:cBhvr>
                                        <p:cTn id="6" dur="2000" fill="hold"/>
                                        <p:tgtEl>
                                          <p:spTgt spid="11"/>
                                        </p:tgtEl>
                                        <p:attrNameLst>
                                          <p:attrName>ppt_x</p:attrName>
                                          <p:attrName>ppt_y</p:attrName>
                                        </p:attrNameLst>
                                      </p:cBhvr>
                                      <p:rCtr x="-24401" y="14468"/>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ounded Rectangle 7"/>
          <p:cNvSpPr/>
          <p:nvPr/>
        </p:nvSpPr>
        <p:spPr>
          <a:xfrm>
            <a:off x="2004058" y="601871"/>
            <a:ext cx="9747864" cy="1643420"/>
          </a:xfrm>
          <a:prstGeom prst="roundRect">
            <a:avLst>
              <a:gd name="adj" fmla="val 33717"/>
            </a:avLst>
          </a:prstGeom>
          <a:ln w="76200"/>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từ có nghĩa giống với mỗi từ dưới đây và đặt câu với một từ tìm được.</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6" y="568643"/>
            <a:ext cx="2793582" cy="1578157"/>
          </a:xfrm>
          <a:prstGeom prst="rect">
            <a:avLst/>
          </a:prstGeom>
        </p:spPr>
      </p:pic>
      <p:sp>
        <p:nvSpPr>
          <p:cNvPr id="6" name="Rectangle 5"/>
          <p:cNvSpPr/>
          <p:nvPr/>
        </p:nvSpPr>
        <p:spPr>
          <a:xfrm>
            <a:off x="931196" y="103455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7</a:t>
            </a:r>
            <a:endParaRPr lang="en-US" sz="3600" dirty="0"/>
          </a:p>
        </p:txBody>
      </p:sp>
      <p:sp>
        <p:nvSpPr>
          <p:cNvPr id="2" name="Flowchart: Alternate Process 1"/>
          <p:cNvSpPr/>
          <p:nvPr/>
        </p:nvSpPr>
        <p:spPr>
          <a:xfrm>
            <a:off x="304800" y="2529095"/>
            <a:ext cx="2697480" cy="944880"/>
          </a:xfrm>
          <a:prstGeom prst="flowChartAlternateProcess">
            <a:avLst/>
          </a:prstGeom>
          <a:solidFill>
            <a:schemeClr val="accent5">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vội</a:t>
            </a:r>
            <a:r>
              <a:rPr lang="en-US" sz="4400" dirty="0" smtClean="0">
                <a:solidFill>
                  <a:schemeClr val="tx1"/>
                </a:solidFill>
              </a:rPr>
              <a:t> </a:t>
            </a:r>
            <a:r>
              <a:rPr lang="en-US" sz="4400" dirty="0" err="1" smtClean="0">
                <a:solidFill>
                  <a:schemeClr val="tx1"/>
                </a:solidFill>
              </a:rPr>
              <a:t>vã</a:t>
            </a:r>
            <a:endParaRPr lang="en-US" sz="4400" dirty="0">
              <a:solidFill>
                <a:schemeClr val="tx1"/>
              </a:solidFill>
            </a:endParaRPr>
          </a:p>
        </p:txBody>
      </p:sp>
      <p:sp>
        <p:nvSpPr>
          <p:cNvPr id="9" name="Flowchart: Alternate Process 8"/>
          <p:cNvSpPr/>
          <p:nvPr/>
        </p:nvSpPr>
        <p:spPr>
          <a:xfrm>
            <a:off x="3276600" y="2529095"/>
            <a:ext cx="2697480" cy="944880"/>
          </a:xfrm>
          <a:prstGeom prst="flowChartAlternateProcess">
            <a:avLst/>
          </a:prstGeom>
          <a:solidFill>
            <a:srgbClr val="F8E2E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mừng</a:t>
            </a:r>
            <a:r>
              <a:rPr lang="en-US" sz="4400" dirty="0" smtClean="0">
                <a:solidFill>
                  <a:schemeClr val="tx1"/>
                </a:solidFill>
              </a:rPr>
              <a:t> </a:t>
            </a:r>
            <a:r>
              <a:rPr lang="en-US" sz="4400" dirty="0" err="1" smtClean="0">
                <a:solidFill>
                  <a:schemeClr val="tx1"/>
                </a:solidFill>
              </a:rPr>
              <a:t>rỡ</a:t>
            </a:r>
            <a:endParaRPr lang="en-US" sz="4400" dirty="0">
              <a:solidFill>
                <a:schemeClr val="tx1"/>
              </a:solidFill>
            </a:endParaRPr>
          </a:p>
        </p:txBody>
      </p:sp>
      <p:sp>
        <p:nvSpPr>
          <p:cNvPr id="11" name="Flowchart: Alternate Process 10"/>
          <p:cNvSpPr/>
          <p:nvPr/>
        </p:nvSpPr>
        <p:spPr>
          <a:xfrm>
            <a:off x="6248400" y="2529095"/>
            <a:ext cx="2697480" cy="944880"/>
          </a:xfrm>
          <a:prstGeom prst="flowChartAlternateProcess">
            <a:avLst/>
          </a:prstGeom>
          <a:solidFill>
            <a:srgbClr val="DBE8B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sợ</a:t>
            </a:r>
            <a:r>
              <a:rPr lang="en-US" sz="4400" dirty="0" smtClean="0">
                <a:solidFill>
                  <a:schemeClr val="tx1"/>
                </a:solidFill>
              </a:rPr>
              <a:t> </a:t>
            </a:r>
            <a:r>
              <a:rPr lang="en-US" sz="4400" dirty="0" err="1" smtClean="0">
                <a:solidFill>
                  <a:schemeClr val="tx1"/>
                </a:solidFill>
              </a:rPr>
              <a:t>hãi</a:t>
            </a:r>
            <a:endParaRPr lang="en-US" sz="4400" dirty="0">
              <a:solidFill>
                <a:schemeClr val="tx1"/>
              </a:solidFill>
            </a:endParaRPr>
          </a:p>
        </p:txBody>
      </p:sp>
      <p:sp>
        <p:nvSpPr>
          <p:cNvPr id="12" name="Flowchart: Alternate Process 11"/>
          <p:cNvSpPr/>
          <p:nvPr/>
        </p:nvSpPr>
        <p:spPr>
          <a:xfrm>
            <a:off x="9220200" y="2529095"/>
            <a:ext cx="2697480" cy="944880"/>
          </a:xfrm>
          <a:prstGeom prst="flowChartAlternateProcess">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solidFill>
                  <a:schemeClr val="tx1"/>
                </a:solidFill>
              </a:rPr>
              <a:t>cảm</a:t>
            </a:r>
            <a:r>
              <a:rPr lang="en-US" sz="4400" dirty="0" smtClean="0">
                <a:solidFill>
                  <a:schemeClr val="tx1"/>
                </a:solidFill>
              </a:rPr>
              <a:t> </a:t>
            </a:r>
            <a:r>
              <a:rPr lang="en-US" sz="4400" dirty="0" err="1" smtClean="0">
                <a:solidFill>
                  <a:schemeClr val="tx1"/>
                </a:solidFill>
              </a:rPr>
              <a:t>động</a:t>
            </a:r>
            <a:endParaRPr lang="en-US" sz="4400" dirty="0">
              <a:solidFill>
                <a:schemeClr val="tx1"/>
              </a:solidFill>
            </a:endParaRPr>
          </a:p>
        </p:txBody>
      </p:sp>
      <p:sp>
        <p:nvSpPr>
          <p:cNvPr id="4" name="Rounded Rectangle 3"/>
          <p:cNvSpPr/>
          <p:nvPr/>
        </p:nvSpPr>
        <p:spPr>
          <a:xfrm>
            <a:off x="3201244" y="3757779"/>
            <a:ext cx="8716436" cy="2926080"/>
          </a:xfrm>
          <a:prstGeom prst="roundRect">
            <a:avLst/>
          </a:prstGeom>
          <a:solidFill>
            <a:srgbClr val="FADA9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600" b="1" dirty="0" err="1" smtClean="0">
                <a:solidFill>
                  <a:schemeClr val="tx1"/>
                </a:solidFill>
                <a:latin typeface="Calibri" panose="020F0502020204030204" pitchFamily="34" charset="0"/>
                <a:cs typeface="Calibri" panose="020F0502020204030204" pitchFamily="34" charset="0"/>
              </a:rPr>
              <a:t>Từ</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có</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nghĩa</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giống</a:t>
            </a:r>
            <a:r>
              <a:rPr lang="en-US" sz="3600" b="1" dirty="0" smtClean="0">
                <a:solidFill>
                  <a:schemeClr val="tx1"/>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xúc</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động</a:t>
            </a:r>
            <a:endParaRPr lang="en-US" sz="3600" dirty="0" smtClean="0">
              <a:solidFill>
                <a:sysClr val="windowText" lastClr="000000"/>
              </a:solidFill>
              <a:latin typeface="Calibri" panose="020F0502020204030204" pitchFamily="34" charset="0"/>
              <a:cs typeface="Calibri" panose="020F0502020204030204" pitchFamily="34" charset="0"/>
            </a:endParaRPr>
          </a:p>
          <a:p>
            <a:pPr algn="just"/>
            <a:r>
              <a:rPr lang="en-US" sz="3600" b="1" dirty="0" err="1" smtClean="0">
                <a:solidFill>
                  <a:schemeClr val="tx1"/>
                </a:solidFill>
                <a:latin typeface="Calibri" panose="020F0502020204030204" pitchFamily="34" charset="0"/>
                <a:cs typeface="Calibri" panose="020F0502020204030204" pitchFamily="34" charset="0"/>
              </a:rPr>
              <a:t>Đặt</a:t>
            </a:r>
            <a:r>
              <a:rPr lang="en-US" sz="3600" b="1" dirty="0" smtClean="0">
                <a:solidFill>
                  <a:schemeClr val="tx1"/>
                </a:solidFill>
                <a:latin typeface="Calibri" panose="020F0502020204030204" pitchFamily="34" charset="0"/>
                <a:cs typeface="Calibri" panose="020F0502020204030204" pitchFamily="34" charset="0"/>
              </a:rPr>
              <a:t> </a:t>
            </a:r>
            <a:r>
              <a:rPr lang="en-US" sz="3600" b="1" dirty="0" err="1" smtClean="0">
                <a:solidFill>
                  <a:schemeClr val="tx1"/>
                </a:solidFill>
                <a:latin typeface="Calibri" panose="020F0502020204030204" pitchFamily="34" charset="0"/>
                <a:cs typeface="Calibri" panose="020F0502020204030204" pitchFamily="34" charset="0"/>
              </a:rPr>
              <a:t>câu</a:t>
            </a:r>
            <a:r>
              <a:rPr lang="en-US" sz="3600" b="1" dirty="0" smtClean="0">
                <a:solidFill>
                  <a:schemeClr val="tx1"/>
                </a:solidFill>
                <a:latin typeface="Calibri" panose="020F0502020204030204" pitchFamily="34" charset="0"/>
                <a:cs typeface="Calibri" panose="020F0502020204030204" pitchFamily="34" charset="0"/>
              </a:rPr>
              <a:t>:</a:t>
            </a:r>
          </a:p>
          <a:p>
            <a:pPr algn="just"/>
            <a:r>
              <a:rPr lang="vi-VN" sz="3600" dirty="0">
                <a:solidFill>
                  <a:sysClr val="windowText" lastClr="000000"/>
                </a:solidFill>
                <a:latin typeface="Calibri" panose="020F0502020204030204" pitchFamily="34" charset="0"/>
                <a:cs typeface="Calibri" panose="020F0502020204030204" pitchFamily="34" charset="0"/>
              </a:rPr>
              <a:t>Tôi rất cảm động trước </a:t>
            </a:r>
            <a:r>
              <a:rPr lang="en-US" sz="3600" dirty="0" err="1" smtClean="0">
                <a:solidFill>
                  <a:sysClr val="windowText" lastClr="000000"/>
                </a:solidFill>
                <a:latin typeface="Calibri" panose="020F0502020204030204" pitchFamily="34" charset="0"/>
                <a:cs typeface="Calibri" panose="020F0502020204030204" pitchFamily="34" charset="0"/>
              </a:rPr>
              <a:t>câu</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chuyện</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về</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hoàn</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cảnh</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gia</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đình</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của</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cậu</a:t>
            </a:r>
            <a:r>
              <a:rPr lang="en-US" sz="3600" dirty="0" smtClean="0">
                <a:solidFill>
                  <a:sysClr val="windowText" lastClr="000000"/>
                </a:solidFill>
                <a:latin typeface="Calibri" panose="020F0502020204030204" pitchFamily="34" charset="0"/>
                <a:cs typeface="Calibri" panose="020F0502020204030204" pitchFamily="34" charset="0"/>
              </a:rPr>
              <a:t> </a:t>
            </a:r>
            <a:r>
              <a:rPr lang="en-US" sz="3600" dirty="0" err="1" smtClean="0">
                <a:solidFill>
                  <a:sysClr val="windowText" lastClr="000000"/>
                </a:solidFill>
                <a:latin typeface="Calibri" panose="020F0502020204030204" pitchFamily="34" charset="0"/>
                <a:cs typeface="Calibri" panose="020F0502020204030204" pitchFamily="34" charset="0"/>
              </a:rPr>
              <a:t>bé</a:t>
            </a:r>
            <a:r>
              <a:rPr lang="en-US" sz="3600" dirty="0" smtClean="0">
                <a:solidFill>
                  <a:sysClr val="windowText" lastClr="000000"/>
                </a:solidFill>
                <a:latin typeface="Calibri" panose="020F0502020204030204" pitchFamily="34" charset="0"/>
                <a:cs typeface="Calibri" panose="020F0502020204030204" pitchFamily="34" charset="0"/>
              </a:rPr>
              <a:t>.</a:t>
            </a:r>
            <a:endParaRPr lang="en-US" sz="3600" dirty="0">
              <a:solidFill>
                <a:sysClr val="windowText" lastClr="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477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5.55112E-17 L -0.73308 0.28958 " pathEditMode="relative" rAng="0" ptsTypes="AA">
                                      <p:cBhvr>
                                        <p:cTn id="6" dur="2000" fill="hold"/>
                                        <p:tgtEl>
                                          <p:spTgt spid="12"/>
                                        </p:tgtEl>
                                        <p:attrNameLst>
                                          <p:attrName>ppt_x</p:attrName>
                                          <p:attrName>ppt_y</p:attrName>
                                        </p:attrNameLst>
                                      </p:cBhvr>
                                      <p:rCtr x="-36654" y="14468"/>
                                    </p:animMotion>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248" y="-164591"/>
            <a:ext cx="8796527" cy="6699672"/>
          </a:xfrm>
          <a:prstGeom prst="rect">
            <a:avLst/>
          </a:prstGeom>
        </p:spPr>
      </p:pic>
      <p:sp>
        <p:nvSpPr>
          <p:cNvPr id="3" name="TextBox 2"/>
          <p:cNvSpPr txBox="1"/>
          <p:nvPr/>
        </p:nvSpPr>
        <p:spPr>
          <a:xfrm>
            <a:off x="1731179" y="3185245"/>
            <a:ext cx="7016664" cy="1569660"/>
          </a:xfrm>
          <a:prstGeom prst="rect">
            <a:avLst/>
          </a:prstGeom>
          <a:noFill/>
        </p:spPr>
        <p:txBody>
          <a:bodyPr wrap="none" rtlCol="0">
            <a:spAutoFit/>
          </a:bodyPr>
          <a:lstStyle/>
          <a:p>
            <a:pPr marL="742950" indent="-742950" algn="ctr">
              <a:buAutoNum type="arabicPeriod"/>
            </a:pP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Đọc</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thành</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tiếng</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và</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p>
          <a:p>
            <a:pPr algn="ct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trả</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lời</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câu</a:t>
            </a:r>
            <a:r>
              <a:rPr lang="en-US" sz="4800" dirty="0"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 </a:t>
            </a:r>
            <a:r>
              <a:rPr lang="en-US" sz="4800" dirty="0" err="1" smtClean="0">
                <a:ln w="28575">
                  <a:solidFill>
                    <a:schemeClr val="tx1">
                      <a:lumMod val="50000"/>
                      <a:lumOff val="50000"/>
                    </a:schemeClr>
                  </a:solidFill>
                </a:ln>
                <a:solidFill>
                  <a:schemeClr val="accent4">
                    <a:lumMod val="40000"/>
                    <a:lumOff val="60000"/>
                  </a:schemeClr>
                </a:solidFill>
                <a:latin typeface="#9Slide07 IcielPony" panose="02000000000000000000" pitchFamily="2" charset="0"/>
              </a:rPr>
              <a:t>hỏi</a:t>
            </a:r>
            <a:endParaRPr lang="en-US" sz="4800" dirty="0">
              <a:ln w="28575">
                <a:solidFill>
                  <a:schemeClr val="tx1">
                    <a:lumMod val="50000"/>
                    <a:lumOff val="50000"/>
                  </a:schemeClr>
                </a:solidFill>
              </a:ln>
              <a:solidFill>
                <a:schemeClr val="accent4">
                  <a:lumMod val="40000"/>
                  <a:lumOff val="60000"/>
                </a:schemeClr>
              </a:solidFill>
              <a:latin typeface="#9Slide07 IcielPony" panose="02000000000000000000" pitchFamily="2" charset="0"/>
            </a:endParaRPr>
          </a:p>
        </p:txBody>
      </p:sp>
    </p:spTree>
    <p:extLst>
      <p:ext uri="{BB962C8B-B14F-4D97-AF65-F5344CB8AC3E}">
        <p14:creationId xmlns:p14="http://schemas.microsoft.com/office/powerpoint/2010/main" val="381873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2277360" y="1787004"/>
            <a:ext cx="797154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Cá </a:t>
            </a:r>
            <a:r>
              <a:rPr lang="vi-VN" sz="3200" dirty="0">
                <a:solidFill>
                  <a:schemeClr val="tx1"/>
                </a:solidFill>
              </a:rPr>
              <a:t>mực lễ phép trả lời rồi vội vã bơi đi. </a:t>
            </a:r>
          </a:p>
        </p:txBody>
      </p:sp>
      <p:sp>
        <p:nvSpPr>
          <p:cNvPr id="8" name="Rounded Rectangle 7"/>
          <p:cNvSpPr/>
          <p:nvPr/>
        </p:nvSpPr>
        <p:spPr>
          <a:xfrm>
            <a:off x="2004058" y="601871"/>
            <a:ext cx="9747864" cy="879038"/>
          </a:xfrm>
          <a:prstGeom prst="roundRect">
            <a:avLst>
              <a:gd name="adj" fmla="val 33717"/>
            </a:avLst>
          </a:prstGeom>
          <a:ln w="76200">
            <a:solidFill>
              <a:schemeClr val="tx1">
                <a:lumMod val="85000"/>
                <a:lumOff val="15000"/>
              </a:schemeClr>
            </a:solidFill>
          </a:ln>
        </p:spPr>
        <p:style>
          <a:lnRef idx="2">
            <a:schemeClr val="accent5"/>
          </a:lnRef>
          <a:fillRef idx="1">
            <a:schemeClr val="lt1"/>
          </a:fillRef>
          <a:effectRef idx="0">
            <a:schemeClr val="accent5"/>
          </a:effectRef>
          <a:fontRef idx="minor">
            <a:schemeClr val="dk1"/>
          </a:fontRef>
        </p:style>
        <p:txBody>
          <a:bodyPr wrap="square">
            <a:spAutoFit/>
          </a:bodyPr>
          <a:lstStyle/>
          <a:p>
            <a:pPr algn="ctr"/>
            <a:r>
              <a:rPr lang="vi-VN" sz="4000" dirty="0"/>
              <a:t>Tìm động từ trong mỗi câu dưới đây:</a:t>
            </a:r>
            <a:endParaRPr lang="vi-VN" sz="148100" dirty="0">
              <a:solidFill>
                <a:srgbClr val="333333"/>
              </a:solidFill>
              <a:latin typeface="Roboto" panose="02000000000000000000" pitchFamily="2" charset="0"/>
            </a:endParaRPr>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2403"/>
            <a:ext cx="2793582" cy="1578157"/>
          </a:xfrm>
          <a:prstGeom prst="rect">
            <a:avLst/>
          </a:prstGeom>
        </p:spPr>
      </p:pic>
      <p:sp>
        <p:nvSpPr>
          <p:cNvPr id="9" name="Rounded Rectangle 8"/>
          <p:cNvSpPr/>
          <p:nvPr/>
        </p:nvSpPr>
        <p:spPr>
          <a:xfrm>
            <a:off x="440940" y="3098939"/>
            <a:ext cx="1164438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Cá </a:t>
            </a:r>
            <a:r>
              <a:rPr lang="vi-VN" sz="3200" dirty="0">
                <a:solidFill>
                  <a:schemeClr val="tx1"/>
                </a:solidFill>
              </a:rPr>
              <a:t>mực đến gần hơn, những cánh hoa mừng rỡ múa mãi lên. </a:t>
            </a:r>
          </a:p>
        </p:txBody>
      </p:sp>
      <p:sp>
        <p:nvSpPr>
          <p:cNvPr id="11" name="Rounded Rectangle 10"/>
          <p:cNvSpPr/>
          <p:nvPr/>
        </p:nvSpPr>
        <p:spPr>
          <a:xfrm>
            <a:off x="2719320" y="4410874"/>
            <a:ext cx="708762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Cá </a:t>
            </a:r>
            <a:r>
              <a:rPr lang="vi-VN" sz="3200" dirty="0">
                <a:solidFill>
                  <a:schemeClr val="tx1"/>
                </a:solidFill>
              </a:rPr>
              <a:t>mực sợ hãi, chạy lại gần cô trai</a:t>
            </a:r>
            <a:r>
              <a:rPr lang="vi-VN" sz="3200" dirty="0" smtClean="0">
                <a:solidFill>
                  <a:schemeClr val="tx1"/>
                </a:solidFill>
              </a:rPr>
              <a:t>.</a:t>
            </a:r>
            <a:endParaRPr lang="vi-VN" sz="3200" dirty="0">
              <a:solidFill>
                <a:schemeClr val="tx1"/>
              </a:solidFill>
            </a:endParaRPr>
          </a:p>
        </p:txBody>
      </p:sp>
      <p:sp>
        <p:nvSpPr>
          <p:cNvPr id="12" name="Rounded Rectangle 11"/>
          <p:cNvSpPr/>
          <p:nvPr/>
        </p:nvSpPr>
        <p:spPr>
          <a:xfrm>
            <a:off x="4029960" y="5704663"/>
            <a:ext cx="4214880" cy="1005840"/>
          </a:xfrm>
          <a:prstGeom prst="roundRect">
            <a:avLst/>
          </a:prstGeom>
          <a:solidFill>
            <a:schemeClr val="bg1"/>
          </a:solidFill>
          <a:ln w="76200">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smtClean="0">
                <a:solidFill>
                  <a:schemeClr val="tx1"/>
                </a:solidFill>
              </a:rPr>
              <a:t>Bé </a:t>
            </a:r>
            <a:r>
              <a:rPr lang="vi-VN" sz="3200" dirty="0">
                <a:solidFill>
                  <a:schemeClr val="tx1"/>
                </a:solidFill>
              </a:rPr>
              <a:t>mực cảm động. </a:t>
            </a:r>
          </a:p>
        </p:txBody>
      </p:sp>
      <p:sp>
        <p:nvSpPr>
          <p:cNvPr id="6" name="Rectangle 5"/>
          <p:cNvSpPr/>
          <p:nvPr/>
        </p:nvSpPr>
        <p:spPr>
          <a:xfrm>
            <a:off x="821940" y="638315"/>
            <a:ext cx="1370888" cy="646331"/>
          </a:xfrm>
          <a:prstGeom prst="rect">
            <a:avLst/>
          </a:prstGeom>
        </p:spPr>
        <p:txBody>
          <a:bodyPr wrap="none">
            <a:spAutoFit/>
          </a:bodyPr>
          <a:lstStyle/>
          <a:p>
            <a:r>
              <a:rPr lang="vi-VN" sz="3600" b="1" dirty="0">
                <a:solidFill>
                  <a:srgbClr val="333333"/>
                </a:solidFill>
                <a:latin typeface="Roboto" panose="02000000000000000000" pitchFamily="2" charset="0"/>
              </a:rPr>
              <a:t>Câu </a:t>
            </a:r>
            <a:r>
              <a:rPr lang="en-US" sz="3600" b="1" dirty="0" smtClean="0">
                <a:solidFill>
                  <a:srgbClr val="333333"/>
                </a:solidFill>
                <a:latin typeface="Roboto" panose="02000000000000000000" pitchFamily="2" charset="0"/>
              </a:rPr>
              <a:t>8</a:t>
            </a:r>
            <a:endParaRPr lang="en-US" sz="3600" dirty="0"/>
          </a:p>
        </p:txBody>
      </p:sp>
      <p:cxnSp>
        <p:nvCxnSpPr>
          <p:cNvPr id="3" name="Straight Connector 2"/>
          <p:cNvCxnSpPr/>
          <p:nvPr/>
        </p:nvCxnSpPr>
        <p:spPr>
          <a:xfrm flipV="1">
            <a:off x="5349240" y="2499360"/>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8244840" y="2499360"/>
            <a:ext cx="6400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162348" y="3825240"/>
            <a:ext cx="6400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7740188" y="3825240"/>
            <a:ext cx="15544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9408968" y="3825240"/>
            <a:ext cx="6400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433108" y="5151120"/>
            <a:ext cx="10972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5743748" y="5151120"/>
            <a:ext cx="8229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5743748" y="6461760"/>
            <a:ext cx="173736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6309071"/>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10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100000">
                                          <p:cBhvr additive="base">
                                            <p:cTn id="7" dur="500" fill="hold"/>
                                            <p:tgtEl>
                                              <p:spTgt spid="6"/>
                                            </p:tgtEl>
                                            <p:attrNameLst>
                                              <p:attrName>ppt_x</p:attrName>
                                            </p:attrNameLst>
                                          </p:cBhvr>
                                          <p:tavLst>
                                            <p:tav tm="0">
                                              <p:val>
                                                <p:strVal val="#ppt_x"/>
                                              </p:val>
                                            </p:tav>
                                            <p:tav tm="100000">
                                              <p:val>
                                                <p:strVal val="#ppt_x"/>
                                              </p:val>
                                            </p:tav>
                                          </p:tavLst>
                                        </p:anim>
                                        <p:anim calcmode="lin" valueType="num" p14:bounceEnd="100000">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1" fill="hold" nodeType="withEffect" p14:presetBounceEnd="10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100000">
                                          <p:cBhvr additive="base">
                                            <p:cTn id="11" dur="500" fill="hold"/>
                                            <p:tgtEl>
                                              <p:spTgt spid="7"/>
                                            </p:tgtEl>
                                            <p:attrNameLst>
                                              <p:attrName>ppt_x</p:attrName>
                                            </p:attrNameLst>
                                          </p:cBhvr>
                                          <p:tavLst>
                                            <p:tav tm="0">
                                              <p:val>
                                                <p:strVal val="#ppt_x"/>
                                              </p:val>
                                            </p:tav>
                                            <p:tav tm="100000">
                                              <p:val>
                                                <p:strVal val="#ppt_x"/>
                                              </p:val>
                                            </p:tav>
                                          </p:tavLst>
                                        </p:anim>
                                        <p:anim calcmode="lin" valueType="num" p14:bounceEnd="100000">
                                          <p:cBhvr additive="base">
                                            <p:cTn id="12"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1" fill="hold" grpId="0" nodeType="withEffect" p14:presetBounceEnd="10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100000">
                                          <p:cBhvr additive="base">
                                            <p:cTn id="15" dur="500" fill="hold"/>
                                            <p:tgtEl>
                                              <p:spTgt spid="8"/>
                                            </p:tgtEl>
                                            <p:attrNameLst>
                                              <p:attrName>ppt_x</p:attrName>
                                            </p:attrNameLst>
                                          </p:cBhvr>
                                          <p:tavLst>
                                            <p:tav tm="0">
                                              <p:val>
                                                <p:strVal val="#ppt_x"/>
                                              </p:val>
                                            </p:tav>
                                            <p:tav tm="100000">
                                              <p:val>
                                                <p:strVal val="#ppt_x"/>
                                              </p:val>
                                            </p:tav>
                                          </p:tavLst>
                                        </p:anim>
                                        <p:anim calcmode="lin" valueType="num" p14:bounceEnd="100000">
                                          <p:cBhvr additive="base">
                                            <p:cTn id="16"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decel="10000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decel="10000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subTnLst>
                                        <p:audio>
                                          <p:cMediaNode>
                                            <p:cTn display="0" masterRel="sameClick">
                                              <p:stCondLst>
                                                <p:cond evt="begin" delay="0">
                                                  <p:tn val="50"/>
                                                </p:cond>
                                              </p:stCondLst>
                                              <p:endCondLst>
                                                <p:cond evt="onStopAudio" delay="0">
                                                  <p:tgtEl>
                                                    <p:sldTgt/>
                                                  </p:tgtEl>
                                                </p:cond>
                                              </p:endCondLst>
                                            </p:cTn>
                                            <p:tgtEl>
                                              <p:sndTgt r:embed="rId3" name="whoosh.wav"/>
                                            </p:tgtEl>
                                          </p:cMediaNode>
                                        </p:audio>
                                      </p:sub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3" name="whoosh.wav"/>
                                            </p:tgtEl>
                                          </p:cMediaNode>
                                        </p:audio>
                                      </p:sub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subTnLst>
                                        <p:audio>
                                          <p:cMediaNode>
                                            <p:cTn display="0" masterRel="sameClick">
                                              <p:stCondLst>
                                                <p:cond evt="begin" delay="0">
                                                  <p:tn val="65"/>
                                                </p:cond>
                                              </p:stCondLst>
                                              <p:endCondLst>
                                                <p:cond evt="onStopAudio" delay="0">
                                                  <p:tgtEl>
                                                    <p:sldTgt/>
                                                  </p:tgtEl>
                                                </p:cond>
                                              </p:endCondLst>
                                            </p:cTn>
                                            <p:tgtEl>
                                              <p:sndTgt r:embed="rId3" name="whoosh.wav"/>
                                            </p:tgtEl>
                                          </p:cMediaNode>
                                        </p:audio>
                                      </p:sub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subTnLst>
                                        <p:audio>
                                          <p:cMediaNode>
                                            <p:cTn display="0" masterRel="sameClick">
                                              <p:stCondLst>
                                                <p:cond evt="begin" delay="0">
                                                  <p:tn val="70"/>
                                                </p:cond>
                                              </p:stCondLst>
                                              <p:endCondLst>
                                                <p:cond evt="onStopAudio" delay="0">
                                                  <p:tgtEl>
                                                    <p:sldTgt/>
                                                  </p:tgtEl>
                                                </p:cond>
                                              </p:endCondLst>
                                            </p:cTn>
                                            <p:tgtEl>
                                              <p:sndTgt r:embed="rId3" name="whoosh.wav"/>
                                            </p:tgtEl>
                                          </p:cMediaNode>
                                        </p:audio>
                                      </p:sub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arn(inVertical)">
                                          <p:cBhvr>
                                            <p:cTn id="77" dur="500"/>
                                            <p:tgtEl>
                                              <p:spTgt spid="19"/>
                                            </p:tgtEl>
                                          </p:cBhvr>
                                        </p:animEffect>
                                      </p:childTnLst>
                                      <p:subTnLst>
                                        <p:audio>
                                          <p:cMediaNode>
                                            <p:cTn display="0" masterRel="sameClick">
                                              <p:stCondLst>
                                                <p:cond evt="begin" delay="0">
                                                  <p:tn val="7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11" grpId="0" animBg="1"/>
          <p:bldP spid="12" grpId="0" animBg="1"/>
          <p:bldP spid="6" grpId="0"/>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1"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par>
                        <p:cTn id="17" fill="hold">
                          <p:stCondLst>
                            <p:cond delay="indefinite"/>
                          </p:stCondLst>
                          <p:childTnLst>
                            <p:par>
                              <p:cTn id="18" fill="hold">
                                <p:stCondLst>
                                  <p:cond delay="0"/>
                                </p:stCondLst>
                                <p:childTnLst>
                                  <p:par>
                                    <p:cTn id="19" presetID="2" presetClass="entr" presetSubtype="4" decel="10000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 presetClass="entr" presetSubtype="4" decel="10000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par>
                              <p:cTn id="28" fill="hold">
                                <p:stCondLst>
                                  <p:cond delay="1000"/>
                                </p:stCondLst>
                                <p:childTnLst>
                                  <p:par>
                                    <p:cTn id="29" presetID="2" presetClass="entr" presetSubtype="4" decel="10000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par>
                              <p:cTn id="33" fill="hold">
                                <p:stCondLst>
                                  <p:cond delay="1500"/>
                                </p:stCondLst>
                                <p:childTnLst>
                                  <p:par>
                                    <p:cTn id="34" presetID="2" presetClass="entr" presetSubtype="4"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500" fill="hold"/>
                                            <p:tgtEl>
                                              <p:spTgt spid="12"/>
                                            </p:tgtEl>
                                            <p:attrNameLst>
                                              <p:attrName>ppt_x</p:attrName>
                                            </p:attrNameLst>
                                          </p:cBhvr>
                                          <p:tavLst>
                                            <p:tav tm="0">
                                              <p:val>
                                                <p:strVal val="#ppt_x"/>
                                              </p:val>
                                            </p:tav>
                                            <p:tav tm="100000">
                                              <p:val>
                                                <p:strVal val="#ppt_x"/>
                                              </p:val>
                                            </p:tav>
                                          </p:tavLst>
                                        </p:anim>
                                        <p:anim calcmode="lin" valueType="num">
                                          <p:cBhvr additive="base">
                                            <p:cTn id="3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arn(inVertical)">
                                          <p:cBhvr>
                                            <p:cTn id="42" dur="500"/>
                                            <p:tgtEl>
                                              <p:spTgt spid="3"/>
                                            </p:tgtEl>
                                          </p:cBhvr>
                                        </p:animEffect>
                                      </p:childTnLst>
                                      <p:subTnLst>
                                        <p:audio>
                                          <p:cMediaNode>
                                            <p:cTn display="0" masterRel="sameClick">
                                              <p:stCondLst>
                                                <p:cond evt="begin" delay="0">
                                                  <p:tn val="40"/>
                                                </p:cond>
                                              </p:stCondLst>
                                              <p:endCondLst>
                                                <p:cond evt="onStopAudio" delay="0">
                                                  <p:tgtEl>
                                                    <p:sldTgt/>
                                                  </p:tgtEl>
                                                </p:cond>
                                              </p:endCondLst>
                                            </p:cTn>
                                            <p:tgtEl>
                                              <p:sndTgt r:embed="rId3" name="whoosh.wav"/>
                                            </p:tgtEl>
                                          </p:cMediaNode>
                                        </p:audio>
                                      </p:sub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subTnLst>
                                        <p:audio>
                                          <p:cMediaNode>
                                            <p:cTn display="0" masterRel="sameClick">
                                              <p:stCondLst>
                                                <p:cond evt="begin" delay="0">
                                                  <p:tn val="45"/>
                                                </p:cond>
                                              </p:stCondLst>
                                              <p:endCondLst>
                                                <p:cond evt="onStopAudio" delay="0">
                                                  <p:tgtEl>
                                                    <p:sldTgt/>
                                                  </p:tgtEl>
                                                </p:cond>
                                              </p:endCondLst>
                                            </p:cTn>
                                            <p:tgtEl>
                                              <p:sndTgt r:embed="rId3" name="whoosh.wav"/>
                                            </p:tgtEl>
                                          </p:cMediaNode>
                                        </p:audio>
                                      </p:sub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Vertical)">
                                          <p:cBhvr>
                                            <p:cTn id="52" dur="500"/>
                                            <p:tgtEl>
                                              <p:spTgt spid="14"/>
                                            </p:tgtEl>
                                          </p:cBhvr>
                                        </p:animEffect>
                                      </p:childTnLst>
                                      <p:subTnLst>
                                        <p:audio>
                                          <p:cMediaNode>
                                            <p:cTn display="0" masterRel="sameClick">
                                              <p:stCondLst>
                                                <p:cond evt="begin" delay="0">
                                                  <p:tn val="50"/>
                                                </p:cond>
                                              </p:stCondLst>
                                              <p:endCondLst>
                                                <p:cond evt="onStopAudio" delay="0">
                                                  <p:tgtEl>
                                                    <p:sldTgt/>
                                                  </p:tgtEl>
                                                </p:cond>
                                              </p:endCondLst>
                                            </p:cTn>
                                            <p:tgtEl>
                                              <p:sndTgt r:embed="rId3" name="whoosh.wav"/>
                                            </p:tgtEl>
                                          </p:cMediaNode>
                                        </p:audio>
                                      </p:sub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inVertical)">
                                          <p:cBhvr>
                                            <p:cTn id="57" dur="500"/>
                                            <p:tgtEl>
                                              <p:spTgt spid="15"/>
                                            </p:tgtEl>
                                          </p:cBhvr>
                                        </p:animEffect>
                                      </p:childTnLst>
                                      <p:subTnLst>
                                        <p:audio>
                                          <p:cMediaNode>
                                            <p:cTn display="0" masterRel="sameClick">
                                              <p:stCondLst>
                                                <p:cond evt="begin" delay="0">
                                                  <p:tn val="55"/>
                                                </p:cond>
                                              </p:stCondLst>
                                              <p:endCondLst>
                                                <p:cond evt="onStopAudio" delay="0">
                                                  <p:tgtEl>
                                                    <p:sldTgt/>
                                                  </p:tgtEl>
                                                </p:cond>
                                              </p:endCondLst>
                                            </p:cTn>
                                            <p:tgtEl>
                                              <p:sndTgt r:embed="rId3" name="whoosh.wav"/>
                                            </p:tgtEl>
                                          </p:cMediaNode>
                                        </p:audio>
                                      </p:sub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arn(inVertical)">
                                          <p:cBhvr>
                                            <p:cTn id="62" dur="500"/>
                                            <p:tgtEl>
                                              <p:spTgt spid="16"/>
                                            </p:tgtEl>
                                          </p:cBhvr>
                                        </p:animEffect>
                                      </p:childTnLst>
                                      <p:subTnLst>
                                        <p:audio>
                                          <p:cMediaNode>
                                            <p:cTn display="0" masterRel="sameClick">
                                              <p:stCondLst>
                                                <p:cond evt="begin" delay="0">
                                                  <p:tn val="60"/>
                                                </p:cond>
                                              </p:stCondLst>
                                              <p:endCondLst>
                                                <p:cond evt="onStopAudio" delay="0">
                                                  <p:tgtEl>
                                                    <p:sldTgt/>
                                                  </p:tgtEl>
                                                </p:cond>
                                              </p:endCondLst>
                                            </p:cTn>
                                            <p:tgtEl>
                                              <p:sndTgt r:embed="rId3" name="whoosh.wav"/>
                                            </p:tgtEl>
                                          </p:cMediaNode>
                                        </p:audio>
                                      </p:sub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arn(inVertical)">
                                          <p:cBhvr>
                                            <p:cTn id="67" dur="500"/>
                                            <p:tgtEl>
                                              <p:spTgt spid="17"/>
                                            </p:tgtEl>
                                          </p:cBhvr>
                                        </p:animEffect>
                                      </p:childTnLst>
                                      <p:subTnLst>
                                        <p:audio>
                                          <p:cMediaNode>
                                            <p:cTn display="0" masterRel="sameClick">
                                              <p:stCondLst>
                                                <p:cond evt="begin" delay="0">
                                                  <p:tn val="65"/>
                                                </p:cond>
                                              </p:stCondLst>
                                              <p:endCondLst>
                                                <p:cond evt="onStopAudio" delay="0">
                                                  <p:tgtEl>
                                                    <p:sldTgt/>
                                                  </p:tgtEl>
                                                </p:cond>
                                              </p:endCondLst>
                                            </p:cTn>
                                            <p:tgtEl>
                                              <p:sndTgt r:embed="rId3" name="whoosh.wav"/>
                                            </p:tgtEl>
                                          </p:cMediaNode>
                                        </p:audio>
                                      </p:sub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arn(inVertical)">
                                          <p:cBhvr>
                                            <p:cTn id="72" dur="500"/>
                                            <p:tgtEl>
                                              <p:spTgt spid="18"/>
                                            </p:tgtEl>
                                          </p:cBhvr>
                                        </p:animEffect>
                                      </p:childTnLst>
                                      <p:subTnLst>
                                        <p:audio>
                                          <p:cMediaNode>
                                            <p:cTn display="0" masterRel="sameClick">
                                              <p:stCondLst>
                                                <p:cond evt="begin" delay="0">
                                                  <p:tn val="70"/>
                                                </p:cond>
                                              </p:stCondLst>
                                              <p:endCondLst>
                                                <p:cond evt="onStopAudio" delay="0">
                                                  <p:tgtEl>
                                                    <p:sldTgt/>
                                                  </p:tgtEl>
                                                </p:cond>
                                              </p:endCondLst>
                                            </p:cTn>
                                            <p:tgtEl>
                                              <p:sndTgt r:embed="rId3" name="whoosh.wav"/>
                                            </p:tgtEl>
                                          </p:cMediaNode>
                                        </p:audio>
                                      </p:sub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arn(inVertical)">
                                          <p:cBhvr>
                                            <p:cTn id="77" dur="500"/>
                                            <p:tgtEl>
                                              <p:spTgt spid="19"/>
                                            </p:tgtEl>
                                          </p:cBhvr>
                                        </p:animEffect>
                                      </p:childTnLst>
                                      <p:subTnLst>
                                        <p:audio>
                                          <p:cMediaNode>
                                            <p:cTn display="0" masterRel="sameClick">
                                              <p:stCondLst>
                                                <p:cond evt="begin" delay="0">
                                                  <p:tn val="7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11" grpId="0" animBg="1"/>
          <p:bldP spid="12" grpId="0" animBg="1"/>
          <p:bldP spid="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069069" y="5257719"/>
            <a:ext cx="6145301" cy="1859441"/>
          </a:xfrm>
          <a:prstGeom prst="rect">
            <a:avLst/>
          </a:prstGeom>
        </p:spPr>
      </p:pic>
    </p:spTree>
    <p:extLst>
      <p:ext uri="{BB962C8B-B14F-4D97-AF65-F5344CB8AC3E}">
        <p14:creationId xmlns:p14="http://schemas.microsoft.com/office/powerpoint/2010/main" val="140290751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96092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7" name="Rectangle 6"/>
          <p:cNvSpPr/>
          <p:nvPr/>
        </p:nvSpPr>
        <p:spPr>
          <a:xfrm>
            <a:off x="717630" y="729204"/>
            <a:ext cx="11076972" cy="5724325"/>
          </a:xfrm>
          <a:prstGeom prst="rect">
            <a:avLst/>
          </a:prstGeom>
          <a:solidFill>
            <a:schemeClr val="bg1">
              <a:alpha val="87000"/>
            </a:schemeClr>
          </a:solidFill>
          <a:ln>
            <a:solidFill>
              <a:schemeClr val="tx1">
                <a:lumMod val="85000"/>
                <a:lumOff val="1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7630" y="830732"/>
            <a:ext cx="11076972" cy="5644594"/>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080198" y="1216546"/>
            <a:ext cx="4116833" cy="923330"/>
          </a:xfrm>
          <a:prstGeom prst="rect">
            <a:avLst/>
          </a:prstGeom>
          <a:noFill/>
        </p:spPr>
        <p:txBody>
          <a:bodyPr wrap="none" rtlCol="0">
            <a:spAutoFit/>
          </a:bodyPr>
          <a:lstStyle/>
          <a:p>
            <a:pPr algn="ctr"/>
            <a:r>
              <a:rPr lang="en-US" sz="5400" dirty="0" smtClean="0">
                <a:solidFill>
                  <a:schemeClr val="accent3">
                    <a:lumMod val="75000"/>
                  </a:schemeClr>
                </a:solidFill>
                <a:latin typeface="#9Slide07 Dorayaki" pitchFamily="2" charset="0"/>
                <a:cs typeface="Turbayne" panose="020B0506030404030204" pitchFamily="34" charset="0"/>
              </a:rPr>
              <a:t>Con </a:t>
            </a:r>
            <a:r>
              <a:rPr lang="en-US" sz="5400" dirty="0" err="1" smtClean="0">
                <a:solidFill>
                  <a:schemeClr val="accent3">
                    <a:lumMod val="75000"/>
                  </a:schemeClr>
                </a:solidFill>
                <a:latin typeface="#9Slide07 Dorayaki" pitchFamily="2" charset="0"/>
                <a:cs typeface="Turbayne" panose="020B0506030404030204" pitchFamily="34" charset="0"/>
              </a:rPr>
              <a:t>chim</a:t>
            </a:r>
            <a:r>
              <a:rPr lang="en-US" sz="5400" dirty="0" smtClean="0">
                <a:solidFill>
                  <a:schemeClr val="accent3">
                    <a:lumMod val="75000"/>
                  </a:schemeClr>
                </a:solidFill>
                <a:latin typeface="#9Slide07 Dorayaki" pitchFamily="2" charset="0"/>
                <a:cs typeface="Turbayne" panose="020B0506030404030204" pitchFamily="34" charset="0"/>
              </a:rPr>
              <a:t> </a:t>
            </a:r>
            <a:r>
              <a:rPr lang="en-US" sz="5400" dirty="0" err="1" smtClean="0">
                <a:solidFill>
                  <a:schemeClr val="accent3">
                    <a:lumMod val="75000"/>
                  </a:schemeClr>
                </a:solidFill>
                <a:latin typeface="#9Slide07 Dorayaki" pitchFamily="2" charset="0"/>
                <a:cs typeface="Turbayne" panose="020B0506030404030204" pitchFamily="34" charset="0"/>
              </a:rPr>
              <a:t>chiền</a:t>
            </a:r>
            <a:r>
              <a:rPr lang="en-US" sz="5400" dirty="0" smtClean="0">
                <a:solidFill>
                  <a:schemeClr val="accent3">
                    <a:lumMod val="75000"/>
                  </a:schemeClr>
                </a:solidFill>
                <a:latin typeface="#9Slide07 Dorayaki" pitchFamily="2" charset="0"/>
                <a:cs typeface="Turbayne" panose="020B0506030404030204" pitchFamily="34" charset="0"/>
              </a:rPr>
              <a:t> </a:t>
            </a:r>
            <a:r>
              <a:rPr lang="en-US" sz="5400" dirty="0" err="1" smtClean="0">
                <a:solidFill>
                  <a:schemeClr val="accent3">
                    <a:lumMod val="75000"/>
                  </a:schemeClr>
                </a:solidFill>
                <a:latin typeface="#9Slide07 Dorayaki" pitchFamily="2" charset="0"/>
                <a:cs typeface="Turbayne" panose="020B0506030404030204" pitchFamily="34" charset="0"/>
              </a:rPr>
              <a:t>chiện</a:t>
            </a:r>
            <a:endParaRPr lang="en-US" sz="5400" dirty="0" smtClean="0">
              <a:solidFill>
                <a:schemeClr val="accent3">
                  <a:lumMod val="75000"/>
                </a:schemeClr>
              </a:solidFill>
              <a:latin typeface="#9Slide07 Dorayaki" pitchFamily="2" charset="0"/>
              <a:cs typeface="Turbayne" panose="020B0506030404030204" pitchFamily="34" charset="0"/>
            </a:endParaRPr>
          </a:p>
        </p:txBody>
      </p:sp>
      <p:sp>
        <p:nvSpPr>
          <p:cNvPr id="3" name="Rectangle 2"/>
          <p:cNvSpPr/>
          <p:nvPr/>
        </p:nvSpPr>
        <p:spPr>
          <a:xfrm>
            <a:off x="1589590" y="2590642"/>
            <a:ext cx="3607441" cy="3785652"/>
          </a:xfrm>
          <a:prstGeom prst="rect">
            <a:avLst/>
          </a:prstGeom>
          <a:noFill/>
        </p:spPr>
        <p:txBody>
          <a:bodyPr wrap="square">
            <a:spAutoFit/>
          </a:bodyPr>
          <a:lstStyle/>
          <a:p>
            <a:r>
              <a:rPr lang="vi-VN" sz="2400" b="0" i="0" dirty="0" smtClean="0">
                <a:solidFill>
                  <a:srgbClr val="00264D"/>
                </a:solidFill>
                <a:effectLst/>
                <a:latin typeface="Open Sans" panose="020B0606030504020204" pitchFamily="34" charset="0"/>
              </a:rPr>
              <a:t>Con chim chiền chiện</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Bay vút, vút cao</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Lòng đầy yêu mến</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Khúc hát ngọt ngào.</a:t>
            </a:r>
            <a:r>
              <a:rPr lang="vi-VN" sz="2400" dirty="0" smtClean="0"/>
              <a:t/>
            </a:r>
            <a:br>
              <a:rPr lang="vi-VN" sz="2400" dirty="0" smtClean="0"/>
            </a:br>
            <a:r>
              <a:rPr lang="vi-VN" sz="2400" dirty="0" smtClean="0"/>
              <a:t/>
            </a:r>
            <a:br>
              <a:rPr lang="vi-VN" sz="2400" dirty="0" smtClean="0"/>
            </a:br>
            <a:r>
              <a:rPr lang="vi-VN" sz="2400" b="0" i="0" dirty="0" smtClean="0">
                <a:solidFill>
                  <a:srgbClr val="00264D"/>
                </a:solidFill>
                <a:effectLst/>
                <a:latin typeface="Open Sans" panose="020B0606030504020204" pitchFamily="34" charset="0"/>
              </a:rPr>
              <a:t>Cánh đập trời xanh</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Cao hoài, cao vợi</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Tiếng hót long lanh</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Như cành sương chói</a:t>
            </a:r>
            <a:r>
              <a:rPr lang="en-US" sz="2400" b="0" i="0" dirty="0" smtClean="0">
                <a:solidFill>
                  <a:srgbClr val="00264D"/>
                </a:solidFill>
                <a:effectLst/>
                <a:latin typeface="Open Sans" panose="020B0606030504020204" pitchFamily="34" charset="0"/>
              </a:rPr>
              <a:t>.</a:t>
            </a:r>
            <a:r>
              <a:rPr lang="vi-VN" sz="2400" dirty="0" smtClean="0"/>
              <a:t/>
            </a:r>
            <a:br>
              <a:rPr lang="vi-VN" sz="2400" dirty="0" smtClean="0"/>
            </a:br>
            <a:endParaRPr lang="en-US" sz="2400" dirty="0"/>
          </a:p>
        </p:txBody>
      </p:sp>
      <p:sp>
        <p:nvSpPr>
          <p:cNvPr id="5" name="Rectangle 4"/>
          <p:cNvSpPr/>
          <p:nvPr/>
        </p:nvSpPr>
        <p:spPr>
          <a:xfrm>
            <a:off x="6706107" y="843015"/>
            <a:ext cx="3302305" cy="5632311"/>
          </a:xfrm>
          <a:prstGeom prst="rect">
            <a:avLst/>
          </a:prstGeom>
          <a:noFill/>
        </p:spPr>
        <p:txBody>
          <a:bodyPr wrap="square">
            <a:spAutoFit/>
          </a:bodyPr>
          <a:lstStyle/>
          <a:p>
            <a:r>
              <a:rPr lang="vi-VN" sz="2400" b="0" i="0" dirty="0" smtClean="0">
                <a:solidFill>
                  <a:srgbClr val="00264D"/>
                </a:solidFill>
                <a:effectLst/>
                <a:latin typeface="Open Sans" panose="020B0606030504020204" pitchFamily="34" charset="0"/>
              </a:rPr>
              <a:t>Tiếng ngọc trong veo</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Chim gieo từng chuỗi</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Lòng chim vui nhiều</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Hát không biết mỏi.</a:t>
            </a:r>
            <a:r>
              <a:rPr lang="vi-VN" sz="2400" dirty="0" smtClean="0"/>
              <a:t/>
            </a:r>
            <a:br>
              <a:rPr lang="vi-VN" sz="2400" dirty="0" smtClean="0"/>
            </a:br>
            <a:r>
              <a:rPr lang="vi-VN" sz="2400" dirty="0" smtClean="0"/>
              <a:t/>
            </a:r>
            <a:br>
              <a:rPr lang="vi-VN" sz="2400" dirty="0" smtClean="0"/>
            </a:br>
            <a:r>
              <a:rPr lang="vi-VN" sz="2400" b="0" i="0" dirty="0" smtClean="0">
                <a:solidFill>
                  <a:srgbClr val="00264D"/>
                </a:solidFill>
                <a:effectLst/>
                <a:latin typeface="Open Sans" panose="020B0606030504020204" pitchFamily="34" charset="0"/>
              </a:rPr>
              <a:t>Chim bay, chim sà</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Lúa tròn bụng sữa</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Đồng quê chan chứa</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Những lời chim ca.</a:t>
            </a:r>
            <a:r>
              <a:rPr lang="vi-VN" sz="2400" dirty="0" smtClean="0"/>
              <a:t/>
            </a:r>
            <a:br>
              <a:rPr lang="vi-VN" sz="2400" dirty="0" smtClean="0"/>
            </a:br>
            <a:r>
              <a:rPr lang="vi-VN" sz="2400" dirty="0" smtClean="0"/>
              <a:t/>
            </a:r>
            <a:br>
              <a:rPr lang="vi-VN" sz="2400" dirty="0" smtClean="0"/>
            </a:br>
            <a:r>
              <a:rPr lang="vi-VN" sz="2400" b="0" i="0" dirty="0" smtClean="0">
                <a:solidFill>
                  <a:srgbClr val="00264D"/>
                </a:solidFill>
                <a:effectLst/>
                <a:latin typeface="Open Sans" panose="020B0606030504020204" pitchFamily="34" charset="0"/>
              </a:rPr>
              <a:t>Bay cao, cao vút</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Chim biến mất rồi</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Chỉ còn tiếng hót</a:t>
            </a:r>
            <a:r>
              <a:rPr lang="vi-VN" sz="2400" dirty="0" smtClean="0"/>
              <a:t/>
            </a:r>
            <a:br>
              <a:rPr lang="vi-VN" sz="2400" dirty="0" smtClean="0"/>
            </a:br>
            <a:r>
              <a:rPr lang="vi-VN" sz="2400" b="0" i="0" dirty="0" smtClean="0">
                <a:solidFill>
                  <a:srgbClr val="00264D"/>
                </a:solidFill>
                <a:effectLst/>
                <a:latin typeface="Open Sans" panose="020B0606030504020204" pitchFamily="34" charset="0"/>
              </a:rPr>
              <a:t>Làm xanh da trời...</a:t>
            </a:r>
            <a:endParaRPr lang="en-US" sz="2400" dirty="0">
              <a:solidFill>
                <a:srgbClr val="00264D"/>
              </a:solidFill>
              <a:latin typeface="Open Sans" panose="020B0606030504020204" pitchFamily="34" charset="0"/>
            </a:endParaRPr>
          </a:p>
          <a:p>
            <a:pPr algn="r"/>
            <a:r>
              <a:rPr lang="en-US" sz="2400" i="1" dirty="0" err="1" smtClean="0">
                <a:solidFill>
                  <a:schemeClr val="accent2">
                    <a:lumMod val="75000"/>
                  </a:schemeClr>
                </a:solidFill>
                <a:latin typeface="Open Sans" panose="020B0606030504020204" pitchFamily="34" charset="0"/>
              </a:rPr>
              <a:t>Huy</a:t>
            </a:r>
            <a:r>
              <a:rPr lang="en-US" sz="2400" i="1" dirty="0" smtClean="0">
                <a:solidFill>
                  <a:schemeClr val="accent2">
                    <a:lumMod val="75000"/>
                  </a:schemeClr>
                </a:solidFill>
                <a:latin typeface="Open Sans" panose="020B0606030504020204" pitchFamily="34" charset="0"/>
              </a:rPr>
              <a:t> </a:t>
            </a:r>
            <a:r>
              <a:rPr lang="en-US" sz="2400" i="1" dirty="0" err="1" smtClean="0">
                <a:solidFill>
                  <a:schemeClr val="accent2">
                    <a:lumMod val="75000"/>
                  </a:schemeClr>
                </a:solidFill>
                <a:latin typeface="Open Sans" panose="020B0606030504020204" pitchFamily="34" charset="0"/>
              </a:rPr>
              <a:t>Cận</a:t>
            </a:r>
            <a:endParaRPr lang="en-US" sz="2400" i="1" dirty="0">
              <a:solidFill>
                <a:schemeClr val="accent2">
                  <a:lumMod val="75000"/>
                </a:schemeClr>
              </a:solidFill>
            </a:endParaRPr>
          </a:p>
        </p:txBody>
      </p:sp>
      <p:sp>
        <p:nvSpPr>
          <p:cNvPr id="8" name="TextBox 7"/>
          <p:cNvSpPr txBox="1"/>
          <p:nvPr/>
        </p:nvSpPr>
        <p:spPr>
          <a:xfrm>
            <a:off x="2597993" y="2005867"/>
            <a:ext cx="1132041" cy="584775"/>
          </a:xfrm>
          <a:prstGeom prst="rect">
            <a:avLst/>
          </a:prstGeom>
          <a:noFill/>
        </p:spPr>
        <p:txBody>
          <a:bodyPr wrap="none" rtlCol="0">
            <a:spAutoFit/>
          </a:bodyPr>
          <a:lstStyle/>
          <a:p>
            <a:pPr algn="ctr"/>
            <a:r>
              <a:rPr lang="en-US" sz="3200" spc="300" dirty="0" smtClean="0">
                <a:latin typeface="#9Slide07 Dorayaki" pitchFamily="2" charset="0"/>
                <a:cs typeface="Turbayne" panose="020B0506030404030204" pitchFamily="34" charset="0"/>
              </a:rPr>
              <a:t>(</a:t>
            </a:r>
            <a:r>
              <a:rPr lang="en-US" sz="3200" spc="300" dirty="0" err="1" smtClean="0">
                <a:latin typeface="#9Slide07 Dorayaki" pitchFamily="2" charset="0"/>
                <a:cs typeface="Turbayne" panose="020B0506030404030204" pitchFamily="34" charset="0"/>
              </a:rPr>
              <a:t>Trích</a:t>
            </a:r>
            <a:r>
              <a:rPr lang="en-US" sz="3200" spc="300" dirty="0" smtClean="0">
                <a:latin typeface="#9Slide07 Dorayaki" pitchFamily="2" charset="0"/>
                <a:cs typeface="Turbayne" panose="020B0506030404030204" pitchFamily="34" charset="0"/>
              </a:rPr>
              <a:t>)</a:t>
            </a:r>
          </a:p>
        </p:txBody>
      </p:sp>
    </p:spTree>
    <p:extLst>
      <p:ext uri="{BB962C8B-B14F-4D97-AF65-F5344CB8AC3E}">
        <p14:creationId xmlns:p14="http://schemas.microsoft.com/office/powerpoint/2010/main" val="393376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7" name="Rectangle 6"/>
          <p:cNvSpPr/>
          <p:nvPr/>
        </p:nvSpPr>
        <p:spPr>
          <a:xfrm>
            <a:off x="833377" y="478998"/>
            <a:ext cx="11076972" cy="6088856"/>
          </a:xfrm>
          <a:prstGeom prst="rect">
            <a:avLst/>
          </a:prstGeom>
          <a:solidFill>
            <a:schemeClr val="bg1">
              <a:alpha val="87000"/>
            </a:schemeClr>
          </a:solidFill>
          <a:ln>
            <a:solidFill>
              <a:schemeClr val="tx1">
                <a:lumMod val="85000"/>
                <a:lumOff val="1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7630" y="830732"/>
            <a:ext cx="11076972" cy="5644594"/>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981089" y="610925"/>
            <a:ext cx="1217001" cy="923330"/>
          </a:xfrm>
          <a:prstGeom prst="rect">
            <a:avLst/>
          </a:prstGeom>
          <a:noFill/>
        </p:spPr>
        <p:txBody>
          <a:bodyPr wrap="none" rtlCol="0">
            <a:spAutoFit/>
          </a:bodyPr>
          <a:lstStyle/>
          <a:p>
            <a:pPr algn="ctr"/>
            <a:r>
              <a:rPr lang="en-US" sz="5400" dirty="0" err="1" smtClean="0">
                <a:solidFill>
                  <a:schemeClr val="accent3">
                    <a:lumMod val="75000"/>
                  </a:schemeClr>
                </a:solidFill>
                <a:latin typeface="#9Slide07 Dorayaki" pitchFamily="2" charset="0"/>
                <a:cs typeface="Turbayne" panose="020B0506030404030204" pitchFamily="34" charset="0"/>
              </a:rPr>
              <a:t>Câu</a:t>
            </a:r>
            <a:r>
              <a:rPr lang="en-US" sz="5400" dirty="0" smtClean="0">
                <a:solidFill>
                  <a:schemeClr val="accent3">
                    <a:lumMod val="75000"/>
                  </a:schemeClr>
                </a:solidFill>
                <a:latin typeface="#9Slide07 Dorayaki" pitchFamily="2" charset="0"/>
                <a:cs typeface="Turbayne" panose="020B0506030404030204" pitchFamily="34" charset="0"/>
              </a:rPr>
              <a:t> 1</a:t>
            </a:r>
          </a:p>
        </p:txBody>
      </p:sp>
      <p:sp>
        <p:nvSpPr>
          <p:cNvPr id="5" name="Rectangle 4"/>
          <p:cNvSpPr/>
          <p:nvPr/>
        </p:nvSpPr>
        <p:spPr>
          <a:xfrm>
            <a:off x="2523281" y="623208"/>
            <a:ext cx="9271321" cy="1077218"/>
          </a:xfrm>
          <a:prstGeom prst="rect">
            <a:avLst/>
          </a:prstGeom>
          <a:noFill/>
        </p:spPr>
        <p:txBody>
          <a:bodyPr wrap="square">
            <a:spAutoFit/>
          </a:bodyPr>
          <a:lstStyle/>
          <a:p>
            <a:pPr algn="just"/>
            <a:r>
              <a:rPr lang="en-US" sz="3200" b="0" i="0" dirty="0" err="1" smtClean="0">
                <a:solidFill>
                  <a:schemeClr val="accent2">
                    <a:lumMod val="75000"/>
                  </a:schemeClr>
                </a:solidFill>
                <a:effectLst/>
                <a:latin typeface="Open Sans" panose="020B0606030504020204" pitchFamily="34" charset="0"/>
              </a:rPr>
              <a:t>Những</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từ</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ngữ</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nào</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cho</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thấy</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chim</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chiền</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chiện</a:t>
            </a:r>
            <a:r>
              <a:rPr lang="en-US" sz="3200" b="0" i="0" dirty="0" smtClean="0">
                <a:solidFill>
                  <a:schemeClr val="accent2">
                    <a:lumMod val="75000"/>
                  </a:schemeClr>
                </a:solidFill>
                <a:effectLst/>
                <a:latin typeface="Open Sans" panose="020B0606030504020204" pitchFamily="34" charset="0"/>
              </a:rPr>
              <a:t> bay </a:t>
            </a:r>
            <a:r>
              <a:rPr lang="en-US" sz="3200" b="0" i="0" dirty="0" err="1" smtClean="0">
                <a:solidFill>
                  <a:schemeClr val="accent2">
                    <a:lumMod val="75000"/>
                  </a:schemeClr>
                </a:solidFill>
                <a:effectLst/>
                <a:latin typeface="Open Sans" panose="020B0606030504020204" pitchFamily="34" charset="0"/>
              </a:rPr>
              <a:t>lượn</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giữa</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không</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gian</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cao</a:t>
            </a:r>
            <a:r>
              <a:rPr lang="en-US" sz="3200" b="0" i="0" dirty="0" smtClean="0">
                <a:solidFill>
                  <a:schemeClr val="accent2">
                    <a:lumMod val="75000"/>
                  </a:schemeClr>
                </a:solidFill>
                <a:effectLst/>
                <a:latin typeface="Open Sans" panose="020B0606030504020204" pitchFamily="34" charset="0"/>
              </a:rPr>
              <a:t> </a:t>
            </a:r>
            <a:r>
              <a:rPr lang="en-US" sz="3200" b="0" i="0" dirty="0" err="1" smtClean="0">
                <a:solidFill>
                  <a:schemeClr val="accent2">
                    <a:lumMod val="75000"/>
                  </a:schemeClr>
                </a:solidFill>
                <a:effectLst/>
                <a:latin typeface="Open Sans" panose="020B0606030504020204" pitchFamily="34" charset="0"/>
              </a:rPr>
              <a:t>rộng</a:t>
            </a:r>
            <a:r>
              <a:rPr lang="en-US" sz="3200" b="0" i="0" dirty="0" smtClean="0">
                <a:solidFill>
                  <a:schemeClr val="accent2">
                    <a:lumMod val="75000"/>
                  </a:schemeClr>
                </a:solidFill>
                <a:effectLst/>
                <a:latin typeface="Open Sans" panose="020B0606030504020204" pitchFamily="34" charset="0"/>
              </a:rPr>
              <a:t>?</a:t>
            </a:r>
            <a:endParaRPr lang="en-US" sz="3200" i="1" dirty="0">
              <a:solidFill>
                <a:schemeClr val="accent2">
                  <a:lumMod val="75000"/>
                </a:schemeClr>
              </a:solidFill>
            </a:endParaRPr>
          </a:p>
        </p:txBody>
      </p:sp>
      <p:sp>
        <p:nvSpPr>
          <p:cNvPr id="4" name="Rectangle 3"/>
          <p:cNvSpPr/>
          <p:nvPr/>
        </p:nvSpPr>
        <p:spPr>
          <a:xfrm>
            <a:off x="2875085" y="3653029"/>
            <a:ext cx="2013438"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875084" y="4833886"/>
            <a:ext cx="2338753"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75085" y="5146188"/>
            <a:ext cx="2083778"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080739" y="5219458"/>
            <a:ext cx="2195146" cy="312302"/>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2198090" y="1829062"/>
            <a:ext cx="7664219" cy="4738792"/>
          </a:xfrm>
          <a:prstGeom prst="rect">
            <a:avLst/>
          </a:prstGeom>
        </p:spPr>
      </p:pic>
    </p:spTree>
    <p:extLst>
      <p:ext uri="{BB962C8B-B14F-4D97-AF65-F5344CB8AC3E}">
        <p14:creationId xmlns:p14="http://schemas.microsoft.com/office/powerpoint/2010/main" val="813330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4" grpId="0" animBg="1"/>
      <p:bldP spid="8" grpId="0" animBg="1"/>
      <p:bldP spid="9" grpId="0"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3000"/>
          </a:stretch>
        </a:blipFill>
        <a:effectLst/>
      </p:bgPr>
    </p:bg>
    <p:spTree>
      <p:nvGrpSpPr>
        <p:cNvPr id="1" name=""/>
        <p:cNvGrpSpPr/>
        <p:nvPr/>
      </p:nvGrpSpPr>
      <p:grpSpPr>
        <a:xfrm>
          <a:off x="0" y="0"/>
          <a:ext cx="0" cy="0"/>
          <a:chOff x="0" y="0"/>
          <a:chExt cx="0" cy="0"/>
        </a:xfrm>
      </p:grpSpPr>
      <p:sp>
        <p:nvSpPr>
          <p:cNvPr id="9" name="Rectangle 8"/>
          <p:cNvSpPr/>
          <p:nvPr/>
        </p:nvSpPr>
        <p:spPr>
          <a:xfrm>
            <a:off x="717630" y="256032"/>
            <a:ext cx="11076972" cy="6197497"/>
          </a:xfrm>
          <a:prstGeom prst="rect">
            <a:avLst/>
          </a:prstGeom>
          <a:solidFill>
            <a:schemeClr val="bg1">
              <a:alpha val="87000"/>
            </a:schemeClr>
          </a:solidFill>
          <a:ln>
            <a:solidFill>
              <a:schemeClr val="tx1">
                <a:lumMod val="85000"/>
                <a:lumOff val="15000"/>
                <a:alpha val="6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717630" y="830732"/>
            <a:ext cx="11076972" cy="5644594"/>
          </a:xfrm>
          <a:prstGeom prst="rect">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850099" y="386495"/>
            <a:ext cx="1308371" cy="923330"/>
          </a:xfrm>
          <a:prstGeom prst="rect">
            <a:avLst/>
          </a:prstGeom>
          <a:noFill/>
        </p:spPr>
        <p:txBody>
          <a:bodyPr wrap="none" rtlCol="0">
            <a:spAutoFit/>
          </a:bodyPr>
          <a:lstStyle/>
          <a:p>
            <a:pPr algn="ctr"/>
            <a:r>
              <a:rPr lang="en-US" sz="5400" dirty="0" err="1" smtClean="0">
                <a:solidFill>
                  <a:schemeClr val="accent2">
                    <a:lumMod val="75000"/>
                  </a:schemeClr>
                </a:solidFill>
                <a:latin typeface="#9Slide07 Dorayaki" pitchFamily="2" charset="0"/>
                <a:cs typeface="Turbayne" panose="020B0506030404030204" pitchFamily="34" charset="0"/>
              </a:rPr>
              <a:t>Câu</a:t>
            </a:r>
            <a:r>
              <a:rPr lang="en-US" sz="5400" dirty="0" smtClean="0">
                <a:solidFill>
                  <a:schemeClr val="accent2">
                    <a:lumMod val="75000"/>
                  </a:schemeClr>
                </a:solidFill>
                <a:latin typeface="#9Slide07 Dorayaki" pitchFamily="2" charset="0"/>
                <a:cs typeface="Turbayne" panose="020B0506030404030204" pitchFamily="34" charset="0"/>
              </a:rPr>
              <a:t> 2</a:t>
            </a:r>
          </a:p>
        </p:txBody>
      </p:sp>
      <p:sp>
        <p:nvSpPr>
          <p:cNvPr id="5" name="Rectangle 4"/>
          <p:cNvSpPr/>
          <p:nvPr/>
        </p:nvSpPr>
        <p:spPr>
          <a:xfrm>
            <a:off x="2290939" y="395424"/>
            <a:ext cx="9437649" cy="1384995"/>
          </a:xfrm>
          <a:prstGeom prst="rect">
            <a:avLst/>
          </a:prstGeom>
          <a:noFill/>
        </p:spPr>
        <p:txBody>
          <a:bodyPr wrap="square">
            <a:spAutoFit/>
          </a:bodyPr>
          <a:lstStyle/>
          <a:p>
            <a:pPr algn="just"/>
            <a:r>
              <a:rPr lang="en-US" sz="2800" b="0" i="0" dirty="0" err="1" smtClean="0">
                <a:solidFill>
                  <a:srgbClr val="C00000"/>
                </a:solidFill>
                <a:effectLst/>
                <a:latin typeface="Open Sans" panose="020B0606030504020204" pitchFamily="34" charset="0"/>
              </a:rPr>
              <a:t>Tiếng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hót</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của</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chiền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chiện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được</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miêu</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tả</a:t>
            </a:r>
            <a:r>
              <a:rPr lang="en-US" sz="2800" b="0" i="0" dirty="0" smtClean="0">
                <a:solidFill>
                  <a:srgbClr val="C00000"/>
                </a:solidFill>
                <a:effectLst/>
                <a:latin typeface="Open Sans" panose="020B0606030504020204" pitchFamily="34" charset="0"/>
              </a:rPr>
              <a:t> qua </a:t>
            </a:r>
            <a:r>
              <a:rPr lang="en-US" sz="2800" b="0" i="0" dirty="0" err="1" smtClean="0">
                <a:solidFill>
                  <a:srgbClr val="C00000"/>
                </a:solidFill>
                <a:effectLst/>
                <a:latin typeface="Open Sans" panose="020B0606030504020204" pitchFamily="34" charset="0"/>
              </a:rPr>
              <a:t>những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câu</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thơ</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nào</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Nêu</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cảm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nghĩ</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của</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em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về</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tiếng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chim</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chiền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chiện</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trong</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bài</a:t>
            </a:r>
            <a:r>
              <a:rPr lang="en-US" sz="2800" b="0" i="0" dirty="0" smtClean="0">
                <a:solidFill>
                  <a:srgbClr val="C00000"/>
                </a:solidFill>
                <a:effectLst/>
                <a:latin typeface="Open Sans" panose="020B0606030504020204" pitchFamily="34" charset="0"/>
              </a:rPr>
              <a:t> </a:t>
            </a:r>
            <a:r>
              <a:rPr lang="en-US" sz="2800" b="0" i="0" dirty="0" err="1" smtClean="0">
                <a:solidFill>
                  <a:srgbClr val="C00000"/>
                </a:solidFill>
                <a:effectLst/>
                <a:latin typeface="Open Sans" panose="020B0606030504020204" pitchFamily="34" charset="0"/>
              </a:rPr>
              <a:t>thơ</a:t>
            </a:r>
            <a:r>
              <a:rPr lang="en-US" sz="2800" b="0" i="0" dirty="0" smtClean="0">
                <a:solidFill>
                  <a:srgbClr val="C00000"/>
                </a:solidFill>
                <a:effectLst/>
                <a:latin typeface="Open Sans" panose="020B0606030504020204" pitchFamily="34" charset="0"/>
              </a:rPr>
              <a:t>.</a:t>
            </a:r>
            <a:endParaRPr lang="en-US" sz="2800" i="1" dirty="0">
              <a:solidFill>
                <a:srgbClr val="C00000"/>
              </a:solidFill>
            </a:endParaRPr>
          </a:p>
        </p:txBody>
      </p:sp>
      <p:sp>
        <p:nvSpPr>
          <p:cNvPr id="3" name="Rectangle 2"/>
          <p:cNvSpPr/>
          <p:nvPr/>
        </p:nvSpPr>
        <p:spPr>
          <a:xfrm>
            <a:off x="1490472" y="2230924"/>
            <a:ext cx="5958840" cy="3539430"/>
          </a:xfrm>
          <a:prstGeom prst="rect">
            <a:avLst/>
          </a:prstGeom>
        </p:spPr>
        <p:txBody>
          <a:bodyPr wrap="square">
            <a:spAutoFit/>
          </a:bodyPr>
          <a:lstStyle/>
          <a:p>
            <a:pPr algn="just"/>
            <a:r>
              <a:rPr lang="vi-VN" sz="3200" dirty="0" smtClean="0">
                <a:solidFill>
                  <a:srgbClr val="000000"/>
                </a:solidFill>
                <a:latin typeface="Open Sans" panose="020B0606030504020204" pitchFamily="34" charset="0"/>
              </a:rPr>
              <a:t>- </a:t>
            </a:r>
            <a:r>
              <a:rPr lang="vi-VN" sz="3200" dirty="0">
                <a:solidFill>
                  <a:srgbClr val="000000"/>
                </a:solidFill>
                <a:latin typeface="Open Sans" panose="020B0606030504020204" pitchFamily="34" charset="0"/>
              </a:rPr>
              <a:t>Cảm nghĩ của em về tiếng chim chiền chiện trong bài thơ: Tiếng chim chiền chiện trong bài thơ rất hay. Tiếng chim trong veo, êm dịu như hạt sương làm cho bầu trời trở nên xanh tươi tuyệt đẹp.</a:t>
            </a:r>
            <a:endParaRPr lang="vi-VN" sz="3200" b="0" i="0" dirty="0">
              <a:solidFill>
                <a:srgbClr val="000000"/>
              </a:solidFill>
              <a:effectLst/>
              <a:latin typeface="Open Sans" panose="020B0606030504020204" pitchFamily="34" charset="0"/>
            </a:endParaRPr>
          </a:p>
        </p:txBody>
      </p:sp>
      <p:cxnSp>
        <p:nvCxnSpPr>
          <p:cNvPr id="10" name="Straight Connector 9"/>
          <p:cNvCxnSpPr/>
          <p:nvPr/>
        </p:nvCxnSpPr>
        <p:spPr>
          <a:xfrm>
            <a:off x="2441448" y="839876"/>
            <a:ext cx="917143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74392" y="1296261"/>
            <a:ext cx="34747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227832" y="5340096"/>
            <a:ext cx="242316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227832" y="5650992"/>
            <a:ext cx="262128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49312" y="1822789"/>
            <a:ext cx="2572512"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449312" y="5394960"/>
            <a:ext cx="242316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449312" y="5705856"/>
            <a:ext cx="2621280" cy="31089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526507" y="1747578"/>
            <a:ext cx="7664219" cy="4738792"/>
          </a:xfrm>
          <a:prstGeom prst="rect">
            <a:avLst/>
          </a:prstGeom>
        </p:spPr>
      </p:pic>
      <p:cxnSp>
        <p:nvCxnSpPr>
          <p:cNvPr id="18" name="Straight Connector 17"/>
          <p:cNvCxnSpPr/>
          <p:nvPr/>
        </p:nvCxnSpPr>
        <p:spPr>
          <a:xfrm>
            <a:off x="6181344" y="1296261"/>
            <a:ext cx="54315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374392" y="1752646"/>
            <a:ext cx="51206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1543" y="1966484"/>
            <a:ext cx="4487045" cy="4487045"/>
          </a:xfrm>
          <a:prstGeom prst="rect">
            <a:avLst/>
          </a:prstGeom>
        </p:spPr>
      </p:pic>
    </p:spTree>
    <p:extLst>
      <p:ext uri="{BB962C8B-B14F-4D97-AF65-F5344CB8AC3E}">
        <p14:creationId xmlns:p14="http://schemas.microsoft.com/office/powerpoint/2010/main" val="1263633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barn(inVertical)">
                                      <p:cBhvr>
                                        <p:cTn id="41" dur="500"/>
                                        <p:tgtEl>
                                          <p:spTgt spid="1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3"/>
                                        </p:tgtEl>
                                      </p:cBhvr>
                                    </p:animEffect>
                                    <p:set>
                                      <p:cBhvr>
                                        <p:cTn id="52" dur="1" fill="hold">
                                          <p:stCondLst>
                                            <p:cond delay="499"/>
                                          </p:stCondLst>
                                        </p:cTn>
                                        <p:tgtEl>
                                          <p:spTgt spid="13"/>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6"/>
                                        </p:tgtEl>
                                      </p:cBhvr>
                                    </p:animEffect>
                                    <p:set>
                                      <p:cBhvr>
                                        <p:cTn id="61" dur="1" fill="hold">
                                          <p:stCondLst>
                                            <p:cond delay="499"/>
                                          </p:stCondLst>
                                        </p:cTn>
                                        <p:tgtEl>
                                          <p:spTgt spid="16"/>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barn(inVertical)">
                                      <p:cBhvr>
                                        <p:cTn id="69" dur="500"/>
                                        <p:tgtEl>
                                          <p:spTgt spid="18"/>
                                        </p:tgtEl>
                                      </p:cBhvr>
                                    </p:animEffect>
                                  </p:childTnLst>
                                </p:cTn>
                              </p:par>
                              <p:par>
                                <p:cTn id="70" presetID="16" presetClass="entr" presetSubtype="21" fill="hold"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arn(inVertical)">
                                      <p:cBhvr>
                                        <p:cTn id="72" dur="500"/>
                                        <p:tgtEl>
                                          <p:spTgt spid="19"/>
                                        </p:tgtEl>
                                      </p:cBhvr>
                                    </p:animEffec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
                                        </p:tgtEl>
                                        <p:attrNameLst>
                                          <p:attrName>style.visibility</p:attrName>
                                        </p:attrNameLst>
                                      </p:cBhvr>
                                      <p:to>
                                        <p:strVal val="visible"/>
                                      </p:to>
                                    </p:set>
                                    <p:anim calcmode="lin" valueType="num">
                                      <p:cBhvr additive="base">
                                        <p:cTn id="77" dur="500" fill="hold"/>
                                        <p:tgtEl>
                                          <p:spTgt spid="3"/>
                                        </p:tgtEl>
                                        <p:attrNameLst>
                                          <p:attrName>ppt_x</p:attrName>
                                        </p:attrNameLst>
                                      </p:cBhvr>
                                      <p:tavLst>
                                        <p:tav tm="0">
                                          <p:val>
                                            <p:strVal val="#ppt_x"/>
                                          </p:val>
                                        </p:tav>
                                        <p:tav tm="100000">
                                          <p:val>
                                            <p:strVal val="#ppt_x"/>
                                          </p:val>
                                        </p:tav>
                                      </p:tavLst>
                                    </p:anim>
                                    <p:anim calcmode="lin" valueType="num">
                                      <p:cBhvr additive="base">
                                        <p:cTn id="78" dur="500" fill="hold"/>
                                        <p:tgtEl>
                                          <p:spTgt spid="3"/>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3" grpId="0"/>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62915" y="0"/>
            <a:ext cx="8797290" cy="6700085"/>
          </a:xfrm>
          <a:prstGeom prst="rect">
            <a:avLst/>
          </a:prstGeom>
        </p:spPr>
      </p:pic>
    </p:spTree>
    <p:extLst>
      <p:ext uri="{BB962C8B-B14F-4D97-AF65-F5344CB8AC3E}">
        <p14:creationId xmlns:p14="http://schemas.microsoft.com/office/powerpoint/2010/main" val="428385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29" y="-3346"/>
            <a:ext cx="12193057" cy="6864691"/>
          </a:xfrm>
          <a:prstGeom prst="rect">
            <a:avLst/>
          </a:prstGeom>
        </p:spPr>
      </p:pic>
      <p:pic>
        <p:nvPicPr>
          <p:cNvPr id="2" name="Picture 1"/>
          <p:cNvPicPr>
            <a:picLocks noChangeAspect="1"/>
          </p:cNvPicPr>
          <p:nvPr/>
        </p:nvPicPr>
        <p:blipFill>
          <a:blip r:embed="rId3"/>
          <a:stretch>
            <a:fillRect/>
          </a:stretch>
        </p:blipFill>
        <p:spPr>
          <a:xfrm>
            <a:off x="-393693" y="3922818"/>
            <a:ext cx="11546825" cy="2938527"/>
          </a:xfrm>
          <a:prstGeom prst="rect">
            <a:avLst/>
          </a:prstGeom>
        </p:spPr>
      </p:pic>
    </p:spTree>
    <p:extLst>
      <p:ext uri="{BB962C8B-B14F-4D97-AF65-F5344CB8AC3E}">
        <p14:creationId xmlns:p14="http://schemas.microsoft.com/office/powerpoint/2010/main" val="207845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231493" y="219919"/>
            <a:ext cx="11713580" cy="6370975"/>
          </a:xfrm>
          <a:prstGeom prst="rect">
            <a:avLst/>
          </a:prstGeom>
          <a:solidFill>
            <a:schemeClr val="bg1"/>
          </a:solidFill>
        </p:spPr>
        <p:txBody>
          <a:bodyPr wrap="square">
            <a:spAutoFit/>
          </a:bodyPr>
          <a:lstStyle/>
          <a:p>
            <a:pPr algn="ctr"/>
            <a:r>
              <a:rPr lang="vi-VN" sz="3200" b="1" dirty="0">
                <a:solidFill>
                  <a:schemeClr val="tx1">
                    <a:lumMod val="85000"/>
                    <a:lumOff val="15000"/>
                  </a:schemeClr>
                </a:solidFill>
                <a:latin typeface="Calibri" panose="020F0502020204030204" pitchFamily="34" charset="0"/>
                <a:cs typeface="Calibri" panose="020F0502020204030204" pitchFamily="34" charset="0"/>
              </a:rPr>
              <a:t>TRAI NGỌC VÀ HẢI QUỲ</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tung tăng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học trong làn nước biển xanh biếc, cái lọ mực kè kè một bên.</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Bé mực đi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đâu</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đấy</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 Cô trai he hé cái vỏ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sần</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sùi ra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hỏi</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Thưa cô, cháu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học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ạ</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a:t>
            </a:r>
            <a:r>
              <a:rPr lang="en-US" sz="2000" dirty="0">
                <a:solidFill>
                  <a:schemeClr val="tx1">
                    <a:lumMod val="85000"/>
                    <a:lumOff val="15000"/>
                  </a:schemeClr>
                </a:solidFill>
                <a:latin typeface="Calibri" panose="020F0502020204030204" pitchFamily="34" charset="0"/>
                <a:cs typeface="Calibri" panose="020F0502020204030204" pitchFamily="34" charset="0"/>
              </a:rPr>
              <a:t>á</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mực lễ phép trả lời rồi vội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vã</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bơi đi, nó hơi sợ khi nhìn thấy vỏ ngoài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của</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cô </a:t>
            </a:r>
            <a:r>
              <a:rPr lang="vi-VN" sz="2000" dirty="0">
                <a:solidFill>
                  <a:schemeClr val="tx1">
                    <a:lumMod val="85000"/>
                    <a:lumOff val="15000"/>
                  </a:schemeClr>
                </a:solidFill>
                <a:latin typeface="Calibri" panose="020F0502020204030204" pitchFamily="34" charset="0"/>
                <a:cs typeface="Calibri" panose="020F0502020204030204" pitchFamily="34" charset="0"/>
              </a:rPr>
              <a:t>trai. Cá mực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bơi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nhanh đến một bông hoa nhiều màu sắc bên kia lối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Bông </a:t>
            </a:r>
            <a:r>
              <a:rPr lang="vi-VN" sz="2000" dirty="0">
                <a:solidFill>
                  <a:schemeClr val="tx1">
                    <a:lumMod val="85000"/>
                    <a:lumOff val="15000"/>
                  </a:schemeClr>
                </a:solidFill>
                <a:latin typeface="Calibri" panose="020F0502020204030204" pitchFamily="34" charset="0"/>
                <a:cs typeface="Calibri" panose="020F0502020204030204" pitchFamily="34" charset="0"/>
              </a:rPr>
              <a:t>hoa có nhiều cánh hồng hồng,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tím</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tím</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mềm mại như gọi chào.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a:t>
            </a:r>
            <a:r>
              <a:rPr lang="en-US" sz="2000" dirty="0">
                <a:solidFill>
                  <a:schemeClr val="tx1">
                    <a:lumMod val="85000"/>
                    <a:lumOff val="15000"/>
                  </a:schemeClr>
                </a:solidFill>
                <a:latin typeface="Calibri" panose="020F0502020204030204" pitchFamily="34" charset="0"/>
                <a:cs typeface="Calibri" panose="020F0502020204030204" pitchFamily="34" charset="0"/>
              </a:rPr>
              <a:t>á</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mực</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đến </a:t>
            </a:r>
            <a:r>
              <a:rPr lang="vi-VN" sz="2000" dirty="0">
                <a:solidFill>
                  <a:schemeClr val="tx1">
                    <a:lumMod val="85000"/>
                    <a:lumOff val="15000"/>
                  </a:schemeClr>
                </a:solidFill>
                <a:latin typeface="Calibri" panose="020F0502020204030204" pitchFamily="34" charset="0"/>
                <a:cs typeface="Calibri" panose="020F0502020204030204" pitchFamily="34" charset="0"/>
              </a:rPr>
              <a:t>gần hơn, những cánh hoa mừng rỡ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cứ</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múa mãi lên. Chợt tiếng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gọi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giật</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lại:</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Bé mực, không được đến gần nó, nguy hiểm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đấy</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ngập ngừng, không biết nên tin ai. Vừa lúc đó, một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ch</a:t>
            </a:r>
            <a:r>
              <a:rPr lang="en-US" sz="2000" dirty="0">
                <a:solidFill>
                  <a:schemeClr val="tx1">
                    <a:lumMod val="85000"/>
                    <a:lumOff val="15000"/>
                  </a:schemeClr>
                </a:solidFill>
                <a:latin typeface="Calibri" panose="020F0502020204030204" pitchFamily="34" charset="0"/>
                <a:cs typeface="Calibri" panose="020F0502020204030204" pitchFamily="34" charset="0"/>
              </a:rPr>
              <a:t>ú</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cá cơm bé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t</a:t>
            </a:r>
            <a:r>
              <a:rPr lang="en-US" sz="2000" dirty="0">
                <a:solidFill>
                  <a:schemeClr val="tx1">
                    <a:lumMod val="85000"/>
                    <a:lumOff val="15000"/>
                  </a:schemeClr>
                </a:solidFill>
                <a:latin typeface="Calibri" panose="020F0502020204030204" pitchFamily="34" charset="0"/>
                <a:cs typeface="Calibri" panose="020F0502020204030204" pitchFamily="34" charset="0"/>
              </a:rPr>
              <a:t>í</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bơi đến đùa nghịch với những cánh hoa mềm mại đang toả ra quây lấy chủ. Cô trai lớn tiếng gọi cá cơm, nhưng không kịp, những ngón tay hoa đã khép lại. Cá mực định ném lọ mực vào bông hoa để mực loang ra, cá cơm có thể chạy trốn. Nhưng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á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cơm </a:t>
            </a:r>
            <a:r>
              <a:rPr lang="vi-VN" sz="2000" dirty="0">
                <a:solidFill>
                  <a:schemeClr val="tx1">
                    <a:lumMod val="85000"/>
                    <a:lumOff val="15000"/>
                  </a:schemeClr>
                </a:solidFill>
                <a:latin typeface="Calibri" panose="020F0502020204030204" pitchFamily="34" charset="0"/>
                <a:cs typeface="Calibri" panose="020F0502020204030204" pitchFamily="34" charset="0"/>
              </a:rPr>
              <a:t>đã bị những cánh hoa thít chặt lấy và kéo tuột vào lòng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bông</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hoa. Thế là mất hút chú cá cơm.</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sợ hãi, chạy lại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gần</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Lúc này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mở to miệng nhìn cảnh tượng vừa xảy ra. Cá mực kinh ngạc khi thấy trong lòng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cô</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trai có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một</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viên </a:t>
            </a:r>
            <a:r>
              <a:rPr lang="vi-VN" sz="2000" dirty="0">
                <a:solidFill>
                  <a:schemeClr val="tx1">
                    <a:lumMod val="85000"/>
                    <a:lumOff val="15000"/>
                  </a:schemeClr>
                </a:solidFill>
                <a:latin typeface="Calibri" panose="020F0502020204030204" pitchFamily="34" charset="0"/>
                <a:cs typeface="Calibri" panose="020F0502020204030204" pitchFamily="34" charset="0"/>
              </a:rPr>
              <a:t>ngọc sáng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đẹp</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lạ thường.</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Cô </a:t>
            </a:r>
            <a:r>
              <a:rPr lang="vi-VN" sz="2000" dirty="0">
                <a:solidFill>
                  <a:schemeClr val="tx1">
                    <a:lumMod val="85000"/>
                    <a:lumOff val="15000"/>
                  </a:schemeClr>
                </a:solidFill>
                <a:latin typeface="Calibri" panose="020F0502020204030204" pitchFamily="34" charset="0"/>
                <a:cs typeface="Calibri" panose="020F0502020204030204" pitchFamily="34" charset="0"/>
              </a:rPr>
              <a:t>trai căn dặn:</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Bông hoa đẹp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đẽ</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thế</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kia nhưng rất dữ. Đó là hải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quỳ</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Cháu phải tránh xa. </a:t>
            </a:r>
            <a:endParaRPr lang="en-US" sz="2000" dirty="0" smtClean="0">
              <a:solidFill>
                <a:schemeClr val="tx1">
                  <a:lumMod val="85000"/>
                  <a:lumOff val="15000"/>
                </a:schemeClr>
              </a:solidFill>
              <a:latin typeface="Calibri" panose="020F0502020204030204" pitchFamily="34" charset="0"/>
              <a:cs typeface="Calibri" panose="020F0502020204030204" pitchFamily="34" charset="0"/>
            </a:endParaRPr>
          </a:p>
          <a:p>
            <a:pPr algn="just"/>
            <a:r>
              <a:rPr lang="en-US" sz="2000" dirty="0">
                <a:solidFill>
                  <a:schemeClr val="tx1">
                    <a:lumMod val="85000"/>
                    <a:lumOff val="15000"/>
                  </a:schemeClr>
                </a:solidFill>
                <a:latin typeface="Calibri" panose="020F0502020204030204" pitchFamily="34" charset="0"/>
                <a:cs typeface="Calibri" panose="020F0502020204030204" pitchFamily="34" charset="0"/>
              </a:rPr>
              <a:t> </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Cá </a:t>
            </a:r>
            <a:r>
              <a:rPr lang="vi-VN" sz="2000" dirty="0">
                <a:solidFill>
                  <a:schemeClr val="tx1">
                    <a:lumMod val="85000"/>
                    <a:lumOff val="15000"/>
                  </a:schemeClr>
                </a:solidFill>
                <a:latin typeface="Calibri" panose="020F0502020204030204" pitchFamily="34" charset="0"/>
                <a:cs typeface="Calibri" panose="020F0502020204030204" pitchFamily="34" charset="0"/>
              </a:rPr>
              <a:t>mực cảm động. Nó định nói với cô trai</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r>
              <a:rPr lang="vi-VN" sz="2000" dirty="0">
                <a:solidFill>
                  <a:schemeClr val="tx1">
                    <a:lumMod val="85000"/>
                    <a:lumOff val="15000"/>
                  </a:schemeClr>
                </a:solidFill>
                <a:latin typeface="Calibri" panose="020F0502020204030204" pitchFamily="34" charset="0"/>
                <a:cs typeface="Calibri" panose="020F0502020204030204" pitchFamily="34" charset="0"/>
              </a:rPr>
              <a:t>Còn cô, bên trong tấm áo xấu xí của cô là một </a:t>
            </a:r>
            <a:r>
              <a:rPr lang="en-US" sz="2000" dirty="0" err="1" smtClean="0">
                <a:solidFill>
                  <a:schemeClr val="tx1">
                    <a:lumMod val="85000"/>
                    <a:lumOff val="15000"/>
                  </a:schemeClr>
                </a:solidFill>
                <a:latin typeface="Calibri" panose="020F0502020204030204" pitchFamily="34" charset="0"/>
                <a:cs typeface="Calibri" panose="020F0502020204030204" pitchFamily="34" charset="0"/>
              </a:rPr>
              <a:t>tấm</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a:solidFill>
                  <a:schemeClr val="tx1">
                    <a:lumMod val="85000"/>
                    <a:lumOff val="15000"/>
                  </a:schemeClr>
                </a:solidFill>
                <a:latin typeface="Calibri" panose="020F0502020204030204" pitchFamily="34" charset="0"/>
                <a:cs typeface="Calibri" panose="020F0502020204030204" pitchFamily="34" charset="0"/>
              </a:rPr>
              <a:t>lòng bằng ngọc..</a:t>
            </a:r>
          </a:p>
          <a:p>
            <a:pPr algn="just"/>
            <a:r>
              <a:rPr lang="en-US" sz="2000" dirty="0" smtClean="0">
                <a:solidFill>
                  <a:schemeClr val="tx1">
                    <a:lumMod val="85000"/>
                    <a:lumOff val="15000"/>
                  </a:schemeClr>
                </a:solidFill>
                <a:latin typeface="Calibri" panose="020F0502020204030204" pitchFamily="34" charset="0"/>
                <a:cs typeface="Calibri" panose="020F0502020204030204" pitchFamily="34" charset="0"/>
              </a:rPr>
              <a:t>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Hoá </a:t>
            </a:r>
            <a:r>
              <a:rPr lang="vi-VN" sz="2000" dirty="0">
                <a:solidFill>
                  <a:schemeClr val="tx1">
                    <a:lumMod val="85000"/>
                    <a:lumOff val="15000"/>
                  </a:schemeClr>
                </a:solidFill>
                <a:latin typeface="Calibri" panose="020F0502020204030204" pitchFamily="34" charset="0"/>
                <a:cs typeface="Calibri" panose="020F0502020204030204" pitchFamily="34" charset="0"/>
              </a:rPr>
              <a:t>ra, cái đẹp bên ngoài chưa hẳn là cái tốt, cái xấu bên ngoài chưa hắn là cái xấu.</a:t>
            </a:r>
          </a:p>
          <a:p>
            <a:pPr algn="r"/>
            <a:r>
              <a:rPr lang="vi-VN" sz="2000" dirty="0">
                <a:solidFill>
                  <a:schemeClr val="tx1">
                    <a:lumMod val="85000"/>
                    <a:lumOff val="15000"/>
                  </a:schemeClr>
                </a:solidFill>
                <a:latin typeface="Calibri" panose="020F0502020204030204" pitchFamily="34" charset="0"/>
                <a:cs typeface="Calibri" panose="020F0502020204030204" pitchFamily="34" charset="0"/>
              </a:rPr>
              <a:t>(Theo </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V</a:t>
            </a:r>
            <a:r>
              <a:rPr lang="en-US" sz="2000" dirty="0">
                <a:solidFill>
                  <a:schemeClr val="tx1">
                    <a:lumMod val="85000"/>
                    <a:lumOff val="15000"/>
                  </a:schemeClr>
                </a:solidFill>
                <a:latin typeface="Calibri" panose="020F0502020204030204" pitchFamily="34" charset="0"/>
                <a:cs typeface="Calibri" panose="020F0502020204030204" pitchFamily="34" charset="0"/>
              </a:rPr>
              <a:t>ă</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n </a:t>
            </a:r>
            <a:r>
              <a:rPr lang="vi-VN" sz="2000" dirty="0">
                <a:solidFill>
                  <a:schemeClr val="tx1">
                    <a:lumMod val="85000"/>
                    <a:lumOff val="15000"/>
                  </a:schemeClr>
                </a:solidFill>
                <a:latin typeface="Calibri" panose="020F0502020204030204" pitchFamily="34" charset="0"/>
                <a:cs typeface="Calibri" panose="020F0502020204030204" pitchFamily="34" charset="0"/>
              </a:rPr>
              <a:t>Long</a:t>
            </a:r>
            <a:r>
              <a:rPr lang="vi-VN" sz="2000" dirty="0" smtClean="0">
                <a:solidFill>
                  <a:schemeClr val="tx1">
                    <a:lumMod val="85000"/>
                    <a:lumOff val="15000"/>
                  </a:schemeClr>
                </a:solidFill>
                <a:latin typeface="Calibri" panose="020F0502020204030204" pitchFamily="34" charset="0"/>
                <a:cs typeface="Calibri" panose="020F0502020204030204" pitchFamily="34" charset="0"/>
              </a:rPr>
              <a:t>)</a:t>
            </a:r>
            <a:endParaRPr lang="vi-VN" sz="2000" dirty="0">
              <a:solidFill>
                <a:schemeClr val="tx1">
                  <a:lumMod val="85000"/>
                  <a:lumOff val="1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004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456527" y="240236"/>
            <a:ext cx="9614225" cy="6419644"/>
          </a:xfrm>
          <a:prstGeom prst="rect">
            <a:avLst/>
          </a:prstGeom>
        </p:spPr>
      </p:pic>
    </p:spTree>
    <p:extLst>
      <p:ext uri="{BB962C8B-B14F-4D97-AF65-F5344CB8AC3E}">
        <p14:creationId xmlns:p14="http://schemas.microsoft.com/office/powerpoint/2010/main" val="134630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TotalTime>
  <Words>1212</Words>
  <Application>Microsoft Office PowerPoint</Application>
  <PresentationFormat>Widescreen</PresentationFormat>
  <Paragraphs>101</Paragraphs>
  <Slides>22</Slides>
  <Notes>0</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22</vt:i4>
      </vt:variant>
    </vt:vector>
  </HeadingPairs>
  <TitlesOfParts>
    <vt:vector size="36" baseType="lpstr">
      <vt:lpstr>#9Slide07 Dorayaki</vt:lpstr>
      <vt:lpstr>#9Slide07 HoneyCream</vt:lpstr>
      <vt:lpstr>#9Slide07 IcielPony</vt:lpstr>
      <vt:lpstr>Arial</vt:lpstr>
      <vt:lpstr>Calibri</vt:lpstr>
      <vt:lpstr>Calibri Light</vt:lpstr>
      <vt:lpstr>Open Sans</vt:lpstr>
      <vt:lpstr>Roboto</vt:lpstr>
      <vt:lpstr>SVN-Newton</vt:lpstr>
      <vt:lpstr>Times New Roman</vt:lpstr>
      <vt:lpstr>Turbayne</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Thị Hồng Linh</dc:creator>
  <cp:lastModifiedBy>Nguyễn Thị Hồng Linh</cp:lastModifiedBy>
  <cp:revision>17</cp:revision>
  <dcterms:created xsi:type="dcterms:W3CDTF">2023-09-09T10:26:47Z</dcterms:created>
  <dcterms:modified xsi:type="dcterms:W3CDTF">2023-09-13T02:41:43Z</dcterms:modified>
</cp:coreProperties>
</file>