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4" r:id="rId4"/>
  </p:sldMasterIdLst>
  <p:sldIdLst>
    <p:sldId id="256" r:id="rId5"/>
    <p:sldId id="257" r:id="rId6"/>
    <p:sldId id="294" r:id="rId7"/>
    <p:sldId id="293" r:id="rId8"/>
    <p:sldId id="259" r:id="rId9"/>
    <p:sldId id="283" r:id="rId10"/>
    <p:sldId id="282" r:id="rId11"/>
    <p:sldId id="260" r:id="rId12"/>
    <p:sldId id="296" r:id="rId13"/>
    <p:sldId id="284" r:id="rId14"/>
    <p:sldId id="285" r:id="rId15"/>
    <p:sldId id="291" r:id="rId16"/>
    <p:sldId id="286" r:id="rId17"/>
    <p:sldId id="287" r:id="rId18"/>
    <p:sldId id="288" r:id="rId19"/>
    <p:sldId id="289" r:id="rId20"/>
    <p:sldId id="290" r:id="rId21"/>
    <p:sldId id="297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10/7/2023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10/7/2023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1EE5-9CC4-4C3E-B94F-FD4DB630E976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56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30.png"/><Relationship Id="rId26" Type="http://schemas.openxmlformats.org/officeDocument/2006/relationships/image" Target="../media/image33.png"/><Relationship Id="rId21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27.png"/><Relationship Id="rId16" Type="http://schemas.openxmlformats.org/officeDocument/2006/relationships/image" Target="../media/image29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24" Type="http://schemas.openxmlformats.org/officeDocument/2006/relationships/image" Target="../media/image32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4.png"/><Relationship Id="rId31" Type="http://schemas.openxmlformats.org/officeDocument/2006/relationships/image" Target="../media/image37.png"/><Relationship Id="rId14" Type="http://schemas.openxmlformats.org/officeDocument/2006/relationships/image" Target="../media/image28.png"/><Relationship Id="rId22" Type="http://schemas.openxmlformats.org/officeDocument/2006/relationships/image" Target="../media/image31.png"/><Relationship Id="rId27" Type="http://schemas.microsoft.com/office/2007/relationships/hdphoto" Target="../media/hdphoto3.wdp"/><Relationship Id="rId30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2.png"/><Relationship Id="rId26" Type="http://schemas.openxmlformats.org/officeDocument/2006/relationships/image" Target="../media/image30.png"/><Relationship Id="rId3" Type="http://schemas.openxmlformats.org/officeDocument/2006/relationships/image" Target="../media/image38.png"/><Relationship Id="rId21" Type="http://schemas.openxmlformats.org/officeDocument/2006/relationships/image" Target="../media/image43.png"/><Relationship Id="rId34" Type="http://schemas.openxmlformats.org/officeDocument/2006/relationships/image" Target="../media/image46.gif"/><Relationship Id="rId12" Type="http://schemas.openxmlformats.org/officeDocument/2006/relationships/image" Target="../media/image39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41.png"/><Relationship Id="rId20" Type="http://schemas.openxmlformats.org/officeDocument/2006/relationships/image" Target="../media/image27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5.png"/><Relationship Id="rId15" Type="http://schemas.openxmlformats.org/officeDocument/2006/relationships/image" Target="NULL"/><Relationship Id="rId23" Type="http://schemas.openxmlformats.org/officeDocument/2006/relationships/image" Target="../media/image44.png"/><Relationship Id="rId28" Type="http://schemas.openxmlformats.org/officeDocument/2006/relationships/image" Target="../media/image31.png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40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2.png"/><Relationship Id="rId26" Type="http://schemas.openxmlformats.org/officeDocument/2006/relationships/image" Target="../media/image30.png"/><Relationship Id="rId3" Type="http://schemas.openxmlformats.org/officeDocument/2006/relationships/image" Target="../media/image38.png"/><Relationship Id="rId21" Type="http://schemas.openxmlformats.org/officeDocument/2006/relationships/image" Target="../media/image43.png"/><Relationship Id="rId34" Type="http://schemas.openxmlformats.org/officeDocument/2006/relationships/image" Target="../media/image47.png"/><Relationship Id="rId12" Type="http://schemas.openxmlformats.org/officeDocument/2006/relationships/image" Target="../media/image39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41.png"/><Relationship Id="rId20" Type="http://schemas.openxmlformats.org/officeDocument/2006/relationships/image" Target="../media/image27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5.png"/><Relationship Id="rId15" Type="http://schemas.openxmlformats.org/officeDocument/2006/relationships/image" Target="NULL"/><Relationship Id="rId23" Type="http://schemas.openxmlformats.org/officeDocument/2006/relationships/image" Target="../media/image44.png"/><Relationship Id="rId28" Type="http://schemas.openxmlformats.org/officeDocument/2006/relationships/image" Target="../media/image31.png"/><Relationship Id="rId36" Type="http://schemas.openxmlformats.org/officeDocument/2006/relationships/image" Target="../media/image46.gif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40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32.png"/><Relationship Id="rId35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2.png"/><Relationship Id="rId26" Type="http://schemas.openxmlformats.org/officeDocument/2006/relationships/image" Target="../media/image30.png"/><Relationship Id="rId3" Type="http://schemas.openxmlformats.org/officeDocument/2006/relationships/image" Target="../media/image38.png"/><Relationship Id="rId21" Type="http://schemas.openxmlformats.org/officeDocument/2006/relationships/image" Target="../media/image43.png"/><Relationship Id="rId34" Type="http://schemas.openxmlformats.org/officeDocument/2006/relationships/image" Target="../media/image47.png"/><Relationship Id="rId12" Type="http://schemas.openxmlformats.org/officeDocument/2006/relationships/image" Target="../media/image39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41.png"/><Relationship Id="rId20" Type="http://schemas.openxmlformats.org/officeDocument/2006/relationships/image" Target="../media/image27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5.png"/><Relationship Id="rId15" Type="http://schemas.openxmlformats.org/officeDocument/2006/relationships/image" Target="NULL"/><Relationship Id="rId23" Type="http://schemas.openxmlformats.org/officeDocument/2006/relationships/image" Target="../media/image44.png"/><Relationship Id="rId28" Type="http://schemas.openxmlformats.org/officeDocument/2006/relationships/image" Target="../media/image31.png"/><Relationship Id="rId36" Type="http://schemas.openxmlformats.org/officeDocument/2006/relationships/image" Target="../media/image46.gif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40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32.png"/><Relationship Id="rId3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2.png"/><Relationship Id="rId26" Type="http://schemas.openxmlformats.org/officeDocument/2006/relationships/image" Target="../media/image30.png"/><Relationship Id="rId3" Type="http://schemas.openxmlformats.org/officeDocument/2006/relationships/image" Target="../media/image38.png"/><Relationship Id="rId21" Type="http://schemas.openxmlformats.org/officeDocument/2006/relationships/image" Target="../media/image43.png"/><Relationship Id="rId34" Type="http://schemas.openxmlformats.org/officeDocument/2006/relationships/image" Target="../media/image47.png"/><Relationship Id="rId12" Type="http://schemas.openxmlformats.org/officeDocument/2006/relationships/image" Target="../media/image39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audio" Target="../media/audio6.wav"/><Relationship Id="rId16" Type="http://schemas.openxmlformats.org/officeDocument/2006/relationships/image" Target="../media/image41.png"/><Relationship Id="rId20" Type="http://schemas.openxmlformats.org/officeDocument/2006/relationships/image" Target="../media/image27.png"/><Relationship Id="rId29" Type="http://schemas.openxmlformats.org/officeDocument/2006/relationships/image" Target="NULL"/><Relationship Id="rId1" Type="http://schemas.openxmlformats.org/officeDocument/2006/relationships/slideLayout" Target="../slideLayouts/slideLayout19.xml"/><Relationship Id="rId11" Type="http://schemas.openxmlformats.org/officeDocument/2006/relationships/image" Target="NULL"/><Relationship Id="rId32" Type="http://schemas.openxmlformats.org/officeDocument/2006/relationships/image" Target="../media/image45.png"/><Relationship Id="rId15" Type="http://schemas.openxmlformats.org/officeDocument/2006/relationships/image" Target="NULL"/><Relationship Id="rId23" Type="http://schemas.openxmlformats.org/officeDocument/2006/relationships/image" Target="../media/image44.png"/><Relationship Id="rId28" Type="http://schemas.openxmlformats.org/officeDocument/2006/relationships/image" Target="../media/image31.png"/><Relationship Id="rId36" Type="http://schemas.openxmlformats.org/officeDocument/2006/relationships/image" Target="../media/image46.gif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40.png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32.png"/><Relationship Id="rId3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982890" y="3722500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4919564" y="4672454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4338" y="1072835"/>
            <a:ext cx="74987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1095"/>
              </p:ext>
            </p:extLst>
          </p:nvPr>
        </p:nvGraphicFramePr>
        <p:xfrm>
          <a:off x="2042261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55348"/>
              </p:ext>
            </p:extLst>
          </p:nvPr>
        </p:nvGraphicFramePr>
        <p:xfrm>
          <a:off x="6755080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71686" y="381524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8403" y="373396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7900"/>
              </p:ext>
            </p:extLst>
          </p:nvPr>
        </p:nvGraphicFramePr>
        <p:xfrm>
          <a:off x="4240911" y="208740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0878"/>
              </p:ext>
            </p:extLst>
          </p:nvPr>
        </p:nvGraphicFramePr>
        <p:xfrm>
          <a:off x="3688641" y="292052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2942"/>
              </p:ext>
            </p:extLst>
          </p:nvPr>
        </p:nvGraphicFramePr>
        <p:xfrm>
          <a:off x="3140284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2463"/>
              </p:ext>
            </p:extLst>
          </p:nvPr>
        </p:nvGraphicFramePr>
        <p:xfrm>
          <a:off x="2588014" y="289988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99941"/>
              </p:ext>
            </p:extLst>
          </p:nvPr>
        </p:nvGraphicFramePr>
        <p:xfrm>
          <a:off x="8949640" y="3733003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56254"/>
              </p:ext>
            </p:extLst>
          </p:nvPr>
        </p:nvGraphicFramePr>
        <p:xfrm>
          <a:off x="8401000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3677"/>
              </p:ext>
            </p:extLst>
          </p:nvPr>
        </p:nvGraphicFramePr>
        <p:xfrm>
          <a:off x="7862830" y="2919721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6291"/>
              </p:ext>
            </p:extLst>
          </p:nvPr>
        </p:nvGraphicFramePr>
        <p:xfrm>
          <a:off x="7314190" y="2098767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2585244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44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smtClean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61926">
            <a:off x="1702570" y="4486885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43 250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26764" y="6141994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71924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2008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7618" y="612236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37832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03442" y="612236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129 930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12" grpId="0" animBg="1"/>
      <p:bldP spid="28" grpId="0" animBg="1"/>
      <p:bldP spid="37" grpId="0" animBg="1"/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 smtClean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70" y="155140"/>
            <a:ext cx="677934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 smtClean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  <a:endParaRPr lang="en-US" sz="9735" dirty="0">
              <a:solidFill>
                <a:srgbClr val="000000"/>
              </a:solidFill>
              <a:latin typeface="SVN-KG Ten Thousand Reasons" panose="020406030505060202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1595800" y="6240287"/>
            <a:ext cx="1192404" cy="463954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79745" y="6522875"/>
            <a:ext cx="877393" cy="561533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6314">
            <a:off x="10468540" y="3533080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2696533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21758" y="6172200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1"/>
          <a:srcRect l="10289" t="39314" r="7047"/>
          <a:stretch/>
        </p:blipFill>
        <p:spPr>
          <a:xfrm>
            <a:off x="-50798" y="-25401"/>
            <a:ext cx="12242799" cy="3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3593" y="2547209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33" y="2591324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277345" y="2214617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461838" y="4763947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07479" y="4808062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05593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40309" y="2499828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85948" y="2543945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1001" y="2200896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314131" y="3505490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  <a:endParaRPr lang="en-US" sz="52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6345941" y="4763947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91580" y="4808062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7989694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047139" y="4518571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10482" y="5036366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899735" y="6119459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170931" y="6105061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37480" y="6776059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09989" y="311412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74803" y="4353133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05960" y="2630182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22488" y="246723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1682" y="3490268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  <a:endParaRPr lang="en-US" sz="52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250733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97813" y="5756482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  <a:endParaRPr lang="en-US" sz="52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8966142" y="2462663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4836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26379" y="5400667"/>
            <a:ext cx="387607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5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  <a:endParaRPr lang="en-US" sz="4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6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09677"/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57 369 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8 264 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13 725</a:t>
            </a:r>
            <a:endParaRPr lang="en-US" sz="239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086" y="-502533"/>
            <a:ext cx="2011093" cy="3062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199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#9Slide06 Carolinea" panose="02000000000000000000" pitchFamily="2" charset="0"/>
              </a:rPr>
              <a:t>1</a:t>
            </a: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3" y="22386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13" y="828910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2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  <a:endParaRPr lang="en-US" sz="6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5164" y="2894120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4774" y="204304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3338907" y="349063"/>
            <a:ext cx="8424881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92" y="-115067"/>
            <a:ext cx="2811422" cy="2077492"/>
            <a:chOff x="-7283002" y="153583"/>
            <a:chExt cx="4217134" cy="3116234"/>
          </a:xfrm>
        </p:grpSpPr>
        <p:sp>
          <p:nvSpPr>
            <p:cNvPr id="13" name="TextBox 13"/>
            <p:cNvSpPr txBox="1"/>
            <p:nvPr/>
          </p:nvSpPr>
          <p:spPr>
            <a:xfrm>
              <a:off x="-6082507" y="153583"/>
              <a:ext cx="3016639" cy="31162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3500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35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3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7283002" y="1430698"/>
              <a:ext cx="978815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343586" y="2890111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816133" y="5128922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549008" y="514801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  <a:endParaRPr lang="en-US" sz="6000" dirty="0">
              <a:solidFill>
                <a:srgbClr val="C0504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0" y="435599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4" y="2074259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0419" y="3073203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3737" y="21303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2494647" y="289945"/>
            <a:ext cx="9400686" cy="173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402" y="-86825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4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7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4179" y="44349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431795" y="3021866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46579" y="5363089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499575" y="5358055"/>
            <a:ext cx="40900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800" dirty="0" smtClean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4800" dirty="0" err="1" smtClean="0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684" y="1329866"/>
            <a:ext cx="643189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SVN-Poky's" panose="020B0606040200020203" pitchFamily="34" charset="0"/>
              </a:rPr>
              <a:t>CHÀO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  <a:latin typeface="SVN-Poky's" panose="020B0606040200020203" pitchFamily="34" charset="0"/>
              </a:rPr>
              <a:t> TẠM BIỆT</a:t>
            </a:r>
            <a:endParaRPr lang="en-US" sz="11500" dirty="0">
              <a:solidFill>
                <a:schemeClr val="bg1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6" y="124660"/>
            <a:ext cx="7431668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4362548" y="689695"/>
            <a:ext cx="7687212" cy="484359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546" r="100000">
                        <a14:foregroundMark x1="66889" y1="17890" x2="72650" y2="86659"/>
                        <a14:foregroundMark x1="76774" y1="42207" x2="75743" y2="41844"/>
                        <a14:foregroundMark x1="57307" y1="45603" x2="57307" y2="45603"/>
                        <a14:foregroundMark x1="62401" y1="83869" x2="62401" y2="83869"/>
                        <a14:foregroundMark x1="62765" y1="81504" x2="62765" y2="81504"/>
                        <a14:foregroundMark x1="70952" y1="81504" x2="70952" y2="81504"/>
                        <a14:foregroundMark x1="37113" y1="32262" x2="30625" y2="59976"/>
                        <a14:foregroundMark x1="38811" y1="85628" x2="38811" y2="85628"/>
                        <a14:foregroundMark x1="36082" y1="81140" x2="36082" y2="81140"/>
                        <a14:foregroundMark x1="29230" y1="79078" x2="27229" y2="86295"/>
                        <a14:foregroundMark x1="72650" y1="41480" x2="76774" y2="4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483242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8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 smtClean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4" y="200860"/>
            <a:ext cx="830347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220724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800" dirty="0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800" dirty="0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800" dirty="0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 smtClean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8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649156" y="864785"/>
            <a:ext cx="5394200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4540429" y="1991431"/>
            <a:ext cx="7454807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13499" y="3163556"/>
            <a:ext cx="8847301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" y="4579882"/>
            <a:ext cx="6559865" cy="248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2468" y="1831461"/>
            <a:ext cx="5147693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106" y="2941659"/>
            <a:ext cx="5532415" cy="3487309"/>
            <a:chOff x="2505599" y="3073050"/>
            <a:chExt cx="5532415" cy="348730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5 839 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0321" y="3981709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712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3425" y="3912714"/>
              <a:ext cx="5645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6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73425" y="5313680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05599" y="5002307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6 551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077867" y="1831461"/>
            <a:ext cx="7114133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4883" y="2941659"/>
            <a:ext cx="5386910" cy="3454188"/>
            <a:chOff x="2598497" y="3073050"/>
            <a:chExt cx="5386910" cy="3454188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548 393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37714" y="3967546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28 </a:t>
              </a:r>
              <a:r>
                <a:rPr lang="en-US" altLang="zh-CN" sz="6600" spc="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110</a:t>
              </a:r>
              <a:endParaRPr kumimoji="0" lang="zh-CN" altLang="en-US" sz="6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3361" y="3892109"/>
              <a:ext cx="5645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77185" y="5313680"/>
              <a:ext cx="3108960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27203" y="4969186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576 503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49008" y="1597353"/>
            <a:ext cx="8442992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5362" y="2524165"/>
            <a:ext cx="5222464" cy="3991838"/>
            <a:chOff x="2578889" y="2827738"/>
            <a:chExt cx="5222464" cy="3991838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02484" y="2827738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noProof="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319 256</a:t>
              </a:r>
              <a:endParaRPr kumimoji="0" lang="zh-CN" altLang="en-US" sz="8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3660" y="3758241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378 028</a:t>
              </a:r>
              <a:endParaRPr kumimoji="0" lang="zh-CN" altLang="en-US" sz="80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9604" y="3616994"/>
              <a:ext cx="6399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7825" y="5313680"/>
              <a:ext cx="338328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78889" y="4958570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697 284</a:t>
              </a:r>
              <a:endParaRPr kumimoji="0" lang="zh-CN" altLang="en-US" sz="8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426</Words>
  <Application>Microsoft Office PowerPoint</Application>
  <PresentationFormat>Widescreen</PresentationFormat>
  <Paragraphs>145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#9Slide06 Carolinea</vt:lpstr>
      <vt:lpstr>#9Slide07 HoneyCream</vt:lpstr>
      <vt:lpstr>#9Slide07 Soup of Justice</vt:lpstr>
      <vt:lpstr>Arial</vt:lpstr>
      <vt:lpstr>Berlin Sans FB Demi</vt:lpstr>
      <vt:lpstr>Calibri</vt:lpstr>
      <vt:lpstr>Calibri Light</vt:lpstr>
      <vt:lpstr>Cambria</vt:lpstr>
      <vt:lpstr>等线</vt:lpstr>
      <vt:lpstr>HP001 4 hàng</vt:lpstr>
      <vt:lpstr>SVN-KG Ten Thousand Reasons</vt:lpstr>
      <vt:lpstr>SVN-Newton</vt:lpstr>
      <vt:lpstr>SVN-Poky's</vt:lpstr>
      <vt:lpstr>Times New Roman</vt:lpstr>
      <vt:lpstr>三极义黑简体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Laptop T&amp;T</cp:lastModifiedBy>
  <cp:revision>13</cp:revision>
  <dcterms:created xsi:type="dcterms:W3CDTF">2023-09-27T05:45:54Z</dcterms:created>
  <dcterms:modified xsi:type="dcterms:W3CDTF">2023-10-07T12:39:38Z</dcterms:modified>
</cp:coreProperties>
</file>