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4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5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6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85" r:id="rId2"/>
    <p:sldMasterId id="2147483710" r:id="rId3"/>
    <p:sldMasterId id="2147483728" r:id="rId4"/>
    <p:sldMasterId id="2147483758" r:id="rId5"/>
    <p:sldMasterId id="2147483798" r:id="rId6"/>
    <p:sldMasterId id="2147483835" r:id="rId7"/>
  </p:sldMasterIdLst>
  <p:notesMasterIdLst>
    <p:notesMasterId r:id="rId23"/>
  </p:notesMasterIdLst>
  <p:sldIdLst>
    <p:sldId id="257" r:id="rId8"/>
    <p:sldId id="258" r:id="rId9"/>
    <p:sldId id="287" r:id="rId10"/>
    <p:sldId id="261" r:id="rId11"/>
    <p:sldId id="262" r:id="rId12"/>
    <p:sldId id="263" r:id="rId13"/>
    <p:sldId id="278" r:id="rId14"/>
    <p:sldId id="264" r:id="rId15"/>
    <p:sldId id="279" r:id="rId16"/>
    <p:sldId id="265" r:id="rId17"/>
    <p:sldId id="266" r:id="rId18"/>
    <p:sldId id="284" r:id="rId19"/>
    <p:sldId id="273" r:id="rId20"/>
    <p:sldId id="274" r:id="rId21"/>
    <p:sldId id="276" r:id="rId22"/>
  </p:sldIdLst>
  <p:sldSz cx="12192000" cy="6858000"/>
  <p:notesSz cx="6858000" cy="9144000"/>
  <p:embeddedFontLst>
    <p:embeddedFont>
      <p:font typeface="等线" panose="020B0604020202020204" charset="0"/>
      <p:regular r:id="rId24"/>
      <p:bold r:id="rId25"/>
    </p:embeddedFont>
    <p:embeddedFont>
      <p:font typeface="#9Slide03 Cousine Bold" panose="020B0604020202020204" charset="0"/>
      <p:bold r:id="rId26"/>
    </p:embeddedFont>
    <p:embeddedFont>
      <p:font typeface="#9Slide07 HoneyCream" panose="020B0604020202020204" charset="0"/>
      <p:regular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  <p:embeddedFont>
      <p:font typeface="#9Slide03 SVNEvery Movie Every " panose="02000500000000000000" charset="0"/>
      <p:regular r:id="rId32"/>
    </p:embeddedFont>
    <p:embeddedFont>
      <p:font typeface="SVN-Newton" panose="020B0604020202020204" charset="0"/>
      <p:regular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Poppins ExtraBold" panose="020B0604020202020204" charset="0"/>
      <p:bold r:id="rId36"/>
    </p:embeddedFont>
    <p:embeddedFont>
      <p:font typeface="#9Slide03 Arima Madurai ExtraBo" panose="020B0604020202020204" charset="0"/>
      <p:bold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#9Slide04 Tinos Bold" panose="020B0604020202020204" charset="0"/>
      <p:bold r:id="rId42"/>
    </p:embeddedFont>
    <p:embeddedFont>
      <p:font typeface="#9Slide03 Kaleko 105 Round Bold" panose="020B0604020202020204" charset="0"/>
      <p:bold r:id="rId43"/>
    </p:embeddedFont>
    <p:embeddedFont>
      <p:font typeface="#9Slide03 AmpleSoft Bold" panose="020B0604020202020204" charset="0"/>
      <p:regular r:id="rId44"/>
    </p:embeddedFont>
    <p:embeddedFont>
      <p:font typeface="#9Slide03 IcielPanton Black" panose="020B0604020202020204" charset="0"/>
      <p:bold r:id="rId45"/>
    </p:embeddedFont>
    <p:embeddedFont>
      <p:font typeface="微软雅黑" panose="020B0503020204020204" pitchFamily="34" charset="-122"/>
      <p:regular r:id="rId46"/>
      <p:bold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7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4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font" Target="fonts/font6.fntdata"/><Relationship Id="rId11" Type="http://schemas.openxmlformats.org/officeDocument/2006/relationships/slide" Target="slides/slide4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0" Type="http://schemas.openxmlformats.org/officeDocument/2006/relationships/slide" Target="slides/slide13.xml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720A0E-75F8-4AB3-93C3-720F3D5FCA47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8A0DDE-E854-4921-96AC-9EEE32506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614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E4E54-6A06-4D1B-AB7F-AF434990D9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993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3" name="Google Shape;3933;gc323b4e32e_0_1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4" name="Google Shape;3934;gc323b4e32e_0_1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75512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>
            <a:extLst>
              <a:ext uri="{FF2B5EF4-FFF2-40B4-BE49-F238E27FC236}">
                <a16:creationId xmlns:a16="http://schemas.microsoft.com/office/drawing/2014/main" id="{A394FB57-4C4A-498F-BCAF-815F2610CBC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>
            <a:extLst>
              <a:ext uri="{FF2B5EF4-FFF2-40B4-BE49-F238E27FC236}">
                <a16:creationId xmlns:a16="http://schemas.microsoft.com/office/drawing/2014/main" id="{F821CBAE-3A88-4182-A8A7-01BDFFB5878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2468" name="Slide Number Placeholder 3">
            <a:extLst>
              <a:ext uri="{FF2B5EF4-FFF2-40B4-BE49-F238E27FC236}">
                <a16:creationId xmlns:a16="http://schemas.microsoft.com/office/drawing/2014/main" id="{7ED9A78C-04D2-4918-A329-2D5D27088F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82A1D-729A-408B-850F-6D111D82129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916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E4E54-6A06-4D1B-AB7F-AF434990D9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004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42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94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2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13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12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76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15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44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41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43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253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49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51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90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81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803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55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11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76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42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80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06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02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47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14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03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67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9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646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21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33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57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8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A0E174-3766-4369-80FF-CF8E9C13AE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273" y="6205629"/>
            <a:ext cx="626260" cy="106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80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534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40213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09487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38273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109987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87126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11545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15623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46480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54557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3416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41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03526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46625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47370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786630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60181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06537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0385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59815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49313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6707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356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22623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46558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17444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118208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69766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56936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321324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25415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44544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82852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0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06981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409906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239762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53783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52666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A0E174-3766-4369-80FF-CF8E9C13AE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273" y="6205629"/>
            <a:ext cx="626260" cy="106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35192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10" name="Google Shape;10;p2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4" name="Google Shape;24;p2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5" name="Google Shape;25;p2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7" name="Google Shape;27;p2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7" name="Google Shape;37;p2"/>
          <p:cNvSpPr/>
          <p:nvPr/>
        </p:nvSpPr>
        <p:spPr>
          <a:xfrm>
            <a:off x="2435833" y="1009400"/>
            <a:ext cx="7429600" cy="494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2334233" y="907788"/>
            <a:ext cx="7429600" cy="4940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" name="Google Shape;39;p2"/>
          <p:cNvSpPr txBox="1">
            <a:spLocks noGrp="1"/>
          </p:cNvSpPr>
          <p:nvPr>
            <p:ph type="ctrTitle"/>
          </p:nvPr>
        </p:nvSpPr>
        <p:spPr>
          <a:xfrm>
            <a:off x="3058533" y="987900"/>
            <a:ext cx="6090000" cy="397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2800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2"/>
          <p:cNvSpPr txBox="1">
            <a:spLocks noGrp="1"/>
          </p:cNvSpPr>
          <p:nvPr>
            <p:ph type="subTitle" idx="1"/>
          </p:nvPr>
        </p:nvSpPr>
        <p:spPr>
          <a:xfrm>
            <a:off x="3058367" y="5007833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752938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4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77" name="Google Shape;77;p4"/>
            <p:cNvSpPr/>
            <p:nvPr/>
          </p:nvSpPr>
          <p:spPr>
            <a:xfrm flipH="1">
              <a:off x="5274613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78;p4"/>
            <p:cNvSpPr/>
            <p:nvPr/>
          </p:nvSpPr>
          <p:spPr>
            <a:xfrm flipH="1">
              <a:off x="873769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79;p4"/>
            <p:cNvSpPr/>
            <p:nvPr/>
          </p:nvSpPr>
          <p:spPr>
            <a:xfrm flipH="1">
              <a:off x="8440438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 flipH="1">
              <a:off x="-101578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 flipH="1">
              <a:off x="4106062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 flipH="1">
              <a:off x="831018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 flipH="1">
              <a:off x="-101698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 flipH="1">
              <a:off x="-101671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 flipH="1">
              <a:off x="4680754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86;p4"/>
            <p:cNvSpPr/>
            <p:nvPr/>
          </p:nvSpPr>
          <p:spPr>
            <a:xfrm flipH="1">
              <a:off x="2076941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87;p4"/>
            <p:cNvSpPr/>
            <p:nvPr/>
          </p:nvSpPr>
          <p:spPr>
            <a:xfrm flipH="1">
              <a:off x="463812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88;p4"/>
            <p:cNvSpPr/>
            <p:nvPr/>
          </p:nvSpPr>
          <p:spPr>
            <a:xfrm flipH="1">
              <a:off x="-101598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89;p4"/>
            <p:cNvSpPr/>
            <p:nvPr/>
          </p:nvSpPr>
          <p:spPr>
            <a:xfrm flipH="1">
              <a:off x="-241581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 flipH="1">
              <a:off x="5272212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1" name="Google Shape;91;p4"/>
            <p:cNvGrpSpPr/>
            <p:nvPr/>
          </p:nvGrpSpPr>
          <p:grpSpPr>
            <a:xfrm>
              <a:off x="-109581" y="-2432400"/>
              <a:ext cx="9377821" cy="2147740"/>
              <a:chOff x="-109581" y="-2432400"/>
              <a:chExt cx="9377821" cy="2147740"/>
            </a:xfrm>
          </p:grpSpPr>
          <p:sp>
            <p:nvSpPr>
              <p:cNvPr id="92" name="Google Shape;92;p4"/>
              <p:cNvSpPr/>
              <p:nvPr/>
            </p:nvSpPr>
            <p:spPr>
              <a:xfrm flipH="1">
                <a:off x="-101698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 flipH="1">
                <a:off x="-109581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94" name="Google Shape;94;p4"/>
            <p:cNvSpPr/>
            <p:nvPr/>
          </p:nvSpPr>
          <p:spPr>
            <a:xfrm flipH="1">
              <a:off x="900741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8460887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 flipH="1">
              <a:off x="-109741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4096338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-109821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 flipH="1">
              <a:off x="-109714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 flipH="1">
              <a:off x="4794603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 flipH="1">
              <a:off x="2067336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 flipH="1">
              <a:off x="-109641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 flipH="1">
              <a:off x="-249664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4" name="Google Shape;104;p4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" name="Google Shape;105;p4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6" name="Google Shape;106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4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227808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9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245" name="Google Shape;245;p9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59" name="Google Shape;259;p9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60" name="Google Shape;260;p9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9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62" name="Google Shape;262;p9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72" name="Google Shape;272;p9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3" name="Google Shape;273;p9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4" name="Google Shape;274;p9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2482200" y="1528000"/>
            <a:ext cx="7227600" cy="29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2"/>
          </p:nvPr>
        </p:nvSpPr>
        <p:spPr>
          <a:xfrm>
            <a:off x="3394200" y="4505200"/>
            <a:ext cx="5403600" cy="82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645868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"/>
          <p:cNvSpPr txBox="1">
            <a:spLocks noGrp="1"/>
          </p:cNvSpPr>
          <p:nvPr>
            <p:ph type="title"/>
          </p:nvPr>
        </p:nvSpPr>
        <p:spPr>
          <a:xfrm>
            <a:off x="960000" y="1496400"/>
            <a:ext cx="3038000" cy="38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34962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48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674895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oogle Shape;348;p14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349" name="Google Shape;349;p14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" name="Google Shape;350;p14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" name="Google Shape;351;p14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352;p14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353;p14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354;p14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355;p14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" name="Google Shape;356;p14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" name="Google Shape;357;p14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" name="Google Shape;358;p14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" name="Google Shape;359;p14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360;p14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" name="Google Shape;361;p14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" name="Google Shape;362;p14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63" name="Google Shape;363;p14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364" name="Google Shape;364;p14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14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66" name="Google Shape;366;p14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" name="Google Shape;367;p14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" name="Google Shape;368;p14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" name="Google Shape;369;p14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" name="Google Shape;370;p14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14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14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14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14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14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76" name="Google Shape;376;p14"/>
          <p:cNvSpPr/>
          <p:nvPr/>
        </p:nvSpPr>
        <p:spPr>
          <a:xfrm>
            <a:off x="1891133" y="483667"/>
            <a:ext cx="85520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7" name="Google Shape;377;p14"/>
          <p:cNvSpPr/>
          <p:nvPr/>
        </p:nvSpPr>
        <p:spPr>
          <a:xfrm>
            <a:off x="1748867" y="362167"/>
            <a:ext cx="85520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8" name="Google Shape;378;p14"/>
          <p:cNvSpPr txBox="1">
            <a:spLocks noGrp="1"/>
          </p:cNvSpPr>
          <p:nvPr>
            <p:ph type="title"/>
          </p:nvPr>
        </p:nvSpPr>
        <p:spPr>
          <a:xfrm>
            <a:off x="4160233" y="4036933"/>
            <a:ext cx="5968400" cy="14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9" name="Google Shape;379;p14"/>
          <p:cNvSpPr txBox="1">
            <a:spLocks noGrp="1"/>
          </p:cNvSpPr>
          <p:nvPr>
            <p:ph type="title" idx="2" hasCustomPrompt="1"/>
          </p:nvPr>
        </p:nvSpPr>
        <p:spPr>
          <a:xfrm>
            <a:off x="2184684" y="4526300"/>
            <a:ext cx="144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80" name="Google Shape;380;p14"/>
          <p:cNvSpPr txBox="1">
            <a:spLocks noGrp="1"/>
          </p:cNvSpPr>
          <p:nvPr>
            <p:ph type="subTitle" idx="1"/>
          </p:nvPr>
        </p:nvSpPr>
        <p:spPr>
          <a:xfrm>
            <a:off x="4160284" y="5330800"/>
            <a:ext cx="3172400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151954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6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24"/>
          <p:cNvGrpSpPr/>
          <p:nvPr/>
        </p:nvGrpSpPr>
        <p:grpSpPr>
          <a:xfrm>
            <a:off x="-129685" y="-3243200"/>
            <a:ext cx="12690592" cy="10316157"/>
            <a:chOff x="-97264" y="-2432400"/>
            <a:chExt cx="9517944" cy="7737118"/>
          </a:xfrm>
        </p:grpSpPr>
        <p:sp>
          <p:nvSpPr>
            <p:cNvPr id="698" name="Google Shape;698;p24"/>
            <p:cNvSpPr/>
            <p:nvPr/>
          </p:nvSpPr>
          <p:spPr>
            <a:xfrm>
              <a:off x="-89101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9" name="Google Shape;699;p24"/>
            <p:cNvSpPr/>
            <p:nvPr/>
          </p:nvSpPr>
          <p:spPr>
            <a:xfrm>
              <a:off x="-89221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0" name="Google Shape;700;p24"/>
            <p:cNvSpPr/>
            <p:nvPr/>
          </p:nvSpPr>
          <p:spPr>
            <a:xfrm>
              <a:off x="-89101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1" name="Google Shape;701;p24"/>
            <p:cNvSpPr/>
            <p:nvPr/>
          </p:nvSpPr>
          <p:spPr>
            <a:xfrm>
              <a:off x="-89101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2" name="Google Shape;702;p24"/>
            <p:cNvSpPr/>
            <p:nvPr/>
          </p:nvSpPr>
          <p:spPr>
            <a:xfrm>
              <a:off x="-88861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3" name="Google Shape;703;p24"/>
            <p:cNvSpPr/>
            <p:nvPr/>
          </p:nvSpPr>
          <p:spPr>
            <a:xfrm>
              <a:off x="-8910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4" name="Google Shape;704;p24"/>
            <p:cNvSpPr/>
            <p:nvPr/>
          </p:nvSpPr>
          <p:spPr>
            <a:xfrm>
              <a:off x="-89101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5" name="Google Shape;705;p24"/>
            <p:cNvSpPr/>
            <p:nvPr/>
          </p:nvSpPr>
          <p:spPr>
            <a:xfrm>
              <a:off x="4312517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6" name="Google Shape;706;p24"/>
            <p:cNvSpPr/>
            <p:nvPr/>
          </p:nvSpPr>
          <p:spPr>
            <a:xfrm>
              <a:off x="-89101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7" name="Google Shape;707;p24"/>
            <p:cNvSpPr/>
            <p:nvPr/>
          </p:nvSpPr>
          <p:spPr>
            <a:xfrm>
              <a:off x="2774626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8" name="Google Shape;708;p24"/>
            <p:cNvSpPr/>
            <p:nvPr/>
          </p:nvSpPr>
          <p:spPr>
            <a:xfrm>
              <a:off x="8048796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9" name="Google Shape;709;p24"/>
            <p:cNvSpPr/>
            <p:nvPr/>
          </p:nvSpPr>
          <p:spPr>
            <a:xfrm>
              <a:off x="4946282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0" name="Google Shape;710;p24"/>
            <p:cNvSpPr/>
            <p:nvPr/>
          </p:nvSpPr>
          <p:spPr>
            <a:xfrm>
              <a:off x="5076700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1" name="Google Shape;711;p24"/>
            <p:cNvSpPr/>
            <p:nvPr/>
          </p:nvSpPr>
          <p:spPr>
            <a:xfrm>
              <a:off x="-97224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12" name="Google Shape;712;p24"/>
            <p:cNvGrpSpPr/>
            <p:nvPr/>
          </p:nvGrpSpPr>
          <p:grpSpPr>
            <a:xfrm>
              <a:off x="-97224" y="-2432400"/>
              <a:ext cx="9377821" cy="2147740"/>
              <a:chOff x="-97224" y="-2432400"/>
              <a:chExt cx="9377821" cy="2147740"/>
            </a:xfrm>
          </p:grpSpPr>
          <p:sp>
            <p:nvSpPr>
              <p:cNvPr id="713" name="Google Shape;713;p24"/>
              <p:cNvSpPr/>
              <p:nvPr/>
            </p:nvSpPr>
            <p:spPr>
              <a:xfrm>
                <a:off x="-89101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4" name="Google Shape;714;p24"/>
              <p:cNvSpPr/>
              <p:nvPr/>
            </p:nvSpPr>
            <p:spPr>
              <a:xfrm>
                <a:off x="-97224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715" name="Google Shape;715;p24"/>
            <p:cNvSpPr/>
            <p:nvPr/>
          </p:nvSpPr>
          <p:spPr>
            <a:xfrm>
              <a:off x="-97224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6" name="Google Shape;716;p24"/>
            <p:cNvSpPr/>
            <p:nvPr/>
          </p:nvSpPr>
          <p:spPr>
            <a:xfrm>
              <a:off x="-97184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7" name="Google Shape;717;p24"/>
            <p:cNvSpPr/>
            <p:nvPr/>
          </p:nvSpPr>
          <p:spPr>
            <a:xfrm>
              <a:off x="-97104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8" name="Google Shape;718;p24"/>
            <p:cNvSpPr/>
            <p:nvPr/>
          </p:nvSpPr>
          <p:spPr>
            <a:xfrm>
              <a:off x="-97264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9" name="Google Shape;719;p24"/>
            <p:cNvSpPr/>
            <p:nvPr/>
          </p:nvSpPr>
          <p:spPr>
            <a:xfrm>
              <a:off x="-97184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0" name="Google Shape;720;p24"/>
            <p:cNvSpPr/>
            <p:nvPr/>
          </p:nvSpPr>
          <p:spPr>
            <a:xfrm>
              <a:off x="4303273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1" name="Google Shape;721;p24"/>
            <p:cNvSpPr/>
            <p:nvPr/>
          </p:nvSpPr>
          <p:spPr>
            <a:xfrm>
              <a:off x="-97184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2" name="Google Shape;722;p24"/>
            <p:cNvSpPr/>
            <p:nvPr/>
          </p:nvSpPr>
          <p:spPr>
            <a:xfrm>
              <a:off x="2768223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3" name="Google Shape;723;p24"/>
            <p:cNvSpPr/>
            <p:nvPr/>
          </p:nvSpPr>
          <p:spPr>
            <a:xfrm>
              <a:off x="4932235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4" name="Google Shape;724;p24"/>
            <p:cNvSpPr/>
            <p:nvPr/>
          </p:nvSpPr>
          <p:spPr>
            <a:xfrm>
              <a:off x="5065015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25" name="Google Shape;725;p24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6" name="Google Shape;726;p24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7" name="Google Shape;727;p24"/>
          <p:cNvSpPr txBox="1">
            <a:spLocks noGrp="1"/>
          </p:cNvSpPr>
          <p:nvPr>
            <p:ph type="subTitle" idx="1"/>
          </p:nvPr>
        </p:nvSpPr>
        <p:spPr>
          <a:xfrm>
            <a:off x="3570600" y="2910300"/>
            <a:ext cx="5050800" cy="19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9" name="Google Shape;729;p24"/>
          <p:cNvSpPr txBox="1">
            <a:spLocks noGrp="1"/>
          </p:cNvSpPr>
          <p:nvPr>
            <p:ph type="subTitle" idx="2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898939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lt1"/>
        </a:solidFill>
        <a:effectLst/>
      </p:bgPr>
    </p:bg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" name="Google Shape;911;p29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912" name="Google Shape;912;p29"/>
            <p:cNvSpPr/>
            <p:nvPr/>
          </p:nvSpPr>
          <p:spPr>
            <a:xfrm>
              <a:off x="-241501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3" name="Google Shape;913;p29"/>
            <p:cNvSpPr/>
            <p:nvPr/>
          </p:nvSpPr>
          <p:spPr>
            <a:xfrm>
              <a:off x="-241621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4" name="Google Shape;914;p29"/>
            <p:cNvSpPr/>
            <p:nvPr/>
          </p:nvSpPr>
          <p:spPr>
            <a:xfrm>
              <a:off x="-241501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29"/>
            <p:cNvSpPr/>
            <p:nvPr/>
          </p:nvSpPr>
          <p:spPr>
            <a:xfrm>
              <a:off x="-241501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29"/>
            <p:cNvSpPr/>
            <p:nvPr/>
          </p:nvSpPr>
          <p:spPr>
            <a:xfrm>
              <a:off x="-241261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29"/>
            <p:cNvSpPr/>
            <p:nvPr/>
          </p:nvSpPr>
          <p:spPr>
            <a:xfrm>
              <a:off x="-24150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29"/>
            <p:cNvSpPr/>
            <p:nvPr/>
          </p:nvSpPr>
          <p:spPr>
            <a:xfrm>
              <a:off x="-241501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9" name="Google Shape;919;p29"/>
            <p:cNvSpPr/>
            <p:nvPr/>
          </p:nvSpPr>
          <p:spPr>
            <a:xfrm>
              <a:off x="4160117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920;p29"/>
            <p:cNvSpPr/>
            <p:nvPr/>
          </p:nvSpPr>
          <p:spPr>
            <a:xfrm>
              <a:off x="-241501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921;p29"/>
            <p:cNvSpPr/>
            <p:nvPr/>
          </p:nvSpPr>
          <p:spPr>
            <a:xfrm>
              <a:off x="2622226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2" name="Google Shape;922;p29"/>
            <p:cNvSpPr/>
            <p:nvPr/>
          </p:nvSpPr>
          <p:spPr>
            <a:xfrm>
              <a:off x="7896396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3" name="Google Shape;923;p29"/>
            <p:cNvSpPr/>
            <p:nvPr/>
          </p:nvSpPr>
          <p:spPr>
            <a:xfrm>
              <a:off x="4793882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29"/>
            <p:cNvSpPr/>
            <p:nvPr/>
          </p:nvSpPr>
          <p:spPr>
            <a:xfrm>
              <a:off x="4924300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29"/>
            <p:cNvSpPr/>
            <p:nvPr/>
          </p:nvSpPr>
          <p:spPr>
            <a:xfrm>
              <a:off x="-249624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26" name="Google Shape;926;p29"/>
            <p:cNvGrpSpPr/>
            <p:nvPr/>
          </p:nvGrpSpPr>
          <p:grpSpPr>
            <a:xfrm>
              <a:off x="-249624" y="-2432400"/>
              <a:ext cx="9377821" cy="2147740"/>
              <a:chOff x="-249624" y="-2432400"/>
              <a:chExt cx="9377821" cy="2147740"/>
            </a:xfrm>
          </p:grpSpPr>
          <p:sp>
            <p:nvSpPr>
              <p:cNvPr id="927" name="Google Shape;927;p29"/>
              <p:cNvSpPr/>
              <p:nvPr/>
            </p:nvSpPr>
            <p:spPr>
              <a:xfrm>
                <a:off x="-241501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29"/>
              <p:cNvSpPr/>
              <p:nvPr/>
            </p:nvSpPr>
            <p:spPr>
              <a:xfrm>
                <a:off x="-249624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929" name="Google Shape;929;p29"/>
            <p:cNvSpPr/>
            <p:nvPr/>
          </p:nvSpPr>
          <p:spPr>
            <a:xfrm>
              <a:off x="-249624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0" name="Google Shape;930;p29"/>
            <p:cNvSpPr/>
            <p:nvPr/>
          </p:nvSpPr>
          <p:spPr>
            <a:xfrm>
              <a:off x="-249584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1" name="Google Shape;931;p29"/>
            <p:cNvSpPr/>
            <p:nvPr/>
          </p:nvSpPr>
          <p:spPr>
            <a:xfrm>
              <a:off x="-249504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2" name="Google Shape;932;p29"/>
            <p:cNvSpPr/>
            <p:nvPr/>
          </p:nvSpPr>
          <p:spPr>
            <a:xfrm>
              <a:off x="-249664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29"/>
            <p:cNvSpPr/>
            <p:nvPr/>
          </p:nvSpPr>
          <p:spPr>
            <a:xfrm>
              <a:off x="-249584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29"/>
            <p:cNvSpPr/>
            <p:nvPr/>
          </p:nvSpPr>
          <p:spPr>
            <a:xfrm>
              <a:off x="4150873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29"/>
            <p:cNvSpPr/>
            <p:nvPr/>
          </p:nvSpPr>
          <p:spPr>
            <a:xfrm>
              <a:off x="-249584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29"/>
            <p:cNvSpPr/>
            <p:nvPr/>
          </p:nvSpPr>
          <p:spPr>
            <a:xfrm>
              <a:off x="2615823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29"/>
            <p:cNvSpPr/>
            <p:nvPr/>
          </p:nvSpPr>
          <p:spPr>
            <a:xfrm>
              <a:off x="4779835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29"/>
            <p:cNvSpPr/>
            <p:nvPr/>
          </p:nvSpPr>
          <p:spPr>
            <a:xfrm>
              <a:off x="4912615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39" name="Google Shape;939;p29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0" name="Google Shape;940;p29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1" name="Google Shape;941;p29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2" name="Google Shape;942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3" name="Google Shape;943;p29"/>
          <p:cNvSpPr txBox="1">
            <a:spLocks noGrp="1"/>
          </p:cNvSpPr>
          <p:nvPr>
            <p:ph type="title" idx="2" hasCustomPrompt="1"/>
          </p:nvPr>
        </p:nvSpPr>
        <p:spPr>
          <a:xfrm>
            <a:off x="2892533" y="2224567"/>
            <a:ext cx="33492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44" name="Google Shape;944;p29"/>
          <p:cNvSpPr txBox="1">
            <a:spLocks noGrp="1"/>
          </p:cNvSpPr>
          <p:nvPr>
            <p:ph type="subTitle" idx="3"/>
          </p:nvPr>
        </p:nvSpPr>
        <p:spPr>
          <a:xfrm>
            <a:off x="2892533" y="3165933"/>
            <a:ext cx="3349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5" name="Google Shape;945;p29"/>
          <p:cNvSpPr txBox="1">
            <a:spLocks noGrp="1"/>
          </p:cNvSpPr>
          <p:nvPr>
            <p:ph type="title" idx="4" hasCustomPrompt="1"/>
          </p:nvPr>
        </p:nvSpPr>
        <p:spPr>
          <a:xfrm>
            <a:off x="2892533" y="4166100"/>
            <a:ext cx="33492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46" name="Google Shape;946;p29"/>
          <p:cNvSpPr txBox="1">
            <a:spLocks noGrp="1"/>
          </p:cNvSpPr>
          <p:nvPr>
            <p:ph type="subTitle" idx="5"/>
          </p:nvPr>
        </p:nvSpPr>
        <p:spPr>
          <a:xfrm>
            <a:off x="2892533" y="5107467"/>
            <a:ext cx="3349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7" name="Google Shape;947;p29"/>
          <p:cNvSpPr txBox="1">
            <a:spLocks noGrp="1"/>
          </p:cNvSpPr>
          <p:nvPr>
            <p:ph type="title" idx="6" hasCustomPrompt="1"/>
          </p:nvPr>
        </p:nvSpPr>
        <p:spPr>
          <a:xfrm>
            <a:off x="6820700" y="2555067"/>
            <a:ext cx="1960800" cy="8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48" name="Google Shape;948;p29"/>
          <p:cNvSpPr txBox="1">
            <a:spLocks noGrp="1"/>
          </p:cNvSpPr>
          <p:nvPr>
            <p:ph type="subTitle" idx="7"/>
          </p:nvPr>
        </p:nvSpPr>
        <p:spPr>
          <a:xfrm>
            <a:off x="6820700" y="4207500"/>
            <a:ext cx="196080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9" name="Google Shape;949;p29"/>
          <p:cNvSpPr txBox="1">
            <a:spLocks noGrp="1"/>
          </p:cNvSpPr>
          <p:nvPr>
            <p:ph type="title" idx="8" hasCustomPrompt="1"/>
          </p:nvPr>
        </p:nvSpPr>
        <p:spPr>
          <a:xfrm>
            <a:off x="9271200" y="2555067"/>
            <a:ext cx="1960800" cy="8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50" name="Google Shape;950;p29"/>
          <p:cNvSpPr txBox="1">
            <a:spLocks noGrp="1"/>
          </p:cNvSpPr>
          <p:nvPr>
            <p:ph type="subTitle" idx="9"/>
          </p:nvPr>
        </p:nvSpPr>
        <p:spPr>
          <a:xfrm>
            <a:off x="9271200" y="4207500"/>
            <a:ext cx="196080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173265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6"/>
        </a:solidFill>
        <a:effectLst/>
      </p:bgPr>
    </p:bg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7" name="Google Shape;987;p31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988" name="Google Shape;988;p31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31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31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31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31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31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4" name="Google Shape;994;p31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5" name="Google Shape;995;p31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31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31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31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31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31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1" name="Google Shape;1001;p31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02" name="Google Shape;1002;p31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03" name="Google Shape;1003;p31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4" name="Google Shape;1004;p31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05" name="Google Shape;1005;p31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31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7" name="Google Shape;1007;p31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8" name="Google Shape;1008;p31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9" name="Google Shape;1009;p31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0" name="Google Shape;1010;p31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1" name="Google Shape;1011;p31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2" name="Google Shape;1012;p31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3" name="Google Shape;1013;p31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4" name="Google Shape;1014;p31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836144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32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1017" name="Google Shape;1017;p32"/>
            <p:cNvSpPr/>
            <p:nvPr/>
          </p:nvSpPr>
          <p:spPr>
            <a:xfrm flipH="1">
              <a:off x="5274613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8" name="Google Shape;1018;p32"/>
            <p:cNvSpPr/>
            <p:nvPr/>
          </p:nvSpPr>
          <p:spPr>
            <a:xfrm flipH="1">
              <a:off x="873769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9" name="Google Shape;1019;p32"/>
            <p:cNvSpPr/>
            <p:nvPr/>
          </p:nvSpPr>
          <p:spPr>
            <a:xfrm flipH="1">
              <a:off x="8440438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0" name="Google Shape;1020;p32"/>
            <p:cNvSpPr/>
            <p:nvPr/>
          </p:nvSpPr>
          <p:spPr>
            <a:xfrm flipH="1">
              <a:off x="-101578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1" name="Google Shape;1021;p32"/>
            <p:cNvSpPr/>
            <p:nvPr/>
          </p:nvSpPr>
          <p:spPr>
            <a:xfrm flipH="1">
              <a:off x="4106062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2" name="Google Shape;1022;p32"/>
            <p:cNvSpPr/>
            <p:nvPr/>
          </p:nvSpPr>
          <p:spPr>
            <a:xfrm flipH="1">
              <a:off x="831018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3" name="Google Shape;1023;p32"/>
            <p:cNvSpPr/>
            <p:nvPr/>
          </p:nvSpPr>
          <p:spPr>
            <a:xfrm flipH="1">
              <a:off x="-101698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" name="Google Shape;1024;p32"/>
            <p:cNvSpPr/>
            <p:nvPr/>
          </p:nvSpPr>
          <p:spPr>
            <a:xfrm flipH="1">
              <a:off x="-101671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" name="Google Shape;1025;p32"/>
            <p:cNvSpPr/>
            <p:nvPr/>
          </p:nvSpPr>
          <p:spPr>
            <a:xfrm flipH="1">
              <a:off x="4680754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" name="Google Shape;1026;p32"/>
            <p:cNvSpPr/>
            <p:nvPr/>
          </p:nvSpPr>
          <p:spPr>
            <a:xfrm flipH="1">
              <a:off x="2076941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" name="Google Shape;1027;p32"/>
            <p:cNvSpPr/>
            <p:nvPr/>
          </p:nvSpPr>
          <p:spPr>
            <a:xfrm flipH="1">
              <a:off x="463812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" name="Google Shape;1028;p32"/>
            <p:cNvSpPr/>
            <p:nvPr/>
          </p:nvSpPr>
          <p:spPr>
            <a:xfrm flipH="1">
              <a:off x="-101598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9" name="Google Shape;1029;p32"/>
            <p:cNvSpPr/>
            <p:nvPr/>
          </p:nvSpPr>
          <p:spPr>
            <a:xfrm flipH="1">
              <a:off x="-241581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1030;p32"/>
            <p:cNvSpPr/>
            <p:nvPr/>
          </p:nvSpPr>
          <p:spPr>
            <a:xfrm flipH="1">
              <a:off x="5272212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31" name="Google Shape;1031;p32"/>
            <p:cNvGrpSpPr/>
            <p:nvPr/>
          </p:nvGrpSpPr>
          <p:grpSpPr>
            <a:xfrm>
              <a:off x="-109581" y="-2432400"/>
              <a:ext cx="9377821" cy="2147740"/>
              <a:chOff x="-109581" y="-2432400"/>
              <a:chExt cx="9377821" cy="2147740"/>
            </a:xfrm>
          </p:grpSpPr>
          <p:sp>
            <p:nvSpPr>
              <p:cNvPr id="1032" name="Google Shape;1032;p32"/>
              <p:cNvSpPr/>
              <p:nvPr/>
            </p:nvSpPr>
            <p:spPr>
              <a:xfrm flipH="1">
                <a:off x="-101698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3" name="Google Shape;1033;p32"/>
              <p:cNvSpPr/>
              <p:nvPr/>
            </p:nvSpPr>
            <p:spPr>
              <a:xfrm flipH="1">
                <a:off x="-109581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34" name="Google Shape;1034;p32"/>
            <p:cNvSpPr/>
            <p:nvPr/>
          </p:nvSpPr>
          <p:spPr>
            <a:xfrm flipH="1">
              <a:off x="900741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5" name="Google Shape;1035;p32"/>
            <p:cNvSpPr/>
            <p:nvPr/>
          </p:nvSpPr>
          <p:spPr>
            <a:xfrm flipH="1">
              <a:off x="8460887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1036;p32"/>
            <p:cNvSpPr/>
            <p:nvPr/>
          </p:nvSpPr>
          <p:spPr>
            <a:xfrm flipH="1">
              <a:off x="-109741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1037;p32"/>
            <p:cNvSpPr/>
            <p:nvPr/>
          </p:nvSpPr>
          <p:spPr>
            <a:xfrm flipH="1">
              <a:off x="4096338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8" name="Google Shape;1038;p32"/>
            <p:cNvSpPr/>
            <p:nvPr/>
          </p:nvSpPr>
          <p:spPr>
            <a:xfrm flipH="1">
              <a:off x="-109821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9" name="Google Shape;1039;p32"/>
            <p:cNvSpPr/>
            <p:nvPr/>
          </p:nvSpPr>
          <p:spPr>
            <a:xfrm flipH="1">
              <a:off x="-109714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0" name="Google Shape;1040;p32"/>
            <p:cNvSpPr/>
            <p:nvPr/>
          </p:nvSpPr>
          <p:spPr>
            <a:xfrm flipH="1">
              <a:off x="4794603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1" name="Google Shape;1041;p32"/>
            <p:cNvSpPr/>
            <p:nvPr/>
          </p:nvSpPr>
          <p:spPr>
            <a:xfrm flipH="1">
              <a:off x="2067336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2" name="Google Shape;1042;p32"/>
            <p:cNvSpPr/>
            <p:nvPr/>
          </p:nvSpPr>
          <p:spPr>
            <a:xfrm flipH="1">
              <a:off x="-109641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3" name="Google Shape;1043;p32"/>
            <p:cNvSpPr/>
            <p:nvPr/>
          </p:nvSpPr>
          <p:spPr>
            <a:xfrm flipH="1">
              <a:off x="-249664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612908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4"/>
        </a:solidFill>
        <a:effectLst/>
      </p:bgPr>
    </p:bg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5" name="Google Shape;1045;p33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1046" name="Google Shape;1046;p33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7" name="Google Shape;1047;p33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8" name="Google Shape;1048;p33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9" name="Google Shape;1049;p33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0" name="Google Shape;1050;p33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1" name="Google Shape;1051;p33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2" name="Google Shape;1052;p33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3" name="Google Shape;1053;p33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4" name="Google Shape;1054;p33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5" name="Google Shape;1055;p33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6" name="Google Shape;1056;p33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7" name="Google Shape;1057;p33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8" name="Google Shape;1058;p33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9" name="Google Shape;1059;p33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60" name="Google Shape;1060;p33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1061" name="Google Shape;1061;p33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2" name="Google Shape;1062;p33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63" name="Google Shape;1063;p33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4" name="Google Shape;1064;p33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" name="Google Shape;1065;p33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" name="Google Shape;1066;p33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7" name="Google Shape;1067;p33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8" name="Google Shape;1068;p33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9" name="Google Shape;1069;p33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0" name="Google Shape;1070;p33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1" name="Google Shape;1071;p33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2" name="Google Shape;1072;p33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369868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4" name="Google Shape;1074;p34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1075" name="Google Shape;1075;p34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6" name="Google Shape;1076;p34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7" name="Google Shape;1077;p34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8" name="Google Shape;1078;p34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9" name="Google Shape;1079;p34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0" name="Google Shape;1080;p34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1" name="Google Shape;1081;p34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2" name="Google Shape;1082;p34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3" name="Google Shape;1083;p34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4" name="Google Shape;1084;p34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5" name="Google Shape;1085;p34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6" name="Google Shape;1086;p34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7" name="Google Shape;1087;p34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8" name="Google Shape;1088;p34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89" name="Google Shape;1089;p34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90" name="Google Shape;1090;p34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1" name="Google Shape;1091;p34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92" name="Google Shape;1092;p34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3" name="Google Shape;1093;p34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4" name="Google Shape;1094;p34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5" name="Google Shape;1095;p34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6" name="Google Shape;1096;p34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7" name="Google Shape;1097;p34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8" name="Google Shape;1098;p34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9" name="Google Shape;1099;p34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0" name="Google Shape;1100;p34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1" name="Google Shape;1101;p34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91271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000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821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49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02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06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68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22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45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515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66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14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79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920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79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966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49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35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7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930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02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57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23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516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86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64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59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45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93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38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1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50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70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65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48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40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45159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145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13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7254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41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78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80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2748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7317185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01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图片占位符 37"/>
          <p:cNvSpPr>
            <a:spLocks noGrp="1"/>
          </p:cNvSpPr>
          <p:nvPr>
            <p:ph type="pic" sz="quarter" idx="10"/>
          </p:nvPr>
        </p:nvSpPr>
        <p:spPr>
          <a:xfrm>
            <a:off x="4896545" y="1549400"/>
            <a:ext cx="5760647" cy="4650048"/>
          </a:xfrm>
          <a:custGeom>
            <a:avLst/>
            <a:gdLst>
              <a:gd name="connsiteX0" fmla="*/ 2893445 w 6508054"/>
              <a:gd name="connsiteY0" fmla="*/ 4494226 h 5253362"/>
              <a:gd name="connsiteX1" fmla="*/ 3616992 w 6508054"/>
              <a:gd name="connsiteY1" fmla="*/ 4494226 h 5253362"/>
              <a:gd name="connsiteX2" fmla="*/ 3682233 w 6508054"/>
              <a:gd name="connsiteY2" fmla="*/ 4559466 h 5253362"/>
              <a:gd name="connsiteX3" fmla="*/ 3682233 w 6508054"/>
              <a:gd name="connsiteY3" fmla="*/ 5188122 h 5253362"/>
              <a:gd name="connsiteX4" fmla="*/ 3616992 w 6508054"/>
              <a:gd name="connsiteY4" fmla="*/ 5253362 h 5253362"/>
              <a:gd name="connsiteX5" fmla="*/ 2893445 w 6508054"/>
              <a:gd name="connsiteY5" fmla="*/ 5253362 h 5253362"/>
              <a:gd name="connsiteX6" fmla="*/ 2828205 w 6508054"/>
              <a:gd name="connsiteY6" fmla="*/ 5188122 h 5253362"/>
              <a:gd name="connsiteX7" fmla="*/ 2828205 w 6508054"/>
              <a:gd name="connsiteY7" fmla="*/ 4559466 h 5253362"/>
              <a:gd name="connsiteX8" fmla="*/ 2893445 w 6508054"/>
              <a:gd name="connsiteY8" fmla="*/ 4494226 h 5253362"/>
              <a:gd name="connsiteX9" fmla="*/ 1932427 w 6508054"/>
              <a:gd name="connsiteY9" fmla="*/ 3644261 h 5253362"/>
              <a:gd name="connsiteX10" fmla="*/ 2669023 w 6508054"/>
              <a:gd name="connsiteY10" fmla="*/ 3644261 h 5253362"/>
              <a:gd name="connsiteX11" fmla="*/ 2727739 w 6508054"/>
              <a:gd name="connsiteY11" fmla="*/ 3702977 h 5253362"/>
              <a:gd name="connsiteX12" fmla="*/ 2727739 w 6508054"/>
              <a:gd name="connsiteY12" fmla="*/ 4268767 h 5253362"/>
              <a:gd name="connsiteX13" fmla="*/ 2669023 w 6508054"/>
              <a:gd name="connsiteY13" fmla="*/ 4327483 h 5253362"/>
              <a:gd name="connsiteX14" fmla="*/ 1932427 w 6508054"/>
              <a:gd name="connsiteY14" fmla="*/ 4327483 h 5253362"/>
              <a:gd name="connsiteX15" fmla="*/ 1873711 w 6508054"/>
              <a:gd name="connsiteY15" fmla="*/ 4268767 h 5253362"/>
              <a:gd name="connsiteX16" fmla="*/ 1873711 w 6508054"/>
              <a:gd name="connsiteY16" fmla="*/ 3702977 h 5253362"/>
              <a:gd name="connsiteX17" fmla="*/ 1932427 w 6508054"/>
              <a:gd name="connsiteY17" fmla="*/ 3644261 h 5253362"/>
              <a:gd name="connsiteX18" fmla="*/ 2893444 w 6508054"/>
              <a:gd name="connsiteY18" fmla="*/ 3606305 h 5253362"/>
              <a:gd name="connsiteX19" fmla="*/ 3616992 w 6508054"/>
              <a:gd name="connsiteY19" fmla="*/ 3606305 h 5253362"/>
              <a:gd name="connsiteX20" fmla="*/ 3682233 w 6508054"/>
              <a:gd name="connsiteY20" fmla="*/ 3671545 h 5253362"/>
              <a:gd name="connsiteX21" fmla="*/ 3682233 w 6508054"/>
              <a:gd name="connsiteY21" fmla="*/ 4300201 h 5253362"/>
              <a:gd name="connsiteX22" fmla="*/ 3616992 w 6508054"/>
              <a:gd name="connsiteY22" fmla="*/ 4365441 h 5253362"/>
              <a:gd name="connsiteX23" fmla="*/ 2893444 w 6508054"/>
              <a:gd name="connsiteY23" fmla="*/ 4365441 h 5253362"/>
              <a:gd name="connsiteX24" fmla="*/ 2828204 w 6508054"/>
              <a:gd name="connsiteY24" fmla="*/ 4300201 h 5253362"/>
              <a:gd name="connsiteX25" fmla="*/ 2828204 w 6508054"/>
              <a:gd name="connsiteY25" fmla="*/ 3671545 h 5253362"/>
              <a:gd name="connsiteX26" fmla="*/ 2893444 w 6508054"/>
              <a:gd name="connsiteY26" fmla="*/ 3606305 h 5253362"/>
              <a:gd name="connsiteX27" fmla="*/ 3842446 w 6508054"/>
              <a:gd name="connsiteY27" fmla="*/ 3594443 h 5253362"/>
              <a:gd name="connsiteX28" fmla="*/ 4561915 w 6508054"/>
              <a:gd name="connsiteY28" fmla="*/ 3594443 h 5253362"/>
              <a:gd name="connsiteX29" fmla="*/ 4629194 w 6508054"/>
              <a:gd name="connsiteY29" fmla="*/ 3661722 h 5253362"/>
              <a:gd name="connsiteX30" fmla="*/ 4629194 w 6508054"/>
              <a:gd name="connsiteY30" fmla="*/ 4310022 h 5253362"/>
              <a:gd name="connsiteX31" fmla="*/ 4561915 w 6508054"/>
              <a:gd name="connsiteY31" fmla="*/ 4377301 h 5253362"/>
              <a:gd name="connsiteX32" fmla="*/ 3842446 w 6508054"/>
              <a:gd name="connsiteY32" fmla="*/ 4377301 h 5253362"/>
              <a:gd name="connsiteX33" fmla="*/ 3775166 w 6508054"/>
              <a:gd name="connsiteY33" fmla="*/ 4310022 h 5253362"/>
              <a:gd name="connsiteX34" fmla="*/ 3775166 w 6508054"/>
              <a:gd name="connsiteY34" fmla="*/ 3661722 h 5253362"/>
              <a:gd name="connsiteX35" fmla="*/ 3842446 w 6508054"/>
              <a:gd name="connsiteY35" fmla="*/ 3594443 h 5253362"/>
              <a:gd name="connsiteX36" fmla="*/ 3833882 w 6508054"/>
              <a:gd name="connsiteY36" fmla="*/ 2738724 h 5253362"/>
              <a:gd name="connsiteX37" fmla="*/ 4570478 w 6508054"/>
              <a:gd name="connsiteY37" fmla="*/ 2738724 h 5253362"/>
              <a:gd name="connsiteX38" fmla="*/ 4629194 w 6508054"/>
              <a:gd name="connsiteY38" fmla="*/ 2797440 h 5253362"/>
              <a:gd name="connsiteX39" fmla="*/ 4629194 w 6508054"/>
              <a:gd name="connsiteY39" fmla="*/ 3363230 h 5253362"/>
              <a:gd name="connsiteX40" fmla="*/ 4570478 w 6508054"/>
              <a:gd name="connsiteY40" fmla="*/ 3421946 h 5253362"/>
              <a:gd name="connsiteX41" fmla="*/ 3833882 w 6508054"/>
              <a:gd name="connsiteY41" fmla="*/ 3421946 h 5253362"/>
              <a:gd name="connsiteX42" fmla="*/ 3775166 w 6508054"/>
              <a:gd name="connsiteY42" fmla="*/ 3363230 h 5253362"/>
              <a:gd name="connsiteX43" fmla="*/ 3775166 w 6508054"/>
              <a:gd name="connsiteY43" fmla="*/ 2797440 h 5253362"/>
              <a:gd name="connsiteX44" fmla="*/ 3833882 w 6508054"/>
              <a:gd name="connsiteY44" fmla="*/ 2738724 h 5253362"/>
              <a:gd name="connsiteX45" fmla="*/ 4777835 w 6508054"/>
              <a:gd name="connsiteY45" fmla="*/ 2700768 h 5253362"/>
              <a:gd name="connsiteX46" fmla="*/ 5501383 w 6508054"/>
              <a:gd name="connsiteY46" fmla="*/ 2700768 h 5253362"/>
              <a:gd name="connsiteX47" fmla="*/ 5566623 w 6508054"/>
              <a:gd name="connsiteY47" fmla="*/ 2766008 h 5253362"/>
              <a:gd name="connsiteX48" fmla="*/ 5566623 w 6508054"/>
              <a:gd name="connsiteY48" fmla="*/ 3394664 h 5253362"/>
              <a:gd name="connsiteX49" fmla="*/ 5501383 w 6508054"/>
              <a:gd name="connsiteY49" fmla="*/ 3459904 h 5253362"/>
              <a:gd name="connsiteX50" fmla="*/ 4777835 w 6508054"/>
              <a:gd name="connsiteY50" fmla="*/ 3459904 h 5253362"/>
              <a:gd name="connsiteX51" fmla="*/ 4712595 w 6508054"/>
              <a:gd name="connsiteY51" fmla="*/ 3394664 h 5253362"/>
              <a:gd name="connsiteX52" fmla="*/ 4712595 w 6508054"/>
              <a:gd name="connsiteY52" fmla="*/ 2766008 h 5253362"/>
              <a:gd name="connsiteX53" fmla="*/ 4777835 w 6508054"/>
              <a:gd name="connsiteY53" fmla="*/ 2700768 h 5253362"/>
              <a:gd name="connsiteX54" fmla="*/ 2893444 w 6508054"/>
              <a:gd name="connsiteY54" fmla="*/ 2700768 h 5253362"/>
              <a:gd name="connsiteX55" fmla="*/ 3616992 w 6508054"/>
              <a:gd name="connsiteY55" fmla="*/ 2700768 h 5253362"/>
              <a:gd name="connsiteX56" fmla="*/ 3682233 w 6508054"/>
              <a:gd name="connsiteY56" fmla="*/ 2766008 h 5253362"/>
              <a:gd name="connsiteX57" fmla="*/ 3682233 w 6508054"/>
              <a:gd name="connsiteY57" fmla="*/ 3394664 h 5253362"/>
              <a:gd name="connsiteX58" fmla="*/ 3616992 w 6508054"/>
              <a:gd name="connsiteY58" fmla="*/ 3459904 h 5253362"/>
              <a:gd name="connsiteX59" fmla="*/ 2893444 w 6508054"/>
              <a:gd name="connsiteY59" fmla="*/ 3459904 h 5253362"/>
              <a:gd name="connsiteX60" fmla="*/ 2828204 w 6508054"/>
              <a:gd name="connsiteY60" fmla="*/ 3394664 h 5253362"/>
              <a:gd name="connsiteX61" fmla="*/ 2828204 w 6508054"/>
              <a:gd name="connsiteY61" fmla="*/ 2766008 h 5253362"/>
              <a:gd name="connsiteX62" fmla="*/ 2893444 w 6508054"/>
              <a:gd name="connsiteY62" fmla="*/ 2700768 h 5253362"/>
              <a:gd name="connsiteX63" fmla="*/ 955540 w 6508054"/>
              <a:gd name="connsiteY63" fmla="*/ 2700768 h 5253362"/>
              <a:gd name="connsiteX64" fmla="*/ 1679088 w 6508054"/>
              <a:gd name="connsiteY64" fmla="*/ 2700768 h 5253362"/>
              <a:gd name="connsiteX65" fmla="*/ 1744328 w 6508054"/>
              <a:gd name="connsiteY65" fmla="*/ 2766008 h 5253362"/>
              <a:gd name="connsiteX66" fmla="*/ 1744328 w 6508054"/>
              <a:gd name="connsiteY66" fmla="*/ 3394664 h 5253362"/>
              <a:gd name="connsiteX67" fmla="*/ 1679088 w 6508054"/>
              <a:gd name="connsiteY67" fmla="*/ 3459904 h 5253362"/>
              <a:gd name="connsiteX68" fmla="*/ 955540 w 6508054"/>
              <a:gd name="connsiteY68" fmla="*/ 3459904 h 5253362"/>
              <a:gd name="connsiteX69" fmla="*/ 890300 w 6508054"/>
              <a:gd name="connsiteY69" fmla="*/ 3394664 h 5253362"/>
              <a:gd name="connsiteX70" fmla="*/ 890300 w 6508054"/>
              <a:gd name="connsiteY70" fmla="*/ 2766008 h 5253362"/>
              <a:gd name="connsiteX71" fmla="*/ 955540 w 6508054"/>
              <a:gd name="connsiteY71" fmla="*/ 2700768 h 5253362"/>
              <a:gd name="connsiteX72" fmla="*/ 1940990 w 6508054"/>
              <a:gd name="connsiteY72" fmla="*/ 2688907 h 5253362"/>
              <a:gd name="connsiteX73" fmla="*/ 2660460 w 6508054"/>
              <a:gd name="connsiteY73" fmla="*/ 2688907 h 5253362"/>
              <a:gd name="connsiteX74" fmla="*/ 2727739 w 6508054"/>
              <a:gd name="connsiteY74" fmla="*/ 2756186 h 5253362"/>
              <a:gd name="connsiteX75" fmla="*/ 2727739 w 6508054"/>
              <a:gd name="connsiteY75" fmla="*/ 3404486 h 5253362"/>
              <a:gd name="connsiteX76" fmla="*/ 2660460 w 6508054"/>
              <a:gd name="connsiteY76" fmla="*/ 3471765 h 5253362"/>
              <a:gd name="connsiteX77" fmla="*/ 1940990 w 6508054"/>
              <a:gd name="connsiteY77" fmla="*/ 3471765 h 5253362"/>
              <a:gd name="connsiteX78" fmla="*/ 1873711 w 6508054"/>
              <a:gd name="connsiteY78" fmla="*/ 3404486 h 5253362"/>
              <a:gd name="connsiteX79" fmla="*/ 1873711 w 6508054"/>
              <a:gd name="connsiteY79" fmla="*/ 2756186 h 5253362"/>
              <a:gd name="connsiteX80" fmla="*/ 1940990 w 6508054"/>
              <a:gd name="connsiteY80" fmla="*/ 2688907 h 5253362"/>
              <a:gd name="connsiteX81" fmla="*/ 58716 w 6508054"/>
              <a:gd name="connsiteY81" fmla="*/ 1836502 h 5253362"/>
              <a:gd name="connsiteX82" fmla="*/ 795311 w 6508054"/>
              <a:gd name="connsiteY82" fmla="*/ 1836502 h 5253362"/>
              <a:gd name="connsiteX83" fmla="*/ 854028 w 6508054"/>
              <a:gd name="connsiteY83" fmla="*/ 1895218 h 5253362"/>
              <a:gd name="connsiteX84" fmla="*/ 854028 w 6508054"/>
              <a:gd name="connsiteY84" fmla="*/ 2461008 h 5253362"/>
              <a:gd name="connsiteX85" fmla="*/ 795311 w 6508054"/>
              <a:gd name="connsiteY85" fmla="*/ 2519724 h 5253362"/>
              <a:gd name="connsiteX86" fmla="*/ 58716 w 6508054"/>
              <a:gd name="connsiteY86" fmla="*/ 2519724 h 5253362"/>
              <a:gd name="connsiteX87" fmla="*/ 0 w 6508054"/>
              <a:gd name="connsiteY87" fmla="*/ 2461008 h 5253362"/>
              <a:gd name="connsiteX88" fmla="*/ 0 w 6508054"/>
              <a:gd name="connsiteY88" fmla="*/ 1895218 h 5253362"/>
              <a:gd name="connsiteX89" fmla="*/ 58716 w 6508054"/>
              <a:gd name="connsiteY89" fmla="*/ 1836502 h 5253362"/>
              <a:gd name="connsiteX90" fmla="*/ 5719266 w 6508054"/>
              <a:gd name="connsiteY90" fmla="*/ 1798545 h 5253362"/>
              <a:gd name="connsiteX91" fmla="*/ 6442814 w 6508054"/>
              <a:gd name="connsiteY91" fmla="*/ 1798545 h 5253362"/>
              <a:gd name="connsiteX92" fmla="*/ 6508054 w 6508054"/>
              <a:gd name="connsiteY92" fmla="*/ 1863785 h 5253362"/>
              <a:gd name="connsiteX93" fmla="*/ 6508054 w 6508054"/>
              <a:gd name="connsiteY93" fmla="*/ 2492441 h 5253362"/>
              <a:gd name="connsiteX94" fmla="*/ 6442814 w 6508054"/>
              <a:gd name="connsiteY94" fmla="*/ 2557681 h 5253362"/>
              <a:gd name="connsiteX95" fmla="*/ 5719266 w 6508054"/>
              <a:gd name="connsiteY95" fmla="*/ 2557681 h 5253362"/>
              <a:gd name="connsiteX96" fmla="*/ 5654026 w 6508054"/>
              <a:gd name="connsiteY96" fmla="*/ 2492441 h 5253362"/>
              <a:gd name="connsiteX97" fmla="*/ 5654026 w 6508054"/>
              <a:gd name="connsiteY97" fmla="*/ 1863785 h 5253362"/>
              <a:gd name="connsiteX98" fmla="*/ 5719266 w 6508054"/>
              <a:gd name="connsiteY98" fmla="*/ 1798545 h 5253362"/>
              <a:gd name="connsiteX99" fmla="*/ 3840406 w 6508054"/>
              <a:gd name="connsiteY99" fmla="*/ 1798545 h 5253362"/>
              <a:gd name="connsiteX100" fmla="*/ 4563954 w 6508054"/>
              <a:gd name="connsiteY100" fmla="*/ 1798545 h 5253362"/>
              <a:gd name="connsiteX101" fmla="*/ 4629194 w 6508054"/>
              <a:gd name="connsiteY101" fmla="*/ 1863785 h 5253362"/>
              <a:gd name="connsiteX102" fmla="*/ 4629194 w 6508054"/>
              <a:gd name="connsiteY102" fmla="*/ 2492441 h 5253362"/>
              <a:gd name="connsiteX103" fmla="*/ 4563954 w 6508054"/>
              <a:gd name="connsiteY103" fmla="*/ 2557681 h 5253362"/>
              <a:gd name="connsiteX104" fmla="*/ 3840406 w 6508054"/>
              <a:gd name="connsiteY104" fmla="*/ 2557681 h 5253362"/>
              <a:gd name="connsiteX105" fmla="*/ 3775166 w 6508054"/>
              <a:gd name="connsiteY105" fmla="*/ 2492441 h 5253362"/>
              <a:gd name="connsiteX106" fmla="*/ 3775166 w 6508054"/>
              <a:gd name="connsiteY106" fmla="*/ 1863785 h 5253362"/>
              <a:gd name="connsiteX107" fmla="*/ 3840406 w 6508054"/>
              <a:gd name="connsiteY107" fmla="*/ 1798545 h 5253362"/>
              <a:gd name="connsiteX108" fmla="*/ 1938951 w 6508054"/>
              <a:gd name="connsiteY108" fmla="*/ 1798545 h 5253362"/>
              <a:gd name="connsiteX109" fmla="*/ 2662499 w 6508054"/>
              <a:gd name="connsiteY109" fmla="*/ 1798545 h 5253362"/>
              <a:gd name="connsiteX110" fmla="*/ 2727739 w 6508054"/>
              <a:gd name="connsiteY110" fmla="*/ 1863785 h 5253362"/>
              <a:gd name="connsiteX111" fmla="*/ 2727739 w 6508054"/>
              <a:gd name="connsiteY111" fmla="*/ 2492441 h 5253362"/>
              <a:gd name="connsiteX112" fmla="*/ 2662499 w 6508054"/>
              <a:gd name="connsiteY112" fmla="*/ 2557681 h 5253362"/>
              <a:gd name="connsiteX113" fmla="*/ 1938951 w 6508054"/>
              <a:gd name="connsiteY113" fmla="*/ 2557681 h 5253362"/>
              <a:gd name="connsiteX114" fmla="*/ 1873711 w 6508054"/>
              <a:gd name="connsiteY114" fmla="*/ 2492441 h 5253362"/>
              <a:gd name="connsiteX115" fmla="*/ 1873711 w 6508054"/>
              <a:gd name="connsiteY115" fmla="*/ 1863785 h 5253362"/>
              <a:gd name="connsiteX116" fmla="*/ 1938951 w 6508054"/>
              <a:gd name="connsiteY116" fmla="*/ 1798545 h 5253362"/>
              <a:gd name="connsiteX117" fmla="*/ 4779874 w 6508054"/>
              <a:gd name="connsiteY117" fmla="*/ 1786684 h 5253362"/>
              <a:gd name="connsiteX118" fmla="*/ 5499344 w 6508054"/>
              <a:gd name="connsiteY118" fmla="*/ 1786684 h 5253362"/>
              <a:gd name="connsiteX119" fmla="*/ 5566623 w 6508054"/>
              <a:gd name="connsiteY119" fmla="*/ 1853963 h 5253362"/>
              <a:gd name="connsiteX120" fmla="*/ 5566623 w 6508054"/>
              <a:gd name="connsiteY120" fmla="*/ 2502263 h 5253362"/>
              <a:gd name="connsiteX121" fmla="*/ 5499344 w 6508054"/>
              <a:gd name="connsiteY121" fmla="*/ 2569542 h 5253362"/>
              <a:gd name="connsiteX122" fmla="*/ 4779874 w 6508054"/>
              <a:gd name="connsiteY122" fmla="*/ 2569542 h 5253362"/>
              <a:gd name="connsiteX123" fmla="*/ 4712595 w 6508054"/>
              <a:gd name="connsiteY123" fmla="*/ 2502263 h 5253362"/>
              <a:gd name="connsiteX124" fmla="*/ 4712595 w 6508054"/>
              <a:gd name="connsiteY124" fmla="*/ 1853963 h 5253362"/>
              <a:gd name="connsiteX125" fmla="*/ 4779874 w 6508054"/>
              <a:gd name="connsiteY125" fmla="*/ 1786684 h 5253362"/>
              <a:gd name="connsiteX126" fmla="*/ 2895483 w 6508054"/>
              <a:gd name="connsiteY126" fmla="*/ 1786684 h 5253362"/>
              <a:gd name="connsiteX127" fmla="*/ 3614953 w 6508054"/>
              <a:gd name="connsiteY127" fmla="*/ 1786684 h 5253362"/>
              <a:gd name="connsiteX128" fmla="*/ 3682233 w 6508054"/>
              <a:gd name="connsiteY128" fmla="*/ 1853963 h 5253362"/>
              <a:gd name="connsiteX129" fmla="*/ 3682233 w 6508054"/>
              <a:gd name="connsiteY129" fmla="*/ 2502263 h 5253362"/>
              <a:gd name="connsiteX130" fmla="*/ 3614953 w 6508054"/>
              <a:gd name="connsiteY130" fmla="*/ 2569542 h 5253362"/>
              <a:gd name="connsiteX131" fmla="*/ 2895483 w 6508054"/>
              <a:gd name="connsiteY131" fmla="*/ 2569542 h 5253362"/>
              <a:gd name="connsiteX132" fmla="*/ 2828204 w 6508054"/>
              <a:gd name="connsiteY132" fmla="*/ 2502263 h 5253362"/>
              <a:gd name="connsiteX133" fmla="*/ 2828204 w 6508054"/>
              <a:gd name="connsiteY133" fmla="*/ 1853963 h 5253362"/>
              <a:gd name="connsiteX134" fmla="*/ 2895483 w 6508054"/>
              <a:gd name="connsiteY134" fmla="*/ 1786684 h 5253362"/>
              <a:gd name="connsiteX135" fmla="*/ 957580 w 6508054"/>
              <a:gd name="connsiteY135" fmla="*/ 1786684 h 5253362"/>
              <a:gd name="connsiteX136" fmla="*/ 1677049 w 6508054"/>
              <a:gd name="connsiteY136" fmla="*/ 1786684 h 5253362"/>
              <a:gd name="connsiteX137" fmla="*/ 1744328 w 6508054"/>
              <a:gd name="connsiteY137" fmla="*/ 1853963 h 5253362"/>
              <a:gd name="connsiteX138" fmla="*/ 1744328 w 6508054"/>
              <a:gd name="connsiteY138" fmla="*/ 2502263 h 5253362"/>
              <a:gd name="connsiteX139" fmla="*/ 1677049 w 6508054"/>
              <a:gd name="connsiteY139" fmla="*/ 2569542 h 5253362"/>
              <a:gd name="connsiteX140" fmla="*/ 957580 w 6508054"/>
              <a:gd name="connsiteY140" fmla="*/ 2569542 h 5253362"/>
              <a:gd name="connsiteX141" fmla="*/ 890301 w 6508054"/>
              <a:gd name="connsiteY141" fmla="*/ 2502263 h 5253362"/>
              <a:gd name="connsiteX142" fmla="*/ 890301 w 6508054"/>
              <a:gd name="connsiteY142" fmla="*/ 1853963 h 5253362"/>
              <a:gd name="connsiteX143" fmla="*/ 957580 w 6508054"/>
              <a:gd name="connsiteY143" fmla="*/ 1786684 h 5253362"/>
              <a:gd name="connsiteX144" fmla="*/ 5712742 w 6508054"/>
              <a:gd name="connsiteY144" fmla="*/ 945268 h 5253362"/>
              <a:gd name="connsiteX145" fmla="*/ 6449338 w 6508054"/>
              <a:gd name="connsiteY145" fmla="*/ 945268 h 5253362"/>
              <a:gd name="connsiteX146" fmla="*/ 6508054 w 6508054"/>
              <a:gd name="connsiteY146" fmla="*/ 1003984 h 5253362"/>
              <a:gd name="connsiteX147" fmla="*/ 6508054 w 6508054"/>
              <a:gd name="connsiteY147" fmla="*/ 1569772 h 5253362"/>
              <a:gd name="connsiteX148" fmla="*/ 6449338 w 6508054"/>
              <a:gd name="connsiteY148" fmla="*/ 1628488 h 5253362"/>
              <a:gd name="connsiteX149" fmla="*/ 5712742 w 6508054"/>
              <a:gd name="connsiteY149" fmla="*/ 1628488 h 5253362"/>
              <a:gd name="connsiteX150" fmla="*/ 5654026 w 6508054"/>
              <a:gd name="connsiteY150" fmla="*/ 1569772 h 5253362"/>
              <a:gd name="connsiteX151" fmla="*/ 5654026 w 6508054"/>
              <a:gd name="connsiteY151" fmla="*/ 1003984 h 5253362"/>
              <a:gd name="connsiteX152" fmla="*/ 5712742 w 6508054"/>
              <a:gd name="connsiteY152" fmla="*/ 945268 h 5253362"/>
              <a:gd name="connsiteX153" fmla="*/ 2886921 w 6508054"/>
              <a:gd name="connsiteY153" fmla="*/ 945268 h 5253362"/>
              <a:gd name="connsiteX154" fmla="*/ 3623516 w 6508054"/>
              <a:gd name="connsiteY154" fmla="*/ 945268 h 5253362"/>
              <a:gd name="connsiteX155" fmla="*/ 3682233 w 6508054"/>
              <a:gd name="connsiteY155" fmla="*/ 1003984 h 5253362"/>
              <a:gd name="connsiteX156" fmla="*/ 3682233 w 6508054"/>
              <a:gd name="connsiteY156" fmla="*/ 1569772 h 5253362"/>
              <a:gd name="connsiteX157" fmla="*/ 3623516 w 6508054"/>
              <a:gd name="connsiteY157" fmla="*/ 1628488 h 5253362"/>
              <a:gd name="connsiteX158" fmla="*/ 2886921 w 6508054"/>
              <a:gd name="connsiteY158" fmla="*/ 1628488 h 5253362"/>
              <a:gd name="connsiteX159" fmla="*/ 2828205 w 6508054"/>
              <a:gd name="connsiteY159" fmla="*/ 1569772 h 5253362"/>
              <a:gd name="connsiteX160" fmla="*/ 2828205 w 6508054"/>
              <a:gd name="connsiteY160" fmla="*/ 1003984 h 5253362"/>
              <a:gd name="connsiteX161" fmla="*/ 2886921 w 6508054"/>
              <a:gd name="connsiteY161" fmla="*/ 945268 h 5253362"/>
              <a:gd name="connsiteX162" fmla="*/ 3840406 w 6508054"/>
              <a:gd name="connsiteY162" fmla="*/ 907312 h 5253362"/>
              <a:gd name="connsiteX163" fmla="*/ 4563954 w 6508054"/>
              <a:gd name="connsiteY163" fmla="*/ 907312 h 5253362"/>
              <a:gd name="connsiteX164" fmla="*/ 4629194 w 6508054"/>
              <a:gd name="connsiteY164" fmla="*/ 972552 h 5253362"/>
              <a:gd name="connsiteX165" fmla="*/ 4629194 w 6508054"/>
              <a:gd name="connsiteY165" fmla="*/ 1601206 h 5253362"/>
              <a:gd name="connsiteX166" fmla="*/ 4563954 w 6508054"/>
              <a:gd name="connsiteY166" fmla="*/ 1666446 h 5253362"/>
              <a:gd name="connsiteX167" fmla="*/ 3840406 w 6508054"/>
              <a:gd name="connsiteY167" fmla="*/ 1666446 h 5253362"/>
              <a:gd name="connsiteX168" fmla="*/ 3775166 w 6508054"/>
              <a:gd name="connsiteY168" fmla="*/ 1601206 h 5253362"/>
              <a:gd name="connsiteX169" fmla="*/ 3775166 w 6508054"/>
              <a:gd name="connsiteY169" fmla="*/ 972552 h 5253362"/>
              <a:gd name="connsiteX170" fmla="*/ 3840406 w 6508054"/>
              <a:gd name="connsiteY170" fmla="*/ 907312 h 5253362"/>
              <a:gd name="connsiteX171" fmla="*/ 1938951 w 6508054"/>
              <a:gd name="connsiteY171" fmla="*/ 907312 h 5253362"/>
              <a:gd name="connsiteX172" fmla="*/ 2662499 w 6508054"/>
              <a:gd name="connsiteY172" fmla="*/ 907312 h 5253362"/>
              <a:gd name="connsiteX173" fmla="*/ 2727739 w 6508054"/>
              <a:gd name="connsiteY173" fmla="*/ 972552 h 5253362"/>
              <a:gd name="connsiteX174" fmla="*/ 2727739 w 6508054"/>
              <a:gd name="connsiteY174" fmla="*/ 1601206 h 5253362"/>
              <a:gd name="connsiteX175" fmla="*/ 2662499 w 6508054"/>
              <a:gd name="connsiteY175" fmla="*/ 1666446 h 5253362"/>
              <a:gd name="connsiteX176" fmla="*/ 1938951 w 6508054"/>
              <a:gd name="connsiteY176" fmla="*/ 1666446 h 5253362"/>
              <a:gd name="connsiteX177" fmla="*/ 1873711 w 6508054"/>
              <a:gd name="connsiteY177" fmla="*/ 1601206 h 5253362"/>
              <a:gd name="connsiteX178" fmla="*/ 1873711 w 6508054"/>
              <a:gd name="connsiteY178" fmla="*/ 972552 h 5253362"/>
              <a:gd name="connsiteX179" fmla="*/ 1938951 w 6508054"/>
              <a:gd name="connsiteY179" fmla="*/ 907312 h 5253362"/>
              <a:gd name="connsiteX180" fmla="*/ 955541 w 6508054"/>
              <a:gd name="connsiteY180" fmla="*/ 907312 h 5253362"/>
              <a:gd name="connsiteX181" fmla="*/ 1679088 w 6508054"/>
              <a:gd name="connsiteY181" fmla="*/ 907312 h 5253362"/>
              <a:gd name="connsiteX182" fmla="*/ 1744328 w 6508054"/>
              <a:gd name="connsiteY182" fmla="*/ 972552 h 5253362"/>
              <a:gd name="connsiteX183" fmla="*/ 1744328 w 6508054"/>
              <a:gd name="connsiteY183" fmla="*/ 1601206 h 5253362"/>
              <a:gd name="connsiteX184" fmla="*/ 1679088 w 6508054"/>
              <a:gd name="connsiteY184" fmla="*/ 1666446 h 5253362"/>
              <a:gd name="connsiteX185" fmla="*/ 955541 w 6508054"/>
              <a:gd name="connsiteY185" fmla="*/ 1666446 h 5253362"/>
              <a:gd name="connsiteX186" fmla="*/ 890302 w 6508054"/>
              <a:gd name="connsiteY186" fmla="*/ 1601206 h 5253362"/>
              <a:gd name="connsiteX187" fmla="*/ 890302 w 6508054"/>
              <a:gd name="connsiteY187" fmla="*/ 972552 h 5253362"/>
              <a:gd name="connsiteX188" fmla="*/ 955541 w 6508054"/>
              <a:gd name="connsiteY188" fmla="*/ 907312 h 5253362"/>
              <a:gd name="connsiteX189" fmla="*/ 4779874 w 6508054"/>
              <a:gd name="connsiteY189" fmla="*/ 895451 h 5253362"/>
              <a:gd name="connsiteX190" fmla="*/ 5499344 w 6508054"/>
              <a:gd name="connsiteY190" fmla="*/ 895451 h 5253362"/>
              <a:gd name="connsiteX191" fmla="*/ 5566623 w 6508054"/>
              <a:gd name="connsiteY191" fmla="*/ 962730 h 5253362"/>
              <a:gd name="connsiteX192" fmla="*/ 5566623 w 6508054"/>
              <a:gd name="connsiteY192" fmla="*/ 1611028 h 5253362"/>
              <a:gd name="connsiteX193" fmla="*/ 5499344 w 6508054"/>
              <a:gd name="connsiteY193" fmla="*/ 1678307 h 5253362"/>
              <a:gd name="connsiteX194" fmla="*/ 4779874 w 6508054"/>
              <a:gd name="connsiteY194" fmla="*/ 1678307 h 5253362"/>
              <a:gd name="connsiteX195" fmla="*/ 4712595 w 6508054"/>
              <a:gd name="connsiteY195" fmla="*/ 1611028 h 5253362"/>
              <a:gd name="connsiteX196" fmla="*/ 4712595 w 6508054"/>
              <a:gd name="connsiteY196" fmla="*/ 962730 h 5253362"/>
              <a:gd name="connsiteX197" fmla="*/ 4779874 w 6508054"/>
              <a:gd name="connsiteY197" fmla="*/ 895451 h 5253362"/>
              <a:gd name="connsiteX198" fmla="*/ 67281 w 6508054"/>
              <a:gd name="connsiteY198" fmla="*/ 895451 h 5253362"/>
              <a:gd name="connsiteX199" fmla="*/ 786750 w 6508054"/>
              <a:gd name="connsiteY199" fmla="*/ 895451 h 5253362"/>
              <a:gd name="connsiteX200" fmla="*/ 854028 w 6508054"/>
              <a:gd name="connsiteY200" fmla="*/ 962730 h 5253362"/>
              <a:gd name="connsiteX201" fmla="*/ 854028 w 6508054"/>
              <a:gd name="connsiteY201" fmla="*/ 1611028 h 5253362"/>
              <a:gd name="connsiteX202" fmla="*/ 786750 w 6508054"/>
              <a:gd name="connsiteY202" fmla="*/ 1678307 h 5253362"/>
              <a:gd name="connsiteX203" fmla="*/ 67281 w 6508054"/>
              <a:gd name="connsiteY203" fmla="*/ 1678307 h 5253362"/>
              <a:gd name="connsiteX204" fmla="*/ 0 w 6508054"/>
              <a:gd name="connsiteY204" fmla="*/ 1611028 h 5253362"/>
              <a:gd name="connsiteX205" fmla="*/ 0 w 6508054"/>
              <a:gd name="connsiteY205" fmla="*/ 962730 h 5253362"/>
              <a:gd name="connsiteX206" fmla="*/ 67281 w 6508054"/>
              <a:gd name="connsiteY206" fmla="*/ 895451 h 5253362"/>
              <a:gd name="connsiteX207" fmla="*/ 4777835 w 6508054"/>
              <a:gd name="connsiteY207" fmla="*/ 11861 h 5253362"/>
              <a:gd name="connsiteX208" fmla="*/ 5501383 w 6508054"/>
              <a:gd name="connsiteY208" fmla="*/ 11861 h 5253362"/>
              <a:gd name="connsiteX209" fmla="*/ 5566623 w 6508054"/>
              <a:gd name="connsiteY209" fmla="*/ 77101 h 5253362"/>
              <a:gd name="connsiteX210" fmla="*/ 5566623 w 6508054"/>
              <a:gd name="connsiteY210" fmla="*/ 705757 h 5253362"/>
              <a:gd name="connsiteX211" fmla="*/ 5501383 w 6508054"/>
              <a:gd name="connsiteY211" fmla="*/ 770997 h 5253362"/>
              <a:gd name="connsiteX212" fmla="*/ 4777835 w 6508054"/>
              <a:gd name="connsiteY212" fmla="*/ 770997 h 5253362"/>
              <a:gd name="connsiteX213" fmla="*/ 4712595 w 6508054"/>
              <a:gd name="connsiteY213" fmla="*/ 705757 h 5253362"/>
              <a:gd name="connsiteX214" fmla="*/ 4712595 w 6508054"/>
              <a:gd name="connsiteY214" fmla="*/ 77101 h 5253362"/>
              <a:gd name="connsiteX215" fmla="*/ 4777835 w 6508054"/>
              <a:gd name="connsiteY215" fmla="*/ 11861 h 5253362"/>
              <a:gd name="connsiteX216" fmla="*/ 1938951 w 6508054"/>
              <a:gd name="connsiteY216" fmla="*/ 11861 h 5253362"/>
              <a:gd name="connsiteX217" fmla="*/ 2662499 w 6508054"/>
              <a:gd name="connsiteY217" fmla="*/ 11861 h 5253362"/>
              <a:gd name="connsiteX218" fmla="*/ 2727739 w 6508054"/>
              <a:gd name="connsiteY218" fmla="*/ 77101 h 5253362"/>
              <a:gd name="connsiteX219" fmla="*/ 2727739 w 6508054"/>
              <a:gd name="connsiteY219" fmla="*/ 705757 h 5253362"/>
              <a:gd name="connsiteX220" fmla="*/ 2662499 w 6508054"/>
              <a:gd name="connsiteY220" fmla="*/ 770997 h 5253362"/>
              <a:gd name="connsiteX221" fmla="*/ 1938951 w 6508054"/>
              <a:gd name="connsiteY221" fmla="*/ 770997 h 5253362"/>
              <a:gd name="connsiteX222" fmla="*/ 1873711 w 6508054"/>
              <a:gd name="connsiteY222" fmla="*/ 705757 h 5253362"/>
              <a:gd name="connsiteX223" fmla="*/ 1873711 w 6508054"/>
              <a:gd name="connsiteY223" fmla="*/ 77101 h 5253362"/>
              <a:gd name="connsiteX224" fmla="*/ 1938951 w 6508054"/>
              <a:gd name="connsiteY224" fmla="*/ 11861 h 5253362"/>
              <a:gd name="connsiteX225" fmla="*/ 3841650 w 6508054"/>
              <a:gd name="connsiteY225" fmla="*/ 0 h 5253362"/>
              <a:gd name="connsiteX226" fmla="*/ 4561120 w 6508054"/>
              <a:gd name="connsiteY226" fmla="*/ 0 h 5253362"/>
              <a:gd name="connsiteX227" fmla="*/ 4628399 w 6508054"/>
              <a:gd name="connsiteY227" fmla="*/ 67279 h 5253362"/>
              <a:gd name="connsiteX228" fmla="*/ 4628399 w 6508054"/>
              <a:gd name="connsiteY228" fmla="*/ 715579 h 5253362"/>
              <a:gd name="connsiteX229" fmla="*/ 4561120 w 6508054"/>
              <a:gd name="connsiteY229" fmla="*/ 782858 h 5253362"/>
              <a:gd name="connsiteX230" fmla="*/ 3841650 w 6508054"/>
              <a:gd name="connsiteY230" fmla="*/ 782858 h 5253362"/>
              <a:gd name="connsiteX231" fmla="*/ 3774371 w 6508054"/>
              <a:gd name="connsiteY231" fmla="*/ 715579 h 5253362"/>
              <a:gd name="connsiteX232" fmla="*/ 3774371 w 6508054"/>
              <a:gd name="connsiteY232" fmla="*/ 67279 h 5253362"/>
              <a:gd name="connsiteX233" fmla="*/ 3841650 w 6508054"/>
              <a:gd name="connsiteY233" fmla="*/ 0 h 5253362"/>
              <a:gd name="connsiteX234" fmla="*/ 957580 w 6508054"/>
              <a:gd name="connsiteY234" fmla="*/ 0 h 5253362"/>
              <a:gd name="connsiteX235" fmla="*/ 1677049 w 6508054"/>
              <a:gd name="connsiteY235" fmla="*/ 0 h 5253362"/>
              <a:gd name="connsiteX236" fmla="*/ 1744328 w 6508054"/>
              <a:gd name="connsiteY236" fmla="*/ 67279 h 5253362"/>
              <a:gd name="connsiteX237" fmla="*/ 1744328 w 6508054"/>
              <a:gd name="connsiteY237" fmla="*/ 715579 h 5253362"/>
              <a:gd name="connsiteX238" fmla="*/ 1677049 w 6508054"/>
              <a:gd name="connsiteY238" fmla="*/ 782858 h 5253362"/>
              <a:gd name="connsiteX239" fmla="*/ 957580 w 6508054"/>
              <a:gd name="connsiteY239" fmla="*/ 782858 h 5253362"/>
              <a:gd name="connsiteX240" fmla="*/ 890302 w 6508054"/>
              <a:gd name="connsiteY240" fmla="*/ 715579 h 5253362"/>
              <a:gd name="connsiteX241" fmla="*/ 890302 w 6508054"/>
              <a:gd name="connsiteY241" fmla="*/ 67279 h 5253362"/>
              <a:gd name="connsiteX242" fmla="*/ 957580 w 6508054"/>
              <a:gd name="connsiteY242" fmla="*/ 0 h 525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</a:cxnLst>
            <a:rect l="l" t="t" r="r" b="b"/>
            <a:pathLst>
              <a:path w="6508054" h="5253362">
                <a:moveTo>
                  <a:pt x="2893445" y="4494226"/>
                </a:moveTo>
                <a:lnTo>
                  <a:pt x="3616992" y="4494226"/>
                </a:lnTo>
                <a:cubicBezTo>
                  <a:pt x="3653024" y="4494226"/>
                  <a:pt x="3682233" y="4523435"/>
                  <a:pt x="3682233" y="4559466"/>
                </a:cubicBezTo>
                <a:lnTo>
                  <a:pt x="3682233" y="5188122"/>
                </a:lnTo>
                <a:cubicBezTo>
                  <a:pt x="3682233" y="5224153"/>
                  <a:pt x="3653024" y="5253362"/>
                  <a:pt x="3616992" y="5253362"/>
                </a:cubicBezTo>
                <a:lnTo>
                  <a:pt x="2893445" y="5253362"/>
                </a:lnTo>
                <a:cubicBezTo>
                  <a:pt x="2857413" y="5253362"/>
                  <a:pt x="2828205" y="5224153"/>
                  <a:pt x="2828205" y="5188122"/>
                </a:cubicBezTo>
                <a:lnTo>
                  <a:pt x="2828205" y="4559466"/>
                </a:lnTo>
                <a:cubicBezTo>
                  <a:pt x="2828205" y="4523435"/>
                  <a:pt x="2857413" y="4494226"/>
                  <a:pt x="2893445" y="4494226"/>
                </a:cubicBezTo>
                <a:close/>
                <a:moveTo>
                  <a:pt x="1932427" y="3644261"/>
                </a:moveTo>
                <a:lnTo>
                  <a:pt x="2669023" y="3644261"/>
                </a:lnTo>
                <a:cubicBezTo>
                  <a:pt x="2701451" y="3644261"/>
                  <a:pt x="2727739" y="3670549"/>
                  <a:pt x="2727739" y="3702977"/>
                </a:cubicBezTo>
                <a:lnTo>
                  <a:pt x="2727739" y="4268767"/>
                </a:lnTo>
                <a:cubicBezTo>
                  <a:pt x="2727739" y="4301195"/>
                  <a:pt x="2701451" y="4327483"/>
                  <a:pt x="2669023" y="4327483"/>
                </a:cubicBezTo>
                <a:lnTo>
                  <a:pt x="1932427" y="4327483"/>
                </a:lnTo>
                <a:cubicBezTo>
                  <a:pt x="1899999" y="4327483"/>
                  <a:pt x="1873711" y="4301195"/>
                  <a:pt x="1873711" y="4268767"/>
                </a:cubicBezTo>
                <a:lnTo>
                  <a:pt x="1873711" y="3702977"/>
                </a:lnTo>
                <a:cubicBezTo>
                  <a:pt x="1873711" y="3670549"/>
                  <a:pt x="1899999" y="3644261"/>
                  <a:pt x="1932427" y="3644261"/>
                </a:cubicBezTo>
                <a:close/>
                <a:moveTo>
                  <a:pt x="2893444" y="3606305"/>
                </a:moveTo>
                <a:lnTo>
                  <a:pt x="3616992" y="3606305"/>
                </a:lnTo>
                <a:cubicBezTo>
                  <a:pt x="3653024" y="3606305"/>
                  <a:pt x="3682233" y="3635514"/>
                  <a:pt x="3682233" y="3671545"/>
                </a:cubicBezTo>
                <a:lnTo>
                  <a:pt x="3682233" y="4300201"/>
                </a:lnTo>
                <a:cubicBezTo>
                  <a:pt x="3682233" y="4336232"/>
                  <a:pt x="3653024" y="4365441"/>
                  <a:pt x="3616992" y="4365441"/>
                </a:cubicBezTo>
                <a:lnTo>
                  <a:pt x="2893444" y="4365441"/>
                </a:lnTo>
                <a:cubicBezTo>
                  <a:pt x="2857413" y="4365441"/>
                  <a:pt x="2828204" y="4336232"/>
                  <a:pt x="2828204" y="4300201"/>
                </a:cubicBezTo>
                <a:lnTo>
                  <a:pt x="2828204" y="3671545"/>
                </a:lnTo>
                <a:cubicBezTo>
                  <a:pt x="2828204" y="3635514"/>
                  <a:pt x="2857413" y="3606305"/>
                  <a:pt x="2893444" y="3606305"/>
                </a:cubicBezTo>
                <a:close/>
                <a:moveTo>
                  <a:pt x="3842446" y="3594443"/>
                </a:moveTo>
                <a:lnTo>
                  <a:pt x="4561915" y="3594443"/>
                </a:lnTo>
                <a:cubicBezTo>
                  <a:pt x="4599072" y="3594443"/>
                  <a:pt x="4629194" y="3624565"/>
                  <a:pt x="4629194" y="3661722"/>
                </a:cubicBezTo>
                <a:lnTo>
                  <a:pt x="4629194" y="4310022"/>
                </a:lnTo>
                <a:cubicBezTo>
                  <a:pt x="4629194" y="4347179"/>
                  <a:pt x="4599072" y="4377301"/>
                  <a:pt x="4561915" y="4377301"/>
                </a:cubicBezTo>
                <a:lnTo>
                  <a:pt x="3842446" y="4377301"/>
                </a:lnTo>
                <a:cubicBezTo>
                  <a:pt x="3805288" y="4377301"/>
                  <a:pt x="3775166" y="4347179"/>
                  <a:pt x="3775166" y="4310022"/>
                </a:cubicBezTo>
                <a:lnTo>
                  <a:pt x="3775166" y="3661722"/>
                </a:lnTo>
                <a:cubicBezTo>
                  <a:pt x="3775166" y="3624565"/>
                  <a:pt x="3805288" y="3594443"/>
                  <a:pt x="3842446" y="3594443"/>
                </a:cubicBezTo>
                <a:close/>
                <a:moveTo>
                  <a:pt x="3833882" y="2738724"/>
                </a:moveTo>
                <a:lnTo>
                  <a:pt x="4570478" y="2738724"/>
                </a:lnTo>
                <a:cubicBezTo>
                  <a:pt x="4602906" y="2738724"/>
                  <a:pt x="4629194" y="2765012"/>
                  <a:pt x="4629194" y="2797440"/>
                </a:cubicBezTo>
                <a:lnTo>
                  <a:pt x="4629194" y="3363230"/>
                </a:lnTo>
                <a:cubicBezTo>
                  <a:pt x="4629194" y="3395658"/>
                  <a:pt x="4602906" y="3421946"/>
                  <a:pt x="4570478" y="3421946"/>
                </a:cubicBezTo>
                <a:lnTo>
                  <a:pt x="3833882" y="3421946"/>
                </a:lnTo>
                <a:cubicBezTo>
                  <a:pt x="3801455" y="3421946"/>
                  <a:pt x="3775166" y="3395658"/>
                  <a:pt x="3775166" y="3363230"/>
                </a:cubicBezTo>
                <a:lnTo>
                  <a:pt x="3775166" y="2797440"/>
                </a:lnTo>
                <a:cubicBezTo>
                  <a:pt x="3775166" y="2765012"/>
                  <a:pt x="3801455" y="2738724"/>
                  <a:pt x="3833882" y="2738724"/>
                </a:cubicBezTo>
                <a:close/>
                <a:moveTo>
                  <a:pt x="4777835" y="2700768"/>
                </a:moveTo>
                <a:lnTo>
                  <a:pt x="5501383" y="2700768"/>
                </a:lnTo>
                <a:cubicBezTo>
                  <a:pt x="5537414" y="2700768"/>
                  <a:pt x="5566623" y="2729977"/>
                  <a:pt x="5566623" y="2766008"/>
                </a:cubicBezTo>
                <a:lnTo>
                  <a:pt x="5566623" y="3394664"/>
                </a:lnTo>
                <a:cubicBezTo>
                  <a:pt x="5566623" y="3430695"/>
                  <a:pt x="5537414" y="3459904"/>
                  <a:pt x="5501383" y="3459904"/>
                </a:cubicBezTo>
                <a:lnTo>
                  <a:pt x="4777835" y="3459904"/>
                </a:lnTo>
                <a:cubicBezTo>
                  <a:pt x="4741804" y="3459904"/>
                  <a:pt x="4712595" y="3430695"/>
                  <a:pt x="4712595" y="3394664"/>
                </a:cubicBezTo>
                <a:lnTo>
                  <a:pt x="4712595" y="2766008"/>
                </a:lnTo>
                <a:cubicBezTo>
                  <a:pt x="4712595" y="2729977"/>
                  <a:pt x="4741804" y="2700768"/>
                  <a:pt x="4777835" y="2700768"/>
                </a:cubicBezTo>
                <a:close/>
                <a:moveTo>
                  <a:pt x="2893444" y="2700768"/>
                </a:moveTo>
                <a:lnTo>
                  <a:pt x="3616992" y="2700768"/>
                </a:lnTo>
                <a:cubicBezTo>
                  <a:pt x="3653024" y="2700768"/>
                  <a:pt x="3682233" y="2729977"/>
                  <a:pt x="3682233" y="2766008"/>
                </a:cubicBezTo>
                <a:lnTo>
                  <a:pt x="3682233" y="3394664"/>
                </a:lnTo>
                <a:cubicBezTo>
                  <a:pt x="3682233" y="3430695"/>
                  <a:pt x="3653024" y="3459904"/>
                  <a:pt x="3616992" y="3459904"/>
                </a:cubicBezTo>
                <a:lnTo>
                  <a:pt x="2893444" y="3459904"/>
                </a:lnTo>
                <a:cubicBezTo>
                  <a:pt x="2857413" y="3459904"/>
                  <a:pt x="2828204" y="3430695"/>
                  <a:pt x="2828204" y="3394664"/>
                </a:cubicBezTo>
                <a:lnTo>
                  <a:pt x="2828204" y="2766008"/>
                </a:lnTo>
                <a:cubicBezTo>
                  <a:pt x="2828204" y="2729977"/>
                  <a:pt x="2857413" y="2700768"/>
                  <a:pt x="2893444" y="2700768"/>
                </a:cubicBezTo>
                <a:close/>
                <a:moveTo>
                  <a:pt x="955540" y="2700768"/>
                </a:moveTo>
                <a:lnTo>
                  <a:pt x="1679088" y="2700768"/>
                </a:lnTo>
                <a:cubicBezTo>
                  <a:pt x="1715119" y="2700768"/>
                  <a:pt x="1744328" y="2729977"/>
                  <a:pt x="1744328" y="2766008"/>
                </a:cubicBezTo>
                <a:lnTo>
                  <a:pt x="1744328" y="3394664"/>
                </a:lnTo>
                <a:cubicBezTo>
                  <a:pt x="1744328" y="3430695"/>
                  <a:pt x="1715119" y="3459904"/>
                  <a:pt x="1679088" y="3459904"/>
                </a:cubicBezTo>
                <a:lnTo>
                  <a:pt x="955540" y="3459904"/>
                </a:lnTo>
                <a:cubicBezTo>
                  <a:pt x="919509" y="3459904"/>
                  <a:pt x="890300" y="3430695"/>
                  <a:pt x="890300" y="3394664"/>
                </a:cubicBezTo>
                <a:lnTo>
                  <a:pt x="890300" y="2766008"/>
                </a:lnTo>
                <a:cubicBezTo>
                  <a:pt x="890300" y="2729977"/>
                  <a:pt x="919509" y="2700768"/>
                  <a:pt x="955540" y="2700768"/>
                </a:cubicBezTo>
                <a:close/>
                <a:moveTo>
                  <a:pt x="1940990" y="2688907"/>
                </a:moveTo>
                <a:lnTo>
                  <a:pt x="2660460" y="2688907"/>
                </a:lnTo>
                <a:cubicBezTo>
                  <a:pt x="2697617" y="2688907"/>
                  <a:pt x="2727739" y="2719029"/>
                  <a:pt x="2727739" y="2756186"/>
                </a:cubicBezTo>
                <a:lnTo>
                  <a:pt x="2727739" y="3404486"/>
                </a:lnTo>
                <a:cubicBezTo>
                  <a:pt x="2727739" y="3441643"/>
                  <a:pt x="2697617" y="3471765"/>
                  <a:pt x="2660460" y="3471765"/>
                </a:cubicBezTo>
                <a:lnTo>
                  <a:pt x="1940990" y="3471765"/>
                </a:lnTo>
                <a:cubicBezTo>
                  <a:pt x="1903833" y="3471765"/>
                  <a:pt x="1873711" y="3441643"/>
                  <a:pt x="1873711" y="3404486"/>
                </a:cubicBezTo>
                <a:lnTo>
                  <a:pt x="1873711" y="2756186"/>
                </a:lnTo>
                <a:cubicBezTo>
                  <a:pt x="1873711" y="2719029"/>
                  <a:pt x="1903833" y="2688907"/>
                  <a:pt x="1940990" y="2688907"/>
                </a:cubicBezTo>
                <a:close/>
                <a:moveTo>
                  <a:pt x="58716" y="1836502"/>
                </a:moveTo>
                <a:lnTo>
                  <a:pt x="795311" y="1836502"/>
                </a:lnTo>
                <a:cubicBezTo>
                  <a:pt x="827740" y="1836502"/>
                  <a:pt x="854028" y="1862790"/>
                  <a:pt x="854028" y="1895218"/>
                </a:cubicBezTo>
                <a:lnTo>
                  <a:pt x="854028" y="2461008"/>
                </a:lnTo>
                <a:cubicBezTo>
                  <a:pt x="854028" y="2493436"/>
                  <a:pt x="827740" y="2519724"/>
                  <a:pt x="795311" y="2519724"/>
                </a:cubicBezTo>
                <a:lnTo>
                  <a:pt x="58716" y="2519724"/>
                </a:lnTo>
                <a:cubicBezTo>
                  <a:pt x="26288" y="2519724"/>
                  <a:pt x="0" y="2493436"/>
                  <a:pt x="0" y="2461008"/>
                </a:cubicBezTo>
                <a:lnTo>
                  <a:pt x="0" y="1895218"/>
                </a:lnTo>
                <a:cubicBezTo>
                  <a:pt x="0" y="1862790"/>
                  <a:pt x="26288" y="1836502"/>
                  <a:pt x="58716" y="1836502"/>
                </a:cubicBezTo>
                <a:close/>
                <a:moveTo>
                  <a:pt x="5719266" y="1798545"/>
                </a:moveTo>
                <a:lnTo>
                  <a:pt x="6442814" y="1798545"/>
                </a:lnTo>
                <a:cubicBezTo>
                  <a:pt x="6478845" y="1798545"/>
                  <a:pt x="6508054" y="1827754"/>
                  <a:pt x="6508054" y="1863785"/>
                </a:cubicBezTo>
                <a:lnTo>
                  <a:pt x="6508054" y="2492441"/>
                </a:lnTo>
                <a:cubicBezTo>
                  <a:pt x="6508054" y="2528472"/>
                  <a:pt x="6478845" y="2557681"/>
                  <a:pt x="6442814" y="2557681"/>
                </a:cubicBezTo>
                <a:lnTo>
                  <a:pt x="5719266" y="2557681"/>
                </a:lnTo>
                <a:cubicBezTo>
                  <a:pt x="5683235" y="2557681"/>
                  <a:pt x="5654026" y="2528472"/>
                  <a:pt x="5654026" y="2492441"/>
                </a:cubicBezTo>
                <a:lnTo>
                  <a:pt x="5654026" y="1863785"/>
                </a:lnTo>
                <a:cubicBezTo>
                  <a:pt x="5654026" y="1827754"/>
                  <a:pt x="5683235" y="1798545"/>
                  <a:pt x="5719266" y="1798545"/>
                </a:cubicBezTo>
                <a:close/>
                <a:moveTo>
                  <a:pt x="3840406" y="1798545"/>
                </a:moveTo>
                <a:lnTo>
                  <a:pt x="4563954" y="1798545"/>
                </a:lnTo>
                <a:cubicBezTo>
                  <a:pt x="4599985" y="1798545"/>
                  <a:pt x="4629194" y="1827754"/>
                  <a:pt x="4629194" y="1863785"/>
                </a:cubicBezTo>
                <a:lnTo>
                  <a:pt x="4629194" y="2492441"/>
                </a:lnTo>
                <a:cubicBezTo>
                  <a:pt x="4629194" y="2528472"/>
                  <a:pt x="4599985" y="2557681"/>
                  <a:pt x="4563954" y="2557681"/>
                </a:cubicBezTo>
                <a:lnTo>
                  <a:pt x="3840406" y="2557681"/>
                </a:lnTo>
                <a:cubicBezTo>
                  <a:pt x="3804375" y="2557681"/>
                  <a:pt x="3775166" y="2528472"/>
                  <a:pt x="3775166" y="2492441"/>
                </a:cubicBezTo>
                <a:lnTo>
                  <a:pt x="3775166" y="1863785"/>
                </a:lnTo>
                <a:cubicBezTo>
                  <a:pt x="3775166" y="1827754"/>
                  <a:pt x="3804375" y="1798545"/>
                  <a:pt x="3840406" y="1798545"/>
                </a:cubicBezTo>
                <a:close/>
                <a:moveTo>
                  <a:pt x="1938951" y="1798545"/>
                </a:moveTo>
                <a:lnTo>
                  <a:pt x="2662499" y="1798545"/>
                </a:lnTo>
                <a:cubicBezTo>
                  <a:pt x="2698530" y="1798545"/>
                  <a:pt x="2727739" y="1827754"/>
                  <a:pt x="2727739" y="1863785"/>
                </a:cubicBezTo>
                <a:lnTo>
                  <a:pt x="2727739" y="2492441"/>
                </a:lnTo>
                <a:cubicBezTo>
                  <a:pt x="2727739" y="2528472"/>
                  <a:pt x="2698530" y="2557681"/>
                  <a:pt x="2662499" y="2557681"/>
                </a:cubicBezTo>
                <a:lnTo>
                  <a:pt x="1938951" y="2557681"/>
                </a:lnTo>
                <a:cubicBezTo>
                  <a:pt x="1902920" y="2557681"/>
                  <a:pt x="1873711" y="2528472"/>
                  <a:pt x="1873711" y="2492441"/>
                </a:cubicBezTo>
                <a:lnTo>
                  <a:pt x="1873711" y="1863785"/>
                </a:lnTo>
                <a:cubicBezTo>
                  <a:pt x="1873711" y="1827754"/>
                  <a:pt x="1902920" y="1798545"/>
                  <a:pt x="1938951" y="1798545"/>
                </a:cubicBezTo>
                <a:close/>
                <a:moveTo>
                  <a:pt x="4779874" y="1786684"/>
                </a:moveTo>
                <a:lnTo>
                  <a:pt x="5499344" y="1786684"/>
                </a:lnTo>
                <a:cubicBezTo>
                  <a:pt x="5536501" y="1786684"/>
                  <a:pt x="5566623" y="1816806"/>
                  <a:pt x="5566623" y="1853963"/>
                </a:cubicBezTo>
                <a:lnTo>
                  <a:pt x="5566623" y="2502263"/>
                </a:lnTo>
                <a:cubicBezTo>
                  <a:pt x="5566623" y="2539420"/>
                  <a:pt x="5536501" y="2569542"/>
                  <a:pt x="5499344" y="2569542"/>
                </a:cubicBezTo>
                <a:lnTo>
                  <a:pt x="4779874" y="2569542"/>
                </a:lnTo>
                <a:cubicBezTo>
                  <a:pt x="4742717" y="2569542"/>
                  <a:pt x="4712595" y="2539420"/>
                  <a:pt x="4712595" y="2502263"/>
                </a:cubicBezTo>
                <a:lnTo>
                  <a:pt x="4712595" y="1853963"/>
                </a:lnTo>
                <a:cubicBezTo>
                  <a:pt x="4712595" y="1816806"/>
                  <a:pt x="4742717" y="1786684"/>
                  <a:pt x="4779874" y="1786684"/>
                </a:cubicBezTo>
                <a:close/>
                <a:moveTo>
                  <a:pt x="2895483" y="1786684"/>
                </a:moveTo>
                <a:lnTo>
                  <a:pt x="3614953" y="1786684"/>
                </a:lnTo>
                <a:cubicBezTo>
                  <a:pt x="3652111" y="1786684"/>
                  <a:pt x="3682233" y="1816806"/>
                  <a:pt x="3682233" y="1853963"/>
                </a:cubicBezTo>
                <a:lnTo>
                  <a:pt x="3682233" y="2502263"/>
                </a:lnTo>
                <a:cubicBezTo>
                  <a:pt x="3682233" y="2539420"/>
                  <a:pt x="3652111" y="2569542"/>
                  <a:pt x="3614953" y="2569542"/>
                </a:cubicBezTo>
                <a:lnTo>
                  <a:pt x="2895483" y="2569542"/>
                </a:lnTo>
                <a:cubicBezTo>
                  <a:pt x="2858326" y="2569542"/>
                  <a:pt x="2828204" y="2539420"/>
                  <a:pt x="2828204" y="2502263"/>
                </a:cubicBezTo>
                <a:lnTo>
                  <a:pt x="2828204" y="1853963"/>
                </a:lnTo>
                <a:cubicBezTo>
                  <a:pt x="2828204" y="1816806"/>
                  <a:pt x="2858326" y="1786684"/>
                  <a:pt x="2895483" y="1786684"/>
                </a:cubicBezTo>
                <a:close/>
                <a:moveTo>
                  <a:pt x="957580" y="1786684"/>
                </a:moveTo>
                <a:lnTo>
                  <a:pt x="1677049" y="1786684"/>
                </a:lnTo>
                <a:cubicBezTo>
                  <a:pt x="1714206" y="1786684"/>
                  <a:pt x="1744328" y="1816806"/>
                  <a:pt x="1744328" y="1853963"/>
                </a:cubicBezTo>
                <a:lnTo>
                  <a:pt x="1744328" y="2502263"/>
                </a:lnTo>
                <a:cubicBezTo>
                  <a:pt x="1744328" y="2539420"/>
                  <a:pt x="1714206" y="2569542"/>
                  <a:pt x="1677049" y="2569542"/>
                </a:cubicBezTo>
                <a:lnTo>
                  <a:pt x="957580" y="2569542"/>
                </a:lnTo>
                <a:cubicBezTo>
                  <a:pt x="920423" y="2569542"/>
                  <a:pt x="890301" y="2539420"/>
                  <a:pt x="890301" y="2502263"/>
                </a:cubicBezTo>
                <a:lnTo>
                  <a:pt x="890301" y="1853963"/>
                </a:lnTo>
                <a:cubicBezTo>
                  <a:pt x="890301" y="1816806"/>
                  <a:pt x="920423" y="1786684"/>
                  <a:pt x="957580" y="1786684"/>
                </a:cubicBezTo>
                <a:close/>
                <a:moveTo>
                  <a:pt x="5712742" y="945268"/>
                </a:moveTo>
                <a:lnTo>
                  <a:pt x="6449338" y="945268"/>
                </a:lnTo>
                <a:cubicBezTo>
                  <a:pt x="6481766" y="945268"/>
                  <a:pt x="6508054" y="971556"/>
                  <a:pt x="6508054" y="1003984"/>
                </a:cubicBezTo>
                <a:lnTo>
                  <a:pt x="6508054" y="1569772"/>
                </a:lnTo>
                <a:cubicBezTo>
                  <a:pt x="6508054" y="1602200"/>
                  <a:pt x="6481766" y="1628488"/>
                  <a:pt x="6449338" y="1628488"/>
                </a:cubicBezTo>
                <a:lnTo>
                  <a:pt x="5712742" y="1628488"/>
                </a:lnTo>
                <a:cubicBezTo>
                  <a:pt x="5680314" y="1628488"/>
                  <a:pt x="5654026" y="1602200"/>
                  <a:pt x="5654026" y="1569772"/>
                </a:cubicBezTo>
                <a:lnTo>
                  <a:pt x="5654026" y="1003984"/>
                </a:lnTo>
                <a:cubicBezTo>
                  <a:pt x="5654026" y="971556"/>
                  <a:pt x="5680314" y="945268"/>
                  <a:pt x="5712742" y="945268"/>
                </a:cubicBezTo>
                <a:close/>
                <a:moveTo>
                  <a:pt x="2886921" y="945268"/>
                </a:moveTo>
                <a:lnTo>
                  <a:pt x="3623516" y="945268"/>
                </a:lnTo>
                <a:cubicBezTo>
                  <a:pt x="3655944" y="945268"/>
                  <a:pt x="3682233" y="971556"/>
                  <a:pt x="3682233" y="1003984"/>
                </a:cubicBezTo>
                <a:lnTo>
                  <a:pt x="3682233" y="1569772"/>
                </a:lnTo>
                <a:cubicBezTo>
                  <a:pt x="3682233" y="1602200"/>
                  <a:pt x="3655944" y="1628488"/>
                  <a:pt x="3623516" y="1628488"/>
                </a:cubicBezTo>
                <a:lnTo>
                  <a:pt x="2886921" y="1628488"/>
                </a:lnTo>
                <a:cubicBezTo>
                  <a:pt x="2854493" y="1628488"/>
                  <a:pt x="2828205" y="1602200"/>
                  <a:pt x="2828205" y="1569772"/>
                </a:cubicBezTo>
                <a:lnTo>
                  <a:pt x="2828205" y="1003984"/>
                </a:lnTo>
                <a:cubicBezTo>
                  <a:pt x="2828205" y="971556"/>
                  <a:pt x="2854493" y="945268"/>
                  <a:pt x="2886921" y="945268"/>
                </a:cubicBezTo>
                <a:close/>
                <a:moveTo>
                  <a:pt x="3840406" y="907312"/>
                </a:moveTo>
                <a:lnTo>
                  <a:pt x="4563954" y="907312"/>
                </a:lnTo>
                <a:cubicBezTo>
                  <a:pt x="4599985" y="907312"/>
                  <a:pt x="4629194" y="936521"/>
                  <a:pt x="4629194" y="972552"/>
                </a:cubicBezTo>
                <a:lnTo>
                  <a:pt x="4629194" y="1601206"/>
                </a:lnTo>
                <a:cubicBezTo>
                  <a:pt x="4629194" y="1637237"/>
                  <a:pt x="4599985" y="1666446"/>
                  <a:pt x="4563954" y="1666446"/>
                </a:cubicBezTo>
                <a:lnTo>
                  <a:pt x="3840406" y="1666446"/>
                </a:lnTo>
                <a:cubicBezTo>
                  <a:pt x="3804375" y="1666446"/>
                  <a:pt x="3775166" y="1637237"/>
                  <a:pt x="3775166" y="1601206"/>
                </a:cubicBezTo>
                <a:lnTo>
                  <a:pt x="3775166" y="972552"/>
                </a:lnTo>
                <a:cubicBezTo>
                  <a:pt x="3775166" y="936521"/>
                  <a:pt x="3804375" y="907312"/>
                  <a:pt x="3840406" y="907312"/>
                </a:cubicBezTo>
                <a:close/>
                <a:moveTo>
                  <a:pt x="1938951" y="907312"/>
                </a:moveTo>
                <a:lnTo>
                  <a:pt x="2662499" y="907312"/>
                </a:lnTo>
                <a:cubicBezTo>
                  <a:pt x="2698531" y="907312"/>
                  <a:pt x="2727739" y="936521"/>
                  <a:pt x="2727739" y="972552"/>
                </a:cubicBezTo>
                <a:lnTo>
                  <a:pt x="2727739" y="1601206"/>
                </a:lnTo>
                <a:cubicBezTo>
                  <a:pt x="2727739" y="1637237"/>
                  <a:pt x="2698531" y="1666446"/>
                  <a:pt x="2662499" y="1666446"/>
                </a:cubicBezTo>
                <a:lnTo>
                  <a:pt x="1938951" y="1666446"/>
                </a:lnTo>
                <a:cubicBezTo>
                  <a:pt x="1902920" y="1666446"/>
                  <a:pt x="1873711" y="1637237"/>
                  <a:pt x="1873711" y="1601206"/>
                </a:cubicBezTo>
                <a:lnTo>
                  <a:pt x="1873711" y="972552"/>
                </a:lnTo>
                <a:cubicBezTo>
                  <a:pt x="1873711" y="936521"/>
                  <a:pt x="1902920" y="907312"/>
                  <a:pt x="1938951" y="907312"/>
                </a:cubicBezTo>
                <a:close/>
                <a:moveTo>
                  <a:pt x="955541" y="907312"/>
                </a:moveTo>
                <a:lnTo>
                  <a:pt x="1679088" y="907312"/>
                </a:lnTo>
                <a:cubicBezTo>
                  <a:pt x="1715120" y="907312"/>
                  <a:pt x="1744328" y="936521"/>
                  <a:pt x="1744328" y="972552"/>
                </a:cubicBezTo>
                <a:lnTo>
                  <a:pt x="1744328" y="1601206"/>
                </a:lnTo>
                <a:cubicBezTo>
                  <a:pt x="1744328" y="1637237"/>
                  <a:pt x="1715120" y="1666446"/>
                  <a:pt x="1679088" y="1666446"/>
                </a:cubicBezTo>
                <a:lnTo>
                  <a:pt x="955541" y="1666446"/>
                </a:lnTo>
                <a:cubicBezTo>
                  <a:pt x="919510" y="1666446"/>
                  <a:pt x="890302" y="1637237"/>
                  <a:pt x="890302" y="1601206"/>
                </a:cubicBezTo>
                <a:lnTo>
                  <a:pt x="890302" y="972552"/>
                </a:lnTo>
                <a:cubicBezTo>
                  <a:pt x="890302" y="936521"/>
                  <a:pt x="919510" y="907312"/>
                  <a:pt x="955541" y="907312"/>
                </a:cubicBezTo>
                <a:close/>
                <a:moveTo>
                  <a:pt x="4779874" y="895451"/>
                </a:moveTo>
                <a:lnTo>
                  <a:pt x="5499344" y="895451"/>
                </a:lnTo>
                <a:cubicBezTo>
                  <a:pt x="5536501" y="895451"/>
                  <a:pt x="5566623" y="925573"/>
                  <a:pt x="5566623" y="962730"/>
                </a:cubicBezTo>
                <a:lnTo>
                  <a:pt x="5566623" y="1611028"/>
                </a:lnTo>
                <a:cubicBezTo>
                  <a:pt x="5566623" y="1648185"/>
                  <a:pt x="5536501" y="1678307"/>
                  <a:pt x="5499344" y="1678307"/>
                </a:cubicBezTo>
                <a:lnTo>
                  <a:pt x="4779874" y="1678307"/>
                </a:lnTo>
                <a:cubicBezTo>
                  <a:pt x="4742717" y="1678307"/>
                  <a:pt x="4712595" y="1648185"/>
                  <a:pt x="4712595" y="1611028"/>
                </a:cubicBezTo>
                <a:lnTo>
                  <a:pt x="4712595" y="962730"/>
                </a:lnTo>
                <a:cubicBezTo>
                  <a:pt x="4712595" y="925573"/>
                  <a:pt x="4742717" y="895451"/>
                  <a:pt x="4779874" y="895451"/>
                </a:cubicBezTo>
                <a:close/>
                <a:moveTo>
                  <a:pt x="67281" y="895451"/>
                </a:moveTo>
                <a:lnTo>
                  <a:pt x="786750" y="895451"/>
                </a:lnTo>
                <a:cubicBezTo>
                  <a:pt x="823906" y="895451"/>
                  <a:pt x="854028" y="925573"/>
                  <a:pt x="854028" y="962730"/>
                </a:cubicBezTo>
                <a:lnTo>
                  <a:pt x="854028" y="1611028"/>
                </a:lnTo>
                <a:cubicBezTo>
                  <a:pt x="854028" y="1648185"/>
                  <a:pt x="823906" y="1678307"/>
                  <a:pt x="786750" y="1678307"/>
                </a:cubicBezTo>
                <a:lnTo>
                  <a:pt x="67281" y="1678307"/>
                </a:lnTo>
                <a:cubicBezTo>
                  <a:pt x="30123" y="1678307"/>
                  <a:pt x="0" y="1648185"/>
                  <a:pt x="0" y="1611028"/>
                </a:cubicBezTo>
                <a:lnTo>
                  <a:pt x="0" y="962730"/>
                </a:lnTo>
                <a:cubicBezTo>
                  <a:pt x="0" y="925573"/>
                  <a:pt x="30123" y="895451"/>
                  <a:pt x="67281" y="895451"/>
                </a:cubicBezTo>
                <a:close/>
                <a:moveTo>
                  <a:pt x="4777835" y="11861"/>
                </a:moveTo>
                <a:lnTo>
                  <a:pt x="5501383" y="11861"/>
                </a:lnTo>
                <a:cubicBezTo>
                  <a:pt x="5537414" y="11861"/>
                  <a:pt x="5566623" y="41070"/>
                  <a:pt x="5566623" y="77101"/>
                </a:cubicBezTo>
                <a:lnTo>
                  <a:pt x="5566623" y="705757"/>
                </a:lnTo>
                <a:cubicBezTo>
                  <a:pt x="5566623" y="741788"/>
                  <a:pt x="5537414" y="770997"/>
                  <a:pt x="5501383" y="770997"/>
                </a:cubicBezTo>
                <a:lnTo>
                  <a:pt x="4777835" y="770997"/>
                </a:lnTo>
                <a:cubicBezTo>
                  <a:pt x="4741804" y="770997"/>
                  <a:pt x="4712595" y="741788"/>
                  <a:pt x="4712595" y="705757"/>
                </a:cubicBezTo>
                <a:lnTo>
                  <a:pt x="4712595" y="77101"/>
                </a:lnTo>
                <a:cubicBezTo>
                  <a:pt x="4712595" y="41070"/>
                  <a:pt x="4741804" y="11861"/>
                  <a:pt x="4777835" y="11861"/>
                </a:cubicBezTo>
                <a:close/>
                <a:moveTo>
                  <a:pt x="1938951" y="11861"/>
                </a:moveTo>
                <a:lnTo>
                  <a:pt x="2662499" y="11861"/>
                </a:lnTo>
                <a:cubicBezTo>
                  <a:pt x="2698531" y="11861"/>
                  <a:pt x="2727739" y="41070"/>
                  <a:pt x="2727739" y="77101"/>
                </a:cubicBezTo>
                <a:lnTo>
                  <a:pt x="2727739" y="705757"/>
                </a:lnTo>
                <a:cubicBezTo>
                  <a:pt x="2727739" y="741788"/>
                  <a:pt x="2698531" y="770997"/>
                  <a:pt x="2662499" y="770997"/>
                </a:cubicBezTo>
                <a:lnTo>
                  <a:pt x="1938951" y="770997"/>
                </a:lnTo>
                <a:cubicBezTo>
                  <a:pt x="1902920" y="770997"/>
                  <a:pt x="1873711" y="741788"/>
                  <a:pt x="1873711" y="705757"/>
                </a:cubicBezTo>
                <a:lnTo>
                  <a:pt x="1873711" y="77101"/>
                </a:lnTo>
                <a:cubicBezTo>
                  <a:pt x="1873711" y="41070"/>
                  <a:pt x="1902920" y="11861"/>
                  <a:pt x="1938951" y="11861"/>
                </a:cubicBezTo>
                <a:close/>
                <a:moveTo>
                  <a:pt x="3841650" y="0"/>
                </a:moveTo>
                <a:lnTo>
                  <a:pt x="4561120" y="0"/>
                </a:lnTo>
                <a:cubicBezTo>
                  <a:pt x="4598277" y="0"/>
                  <a:pt x="4628399" y="30122"/>
                  <a:pt x="4628399" y="67279"/>
                </a:cubicBezTo>
                <a:lnTo>
                  <a:pt x="4628399" y="715579"/>
                </a:lnTo>
                <a:cubicBezTo>
                  <a:pt x="4628399" y="752736"/>
                  <a:pt x="4598277" y="782858"/>
                  <a:pt x="4561120" y="782858"/>
                </a:cubicBezTo>
                <a:lnTo>
                  <a:pt x="3841650" y="782858"/>
                </a:lnTo>
                <a:cubicBezTo>
                  <a:pt x="3804493" y="782858"/>
                  <a:pt x="3774371" y="752736"/>
                  <a:pt x="3774371" y="715579"/>
                </a:cubicBezTo>
                <a:lnTo>
                  <a:pt x="3774371" y="67279"/>
                </a:lnTo>
                <a:cubicBezTo>
                  <a:pt x="3774371" y="30122"/>
                  <a:pt x="3804493" y="0"/>
                  <a:pt x="3841650" y="0"/>
                </a:cubicBezTo>
                <a:close/>
                <a:moveTo>
                  <a:pt x="957580" y="0"/>
                </a:moveTo>
                <a:lnTo>
                  <a:pt x="1677049" y="0"/>
                </a:lnTo>
                <a:cubicBezTo>
                  <a:pt x="1714206" y="0"/>
                  <a:pt x="1744328" y="30122"/>
                  <a:pt x="1744328" y="67279"/>
                </a:cubicBezTo>
                <a:lnTo>
                  <a:pt x="1744328" y="715579"/>
                </a:lnTo>
                <a:cubicBezTo>
                  <a:pt x="1744328" y="752736"/>
                  <a:pt x="1714206" y="782858"/>
                  <a:pt x="1677049" y="782858"/>
                </a:cubicBezTo>
                <a:lnTo>
                  <a:pt x="957580" y="782858"/>
                </a:lnTo>
                <a:cubicBezTo>
                  <a:pt x="920423" y="782858"/>
                  <a:pt x="890302" y="752736"/>
                  <a:pt x="890302" y="715579"/>
                </a:cubicBezTo>
                <a:lnTo>
                  <a:pt x="890302" y="67279"/>
                </a:lnTo>
                <a:cubicBezTo>
                  <a:pt x="890302" y="30122"/>
                  <a:pt x="920423" y="0"/>
                  <a:pt x="957580" y="0"/>
                </a:cubicBezTo>
                <a:close/>
              </a:path>
            </a:pathLst>
          </a:custGeom>
          <a:solidFill>
            <a:srgbClr val="FFC000"/>
          </a:solidFill>
          <a:ln w="1905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407499"/>
      </p:ext>
    </p:extLst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292050" y="3067958"/>
            <a:ext cx="4112551" cy="2991295"/>
          </a:xfrm>
          <a:custGeom>
            <a:avLst/>
            <a:gdLst>
              <a:gd name="connsiteX0" fmla="*/ 518389 w 4112551"/>
              <a:gd name="connsiteY0" fmla="*/ 0 h 2991295"/>
              <a:gd name="connsiteX1" fmla="*/ 572148 w 4112551"/>
              <a:gd name="connsiteY1" fmla="*/ 1920 h 2991295"/>
              <a:gd name="connsiteX2" fmla="*/ 629747 w 4112551"/>
              <a:gd name="connsiteY2" fmla="*/ 5760 h 2991295"/>
              <a:gd name="connsiteX3" fmla="*/ 687345 w 4112551"/>
              <a:gd name="connsiteY3" fmla="*/ 13440 h 2991295"/>
              <a:gd name="connsiteX4" fmla="*/ 746864 w 4112551"/>
              <a:gd name="connsiteY4" fmla="*/ 23040 h 2991295"/>
              <a:gd name="connsiteX5" fmla="*/ 883181 w 4112551"/>
              <a:gd name="connsiteY5" fmla="*/ 46079 h 2991295"/>
              <a:gd name="connsiteX6" fmla="*/ 1029098 w 4112551"/>
              <a:gd name="connsiteY6" fmla="*/ 65279 h 2991295"/>
              <a:gd name="connsiteX7" fmla="*/ 1184615 w 4112551"/>
              <a:gd name="connsiteY7" fmla="*/ 82559 h 2991295"/>
              <a:gd name="connsiteX8" fmla="*/ 1347811 w 4112551"/>
              <a:gd name="connsiteY8" fmla="*/ 95998 h 2991295"/>
              <a:gd name="connsiteX9" fmla="*/ 1518687 w 4112551"/>
              <a:gd name="connsiteY9" fmla="*/ 107518 h 2991295"/>
              <a:gd name="connsiteX10" fmla="*/ 1693403 w 4112551"/>
              <a:gd name="connsiteY10" fmla="*/ 115198 h 2991295"/>
              <a:gd name="connsiteX11" fmla="*/ 1873879 w 4112551"/>
              <a:gd name="connsiteY11" fmla="*/ 120958 h 2991295"/>
              <a:gd name="connsiteX12" fmla="*/ 2058195 w 4112551"/>
              <a:gd name="connsiteY12" fmla="*/ 120958 h 2991295"/>
              <a:gd name="connsiteX13" fmla="*/ 2242511 w 4112551"/>
              <a:gd name="connsiteY13" fmla="*/ 120958 h 2991295"/>
              <a:gd name="connsiteX14" fmla="*/ 2424907 w 4112551"/>
              <a:gd name="connsiteY14" fmla="*/ 115198 h 2991295"/>
              <a:gd name="connsiteX15" fmla="*/ 2599624 w 4112551"/>
              <a:gd name="connsiteY15" fmla="*/ 107518 h 2991295"/>
              <a:gd name="connsiteX16" fmla="*/ 2770500 w 4112551"/>
              <a:gd name="connsiteY16" fmla="*/ 95998 h 2991295"/>
              <a:gd name="connsiteX17" fmla="*/ 2933697 w 4112551"/>
              <a:gd name="connsiteY17" fmla="*/ 82559 h 2991295"/>
              <a:gd name="connsiteX18" fmla="*/ 3089213 w 4112551"/>
              <a:gd name="connsiteY18" fmla="*/ 65279 h 2991295"/>
              <a:gd name="connsiteX19" fmla="*/ 3235130 w 4112551"/>
              <a:gd name="connsiteY19" fmla="*/ 46079 h 2991295"/>
              <a:gd name="connsiteX20" fmla="*/ 3371447 w 4112551"/>
              <a:gd name="connsiteY20" fmla="*/ 23040 h 2991295"/>
              <a:gd name="connsiteX21" fmla="*/ 3429046 w 4112551"/>
              <a:gd name="connsiteY21" fmla="*/ 13440 h 2991295"/>
              <a:gd name="connsiteX22" fmla="*/ 3484725 w 4112551"/>
              <a:gd name="connsiteY22" fmla="*/ 5760 h 2991295"/>
              <a:gd name="connsiteX23" fmla="*/ 3540403 w 4112551"/>
              <a:gd name="connsiteY23" fmla="*/ 1920 h 2991295"/>
              <a:gd name="connsiteX24" fmla="*/ 3592242 w 4112551"/>
              <a:gd name="connsiteY24" fmla="*/ 1920 h 2991295"/>
              <a:gd name="connsiteX25" fmla="*/ 3630641 w 4112551"/>
              <a:gd name="connsiteY25" fmla="*/ 1920 h 2991295"/>
              <a:gd name="connsiteX26" fmla="*/ 3669041 w 4112551"/>
              <a:gd name="connsiteY26" fmla="*/ 3840 h 2991295"/>
              <a:gd name="connsiteX27" fmla="*/ 3705520 w 4112551"/>
              <a:gd name="connsiteY27" fmla="*/ 7680 h 2991295"/>
              <a:gd name="connsiteX28" fmla="*/ 3740079 w 4112551"/>
              <a:gd name="connsiteY28" fmla="*/ 13440 h 2991295"/>
              <a:gd name="connsiteX29" fmla="*/ 3772718 w 4112551"/>
              <a:gd name="connsiteY29" fmla="*/ 21120 h 2991295"/>
              <a:gd name="connsiteX30" fmla="*/ 3805358 w 4112551"/>
              <a:gd name="connsiteY30" fmla="*/ 28800 h 2991295"/>
              <a:gd name="connsiteX31" fmla="*/ 3836077 w 4112551"/>
              <a:gd name="connsiteY31" fmla="*/ 38399 h 2991295"/>
              <a:gd name="connsiteX32" fmla="*/ 3866796 w 4112551"/>
              <a:gd name="connsiteY32" fmla="*/ 49919 h 2991295"/>
              <a:gd name="connsiteX33" fmla="*/ 3895596 w 4112551"/>
              <a:gd name="connsiteY33" fmla="*/ 61439 h 2991295"/>
              <a:gd name="connsiteX34" fmla="*/ 3920555 w 4112551"/>
              <a:gd name="connsiteY34" fmla="*/ 74879 h 2991295"/>
              <a:gd name="connsiteX35" fmla="*/ 3947435 w 4112551"/>
              <a:gd name="connsiteY35" fmla="*/ 90238 h 2991295"/>
              <a:gd name="connsiteX36" fmla="*/ 3970474 w 4112551"/>
              <a:gd name="connsiteY36" fmla="*/ 107518 h 2991295"/>
              <a:gd name="connsiteX37" fmla="*/ 3991593 w 4112551"/>
              <a:gd name="connsiteY37" fmla="*/ 124798 h 2991295"/>
              <a:gd name="connsiteX38" fmla="*/ 4012713 w 4112551"/>
              <a:gd name="connsiteY38" fmla="*/ 143997 h 2991295"/>
              <a:gd name="connsiteX39" fmla="*/ 4029993 w 4112551"/>
              <a:gd name="connsiteY39" fmla="*/ 165117 h 2991295"/>
              <a:gd name="connsiteX40" fmla="*/ 4047273 w 4112551"/>
              <a:gd name="connsiteY40" fmla="*/ 188156 h 2991295"/>
              <a:gd name="connsiteX41" fmla="*/ 4066472 w 4112551"/>
              <a:gd name="connsiteY41" fmla="*/ 216956 h 2991295"/>
              <a:gd name="connsiteX42" fmla="*/ 4083751 w 4112551"/>
              <a:gd name="connsiteY42" fmla="*/ 251515 h 2991295"/>
              <a:gd name="connsiteX43" fmla="*/ 4091431 w 4112551"/>
              <a:gd name="connsiteY43" fmla="*/ 270714 h 2991295"/>
              <a:gd name="connsiteX44" fmla="*/ 4099111 w 4112551"/>
              <a:gd name="connsiteY44" fmla="*/ 291834 h 2991295"/>
              <a:gd name="connsiteX45" fmla="*/ 4102951 w 4112551"/>
              <a:gd name="connsiteY45" fmla="*/ 314873 h 2991295"/>
              <a:gd name="connsiteX46" fmla="*/ 4108711 w 4112551"/>
              <a:gd name="connsiteY46" fmla="*/ 337913 h 2991295"/>
              <a:gd name="connsiteX47" fmla="*/ 4110631 w 4112551"/>
              <a:gd name="connsiteY47" fmla="*/ 362872 h 2991295"/>
              <a:gd name="connsiteX48" fmla="*/ 4112551 w 4112551"/>
              <a:gd name="connsiteY48" fmla="*/ 387832 h 2991295"/>
              <a:gd name="connsiteX49" fmla="*/ 4112551 w 4112551"/>
              <a:gd name="connsiteY49" fmla="*/ 416631 h 2991295"/>
              <a:gd name="connsiteX50" fmla="*/ 4110631 w 4112551"/>
              <a:gd name="connsiteY50" fmla="*/ 445430 h 2991295"/>
              <a:gd name="connsiteX51" fmla="*/ 4106791 w 4112551"/>
              <a:gd name="connsiteY51" fmla="*/ 476150 h 2991295"/>
              <a:gd name="connsiteX52" fmla="*/ 4101031 w 4112551"/>
              <a:gd name="connsiteY52" fmla="*/ 506869 h 2991295"/>
              <a:gd name="connsiteX53" fmla="*/ 4091431 w 4112551"/>
              <a:gd name="connsiteY53" fmla="*/ 541428 h 2991295"/>
              <a:gd name="connsiteX54" fmla="*/ 4079912 w 4112551"/>
              <a:gd name="connsiteY54" fmla="*/ 575988 h 2991295"/>
              <a:gd name="connsiteX55" fmla="*/ 4064552 w 4112551"/>
              <a:gd name="connsiteY55" fmla="*/ 622067 h 2991295"/>
              <a:gd name="connsiteX56" fmla="*/ 4049192 w 4112551"/>
              <a:gd name="connsiteY56" fmla="*/ 671986 h 2991295"/>
              <a:gd name="connsiteX57" fmla="*/ 4035753 w 4112551"/>
              <a:gd name="connsiteY57" fmla="*/ 721904 h 2991295"/>
              <a:gd name="connsiteX58" fmla="*/ 4022313 w 4112551"/>
              <a:gd name="connsiteY58" fmla="*/ 775663 h 2991295"/>
              <a:gd name="connsiteX59" fmla="*/ 4010793 w 4112551"/>
              <a:gd name="connsiteY59" fmla="*/ 829422 h 2991295"/>
              <a:gd name="connsiteX60" fmla="*/ 3999273 w 4112551"/>
              <a:gd name="connsiteY60" fmla="*/ 885101 h 2991295"/>
              <a:gd name="connsiteX61" fmla="*/ 3989674 w 4112551"/>
              <a:gd name="connsiteY61" fmla="*/ 940780 h 2991295"/>
              <a:gd name="connsiteX62" fmla="*/ 3980074 w 4112551"/>
              <a:gd name="connsiteY62" fmla="*/ 998379 h 2991295"/>
              <a:gd name="connsiteX63" fmla="*/ 3972394 w 4112551"/>
              <a:gd name="connsiteY63" fmla="*/ 1057897 h 2991295"/>
              <a:gd name="connsiteX64" fmla="*/ 3964714 w 4112551"/>
              <a:gd name="connsiteY64" fmla="*/ 1117416 h 2991295"/>
              <a:gd name="connsiteX65" fmla="*/ 3955115 w 4112551"/>
              <a:gd name="connsiteY65" fmla="*/ 1242213 h 2991295"/>
              <a:gd name="connsiteX66" fmla="*/ 3947435 w 4112551"/>
              <a:gd name="connsiteY66" fmla="*/ 1368930 h 2991295"/>
              <a:gd name="connsiteX67" fmla="*/ 3945515 w 4112551"/>
              <a:gd name="connsiteY67" fmla="*/ 1497568 h 2991295"/>
              <a:gd name="connsiteX68" fmla="*/ 3947435 w 4112551"/>
              <a:gd name="connsiteY68" fmla="*/ 1624285 h 2991295"/>
              <a:gd name="connsiteX69" fmla="*/ 3955115 w 4112551"/>
              <a:gd name="connsiteY69" fmla="*/ 1751002 h 2991295"/>
              <a:gd name="connsiteX70" fmla="*/ 3964714 w 4112551"/>
              <a:gd name="connsiteY70" fmla="*/ 1871960 h 2991295"/>
              <a:gd name="connsiteX71" fmla="*/ 3980074 w 4112551"/>
              <a:gd name="connsiteY71" fmla="*/ 1990997 h 2991295"/>
              <a:gd name="connsiteX72" fmla="*/ 3987754 w 4112551"/>
              <a:gd name="connsiteY72" fmla="*/ 2048596 h 2991295"/>
              <a:gd name="connsiteX73" fmla="*/ 3997353 w 4112551"/>
              <a:gd name="connsiteY73" fmla="*/ 2104274 h 2991295"/>
              <a:gd name="connsiteX74" fmla="*/ 4008873 w 4112551"/>
              <a:gd name="connsiteY74" fmla="*/ 2159953 h 2991295"/>
              <a:gd name="connsiteX75" fmla="*/ 4020393 w 4112551"/>
              <a:gd name="connsiteY75" fmla="*/ 2211792 h 2991295"/>
              <a:gd name="connsiteX76" fmla="*/ 4033833 w 4112551"/>
              <a:gd name="connsiteY76" fmla="*/ 2263631 h 2991295"/>
              <a:gd name="connsiteX77" fmla="*/ 4047273 w 4112551"/>
              <a:gd name="connsiteY77" fmla="*/ 2315470 h 2991295"/>
              <a:gd name="connsiteX78" fmla="*/ 4060712 w 4112551"/>
              <a:gd name="connsiteY78" fmla="*/ 2363469 h 2991295"/>
              <a:gd name="connsiteX79" fmla="*/ 4076072 w 4112551"/>
              <a:gd name="connsiteY79" fmla="*/ 2411468 h 2991295"/>
              <a:gd name="connsiteX80" fmla="*/ 4087591 w 4112551"/>
              <a:gd name="connsiteY80" fmla="*/ 2446027 h 2991295"/>
              <a:gd name="connsiteX81" fmla="*/ 4097191 w 4112551"/>
              <a:gd name="connsiteY81" fmla="*/ 2480586 h 2991295"/>
              <a:gd name="connsiteX82" fmla="*/ 4102951 w 4112551"/>
              <a:gd name="connsiteY82" fmla="*/ 2515145 h 2991295"/>
              <a:gd name="connsiteX83" fmla="*/ 4108711 w 4112551"/>
              <a:gd name="connsiteY83" fmla="*/ 2545865 h 2991295"/>
              <a:gd name="connsiteX84" fmla="*/ 4110631 w 4112551"/>
              <a:gd name="connsiteY84" fmla="*/ 2576584 h 2991295"/>
              <a:gd name="connsiteX85" fmla="*/ 4110631 w 4112551"/>
              <a:gd name="connsiteY85" fmla="*/ 2603464 h 2991295"/>
              <a:gd name="connsiteX86" fmla="*/ 4108711 w 4112551"/>
              <a:gd name="connsiteY86" fmla="*/ 2630343 h 2991295"/>
              <a:gd name="connsiteX87" fmla="*/ 4106791 w 4112551"/>
              <a:gd name="connsiteY87" fmla="*/ 2657222 h 2991295"/>
              <a:gd name="connsiteX88" fmla="*/ 4101031 w 4112551"/>
              <a:gd name="connsiteY88" fmla="*/ 2680262 h 2991295"/>
              <a:gd name="connsiteX89" fmla="*/ 4095271 w 4112551"/>
              <a:gd name="connsiteY89" fmla="*/ 2703301 h 2991295"/>
              <a:gd name="connsiteX90" fmla="*/ 4089511 w 4112551"/>
              <a:gd name="connsiteY90" fmla="*/ 2724421 h 2991295"/>
              <a:gd name="connsiteX91" fmla="*/ 4081832 w 4112551"/>
              <a:gd name="connsiteY91" fmla="*/ 2743621 h 2991295"/>
              <a:gd name="connsiteX92" fmla="*/ 4074152 w 4112551"/>
              <a:gd name="connsiteY92" fmla="*/ 2762820 h 2991295"/>
              <a:gd name="connsiteX93" fmla="*/ 4064552 w 4112551"/>
              <a:gd name="connsiteY93" fmla="*/ 2778180 h 2991295"/>
              <a:gd name="connsiteX94" fmla="*/ 4045353 w 4112551"/>
              <a:gd name="connsiteY94" fmla="*/ 2808899 h 2991295"/>
              <a:gd name="connsiteX95" fmla="*/ 4028073 w 4112551"/>
              <a:gd name="connsiteY95" fmla="*/ 2830019 h 2991295"/>
              <a:gd name="connsiteX96" fmla="*/ 4010793 w 4112551"/>
              <a:gd name="connsiteY96" fmla="*/ 2851138 h 2991295"/>
              <a:gd name="connsiteX97" fmla="*/ 3989674 w 4112551"/>
              <a:gd name="connsiteY97" fmla="*/ 2870338 h 2991295"/>
              <a:gd name="connsiteX98" fmla="*/ 3968554 w 4112551"/>
              <a:gd name="connsiteY98" fmla="*/ 2887617 h 2991295"/>
              <a:gd name="connsiteX99" fmla="*/ 3945515 w 4112551"/>
              <a:gd name="connsiteY99" fmla="*/ 2904897 h 2991295"/>
              <a:gd name="connsiteX100" fmla="*/ 3920555 w 4112551"/>
              <a:gd name="connsiteY100" fmla="*/ 2920257 h 2991295"/>
              <a:gd name="connsiteX101" fmla="*/ 3893676 w 4112551"/>
              <a:gd name="connsiteY101" fmla="*/ 2933696 h 2991295"/>
              <a:gd name="connsiteX102" fmla="*/ 3864876 w 4112551"/>
              <a:gd name="connsiteY102" fmla="*/ 2945216 h 2991295"/>
              <a:gd name="connsiteX103" fmla="*/ 3836077 w 4112551"/>
              <a:gd name="connsiteY103" fmla="*/ 2956736 h 2991295"/>
              <a:gd name="connsiteX104" fmla="*/ 3805358 w 4112551"/>
              <a:gd name="connsiteY104" fmla="*/ 2966336 h 2991295"/>
              <a:gd name="connsiteX105" fmla="*/ 3772718 w 4112551"/>
              <a:gd name="connsiteY105" fmla="*/ 2974016 h 2991295"/>
              <a:gd name="connsiteX106" fmla="*/ 3738159 w 4112551"/>
              <a:gd name="connsiteY106" fmla="*/ 2979775 h 2991295"/>
              <a:gd name="connsiteX107" fmla="*/ 3703600 w 4112551"/>
              <a:gd name="connsiteY107" fmla="*/ 2985535 h 2991295"/>
              <a:gd name="connsiteX108" fmla="*/ 3665201 w 4112551"/>
              <a:gd name="connsiteY108" fmla="*/ 2989375 h 2991295"/>
              <a:gd name="connsiteX109" fmla="*/ 3628721 w 4112551"/>
              <a:gd name="connsiteY109" fmla="*/ 2991295 h 2991295"/>
              <a:gd name="connsiteX110" fmla="*/ 3588402 w 4112551"/>
              <a:gd name="connsiteY110" fmla="*/ 2991295 h 2991295"/>
              <a:gd name="connsiteX111" fmla="*/ 3532723 w 4112551"/>
              <a:gd name="connsiteY111" fmla="*/ 2991295 h 2991295"/>
              <a:gd name="connsiteX112" fmla="*/ 3475125 w 4112551"/>
              <a:gd name="connsiteY112" fmla="*/ 2985535 h 2991295"/>
              <a:gd name="connsiteX113" fmla="*/ 3415606 w 4112551"/>
              <a:gd name="connsiteY113" fmla="*/ 2979775 h 2991295"/>
              <a:gd name="connsiteX114" fmla="*/ 3354167 w 4112551"/>
              <a:gd name="connsiteY114" fmla="*/ 2970176 h 2991295"/>
              <a:gd name="connsiteX115" fmla="*/ 3217850 w 4112551"/>
              <a:gd name="connsiteY115" fmla="*/ 2947136 h 2991295"/>
              <a:gd name="connsiteX116" fmla="*/ 3071933 w 4112551"/>
              <a:gd name="connsiteY116" fmla="*/ 2927937 h 2991295"/>
              <a:gd name="connsiteX117" fmla="*/ 2918337 w 4112551"/>
              <a:gd name="connsiteY117" fmla="*/ 2912577 h 2991295"/>
              <a:gd name="connsiteX118" fmla="*/ 2757060 w 4112551"/>
              <a:gd name="connsiteY118" fmla="*/ 2899137 h 2991295"/>
              <a:gd name="connsiteX119" fmla="*/ 2590024 w 4112551"/>
              <a:gd name="connsiteY119" fmla="*/ 2887617 h 2991295"/>
              <a:gd name="connsiteX120" fmla="*/ 2417228 w 4112551"/>
              <a:gd name="connsiteY120" fmla="*/ 2879938 h 2991295"/>
              <a:gd name="connsiteX121" fmla="*/ 2238671 w 4112551"/>
              <a:gd name="connsiteY121" fmla="*/ 2876098 h 2991295"/>
              <a:gd name="connsiteX122" fmla="*/ 2058195 w 4112551"/>
              <a:gd name="connsiteY122" fmla="*/ 2874178 h 2991295"/>
              <a:gd name="connsiteX123" fmla="*/ 1877719 w 4112551"/>
              <a:gd name="connsiteY123" fmla="*/ 2876098 h 2991295"/>
              <a:gd name="connsiteX124" fmla="*/ 1701083 w 4112551"/>
              <a:gd name="connsiteY124" fmla="*/ 2879938 h 2991295"/>
              <a:gd name="connsiteX125" fmla="*/ 1528287 w 4112551"/>
              <a:gd name="connsiteY125" fmla="*/ 2887617 h 2991295"/>
              <a:gd name="connsiteX126" fmla="*/ 1361251 w 4112551"/>
              <a:gd name="connsiteY126" fmla="*/ 2899137 h 2991295"/>
              <a:gd name="connsiteX127" fmla="*/ 1199974 w 4112551"/>
              <a:gd name="connsiteY127" fmla="*/ 2912577 h 2991295"/>
              <a:gd name="connsiteX128" fmla="*/ 1046378 w 4112551"/>
              <a:gd name="connsiteY128" fmla="*/ 2927937 h 2991295"/>
              <a:gd name="connsiteX129" fmla="*/ 900461 w 4112551"/>
              <a:gd name="connsiteY129" fmla="*/ 2947136 h 2991295"/>
              <a:gd name="connsiteX130" fmla="*/ 764144 w 4112551"/>
              <a:gd name="connsiteY130" fmla="*/ 2970176 h 2991295"/>
              <a:gd name="connsiteX131" fmla="*/ 704625 w 4112551"/>
              <a:gd name="connsiteY131" fmla="*/ 2979775 h 2991295"/>
              <a:gd name="connsiteX132" fmla="*/ 645106 w 4112551"/>
              <a:gd name="connsiteY132" fmla="*/ 2985535 h 2991295"/>
              <a:gd name="connsiteX133" fmla="*/ 587508 w 4112551"/>
              <a:gd name="connsiteY133" fmla="*/ 2989375 h 2991295"/>
              <a:gd name="connsiteX134" fmla="*/ 531829 w 4112551"/>
              <a:gd name="connsiteY134" fmla="*/ 2991295 h 2991295"/>
              <a:gd name="connsiteX135" fmla="*/ 491510 w 4112551"/>
              <a:gd name="connsiteY135" fmla="*/ 2991295 h 2991295"/>
              <a:gd name="connsiteX136" fmla="*/ 453110 w 4112551"/>
              <a:gd name="connsiteY136" fmla="*/ 2987455 h 2991295"/>
              <a:gd name="connsiteX137" fmla="*/ 416631 w 4112551"/>
              <a:gd name="connsiteY137" fmla="*/ 2983615 h 2991295"/>
              <a:gd name="connsiteX138" fmla="*/ 380152 w 4112551"/>
              <a:gd name="connsiteY138" fmla="*/ 2979775 h 2991295"/>
              <a:gd name="connsiteX139" fmla="*/ 345593 w 4112551"/>
              <a:gd name="connsiteY139" fmla="*/ 2972096 h 2991295"/>
              <a:gd name="connsiteX140" fmla="*/ 312953 w 4112551"/>
              <a:gd name="connsiteY140" fmla="*/ 2964416 h 2991295"/>
              <a:gd name="connsiteX141" fmla="*/ 280314 w 4112551"/>
              <a:gd name="connsiteY141" fmla="*/ 2954816 h 2991295"/>
              <a:gd name="connsiteX142" fmla="*/ 249595 w 4112551"/>
              <a:gd name="connsiteY142" fmla="*/ 2943296 h 2991295"/>
              <a:gd name="connsiteX143" fmla="*/ 220795 w 4112551"/>
              <a:gd name="connsiteY143" fmla="*/ 2929856 h 2991295"/>
              <a:gd name="connsiteX144" fmla="*/ 193916 w 4112551"/>
              <a:gd name="connsiteY144" fmla="*/ 2916417 h 2991295"/>
              <a:gd name="connsiteX145" fmla="*/ 168957 w 4112551"/>
              <a:gd name="connsiteY145" fmla="*/ 2901057 h 2991295"/>
              <a:gd name="connsiteX146" fmla="*/ 143997 w 4112551"/>
              <a:gd name="connsiteY146" fmla="*/ 2885697 h 2991295"/>
              <a:gd name="connsiteX147" fmla="*/ 120958 w 4112551"/>
              <a:gd name="connsiteY147" fmla="*/ 2866498 h 2991295"/>
              <a:gd name="connsiteX148" fmla="*/ 101758 w 4112551"/>
              <a:gd name="connsiteY148" fmla="*/ 2847298 h 2991295"/>
              <a:gd name="connsiteX149" fmla="*/ 82558 w 4112551"/>
              <a:gd name="connsiteY149" fmla="*/ 2828099 h 2991295"/>
              <a:gd name="connsiteX150" fmla="*/ 65279 w 4112551"/>
              <a:gd name="connsiteY150" fmla="*/ 2805059 h 2991295"/>
              <a:gd name="connsiteX151" fmla="*/ 47999 w 4112551"/>
              <a:gd name="connsiteY151" fmla="*/ 2776260 h 2991295"/>
              <a:gd name="connsiteX152" fmla="*/ 30720 w 4112551"/>
              <a:gd name="connsiteY152" fmla="*/ 2741701 h 2991295"/>
              <a:gd name="connsiteX153" fmla="*/ 23040 w 4112551"/>
              <a:gd name="connsiteY153" fmla="*/ 2722501 h 2991295"/>
              <a:gd name="connsiteX154" fmla="*/ 17280 w 4112551"/>
              <a:gd name="connsiteY154" fmla="*/ 2703301 h 2991295"/>
              <a:gd name="connsiteX155" fmla="*/ 11520 w 4112551"/>
              <a:gd name="connsiteY155" fmla="*/ 2680262 h 2991295"/>
              <a:gd name="connsiteX156" fmla="*/ 7680 w 4112551"/>
              <a:gd name="connsiteY156" fmla="*/ 2657222 h 2991295"/>
              <a:gd name="connsiteX157" fmla="*/ 3840 w 4112551"/>
              <a:gd name="connsiteY157" fmla="*/ 2634183 h 2991295"/>
              <a:gd name="connsiteX158" fmla="*/ 3840 w 4112551"/>
              <a:gd name="connsiteY158" fmla="*/ 2607303 h 2991295"/>
              <a:gd name="connsiteX159" fmla="*/ 3840 w 4112551"/>
              <a:gd name="connsiteY159" fmla="*/ 2580424 h 2991295"/>
              <a:gd name="connsiteX160" fmla="*/ 5760 w 4112551"/>
              <a:gd name="connsiteY160" fmla="*/ 2551625 h 2991295"/>
              <a:gd name="connsiteX161" fmla="*/ 9600 w 4112551"/>
              <a:gd name="connsiteY161" fmla="*/ 2522825 h 2991295"/>
              <a:gd name="connsiteX162" fmla="*/ 17280 w 4112551"/>
              <a:gd name="connsiteY162" fmla="*/ 2490186 h 2991295"/>
              <a:gd name="connsiteX163" fmla="*/ 24960 w 4112551"/>
              <a:gd name="connsiteY163" fmla="*/ 2457547 h 2991295"/>
              <a:gd name="connsiteX164" fmla="*/ 36479 w 4112551"/>
              <a:gd name="connsiteY164" fmla="*/ 2422987 h 2991295"/>
              <a:gd name="connsiteX165" fmla="*/ 51839 w 4112551"/>
              <a:gd name="connsiteY165" fmla="*/ 2376908 h 2991295"/>
              <a:gd name="connsiteX166" fmla="*/ 67199 w 4112551"/>
              <a:gd name="connsiteY166" fmla="*/ 2326990 h 2991295"/>
              <a:gd name="connsiteX167" fmla="*/ 80639 w 4112551"/>
              <a:gd name="connsiteY167" fmla="*/ 2277071 h 2991295"/>
              <a:gd name="connsiteX168" fmla="*/ 94078 w 4112551"/>
              <a:gd name="connsiteY168" fmla="*/ 2223312 h 2991295"/>
              <a:gd name="connsiteX169" fmla="*/ 105598 w 4112551"/>
              <a:gd name="connsiteY169" fmla="*/ 2169553 h 2991295"/>
              <a:gd name="connsiteX170" fmla="*/ 117118 w 4112551"/>
              <a:gd name="connsiteY170" fmla="*/ 2113874 h 2991295"/>
              <a:gd name="connsiteX171" fmla="*/ 128637 w 4112551"/>
              <a:gd name="connsiteY171" fmla="*/ 2058195 h 2991295"/>
              <a:gd name="connsiteX172" fmla="*/ 136317 w 4112551"/>
              <a:gd name="connsiteY172" fmla="*/ 1998677 h 2991295"/>
              <a:gd name="connsiteX173" fmla="*/ 143997 w 4112551"/>
              <a:gd name="connsiteY173" fmla="*/ 1939158 h 2991295"/>
              <a:gd name="connsiteX174" fmla="*/ 151677 w 4112551"/>
              <a:gd name="connsiteY174" fmla="*/ 1879639 h 2991295"/>
              <a:gd name="connsiteX175" fmla="*/ 163197 w 4112551"/>
              <a:gd name="connsiteY175" fmla="*/ 1754842 h 2991295"/>
              <a:gd name="connsiteX176" fmla="*/ 168957 w 4112551"/>
              <a:gd name="connsiteY176" fmla="*/ 1628125 h 2991295"/>
              <a:gd name="connsiteX177" fmla="*/ 170877 w 4112551"/>
              <a:gd name="connsiteY177" fmla="*/ 1497568 h 2991295"/>
              <a:gd name="connsiteX178" fmla="*/ 168957 w 4112551"/>
              <a:gd name="connsiteY178" fmla="*/ 1367010 h 2991295"/>
              <a:gd name="connsiteX179" fmla="*/ 163197 w 4112551"/>
              <a:gd name="connsiteY179" fmla="*/ 1238373 h 2991295"/>
              <a:gd name="connsiteX180" fmla="*/ 157437 w 4112551"/>
              <a:gd name="connsiteY180" fmla="*/ 1175015 h 2991295"/>
              <a:gd name="connsiteX181" fmla="*/ 151677 w 4112551"/>
              <a:gd name="connsiteY181" fmla="*/ 1113576 h 2991295"/>
              <a:gd name="connsiteX182" fmla="*/ 143997 w 4112551"/>
              <a:gd name="connsiteY182" fmla="*/ 1052137 h 2991295"/>
              <a:gd name="connsiteX183" fmla="*/ 136317 w 4112551"/>
              <a:gd name="connsiteY183" fmla="*/ 992619 h 2991295"/>
              <a:gd name="connsiteX184" fmla="*/ 126718 w 4112551"/>
              <a:gd name="connsiteY184" fmla="*/ 933100 h 2991295"/>
              <a:gd name="connsiteX185" fmla="*/ 117118 w 4112551"/>
              <a:gd name="connsiteY185" fmla="*/ 875501 h 2991295"/>
              <a:gd name="connsiteX186" fmla="*/ 105598 w 4112551"/>
              <a:gd name="connsiteY186" fmla="*/ 819822 h 2991295"/>
              <a:gd name="connsiteX187" fmla="*/ 94078 w 4112551"/>
              <a:gd name="connsiteY187" fmla="*/ 766064 h 2991295"/>
              <a:gd name="connsiteX188" fmla="*/ 80639 w 4112551"/>
              <a:gd name="connsiteY188" fmla="*/ 714225 h 2991295"/>
              <a:gd name="connsiteX189" fmla="*/ 65279 w 4112551"/>
              <a:gd name="connsiteY189" fmla="*/ 662386 h 2991295"/>
              <a:gd name="connsiteX190" fmla="*/ 49919 w 4112551"/>
              <a:gd name="connsiteY190" fmla="*/ 614387 h 2991295"/>
              <a:gd name="connsiteX191" fmla="*/ 34560 w 4112551"/>
              <a:gd name="connsiteY191" fmla="*/ 566388 h 2991295"/>
              <a:gd name="connsiteX192" fmla="*/ 23040 w 4112551"/>
              <a:gd name="connsiteY192" fmla="*/ 531829 h 2991295"/>
              <a:gd name="connsiteX193" fmla="*/ 13440 w 4112551"/>
              <a:gd name="connsiteY193" fmla="*/ 499189 h 2991295"/>
              <a:gd name="connsiteX194" fmla="*/ 7680 w 4112551"/>
              <a:gd name="connsiteY194" fmla="*/ 468470 h 2991295"/>
              <a:gd name="connsiteX195" fmla="*/ 3840 w 4112551"/>
              <a:gd name="connsiteY195" fmla="*/ 437751 h 2991295"/>
              <a:gd name="connsiteX196" fmla="*/ 1920 w 4112551"/>
              <a:gd name="connsiteY196" fmla="*/ 408951 h 2991295"/>
              <a:gd name="connsiteX197" fmla="*/ 0 w 4112551"/>
              <a:gd name="connsiteY197" fmla="*/ 382072 h 2991295"/>
              <a:gd name="connsiteX198" fmla="*/ 1920 w 4112551"/>
              <a:gd name="connsiteY198" fmla="*/ 357112 h 2991295"/>
              <a:gd name="connsiteX199" fmla="*/ 5760 w 4112551"/>
              <a:gd name="connsiteY199" fmla="*/ 332153 h 2991295"/>
              <a:gd name="connsiteX200" fmla="*/ 9600 w 4112551"/>
              <a:gd name="connsiteY200" fmla="*/ 309113 h 2991295"/>
              <a:gd name="connsiteX201" fmla="*/ 13440 w 4112551"/>
              <a:gd name="connsiteY201" fmla="*/ 287994 h 2991295"/>
              <a:gd name="connsiteX202" fmla="*/ 21120 w 4112551"/>
              <a:gd name="connsiteY202" fmla="*/ 266874 h 2991295"/>
              <a:gd name="connsiteX203" fmla="*/ 28800 w 4112551"/>
              <a:gd name="connsiteY203" fmla="*/ 247675 h 2991295"/>
              <a:gd name="connsiteX204" fmla="*/ 44159 w 4112551"/>
              <a:gd name="connsiteY204" fmla="*/ 213116 h 2991295"/>
              <a:gd name="connsiteX205" fmla="*/ 63359 w 4112551"/>
              <a:gd name="connsiteY205" fmla="*/ 184316 h 2991295"/>
              <a:gd name="connsiteX206" fmla="*/ 78719 w 4112551"/>
              <a:gd name="connsiteY206" fmla="*/ 163197 h 2991295"/>
              <a:gd name="connsiteX207" fmla="*/ 97918 w 4112551"/>
              <a:gd name="connsiteY207" fmla="*/ 142077 h 2991295"/>
              <a:gd name="connsiteX208" fmla="*/ 117118 w 4112551"/>
              <a:gd name="connsiteY208" fmla="*/ 122878 h 2991295"/>
              <a:gd name="connsiteX209" fmla="*/ 140157 w 4112551"/>
              <a:gd name="connsiteY209" fmla="*/ 105598 h 2991295"/>
              <a:gd name="connsiteX210" fmla="*/ 163197 w 4112551"/>
              <a:gd name="connsiteY210" fmla="*/ 90238 h 2991295"/>
              <a:gd name="connsiteX211" fmla="*/ 188156 w 4112551"/>
              <a:gd name="connsiteY211" fmla="*/ 74879 h 2991295"/>
              <a:gd name="connsiteX212" fmla="*/ 215036 w 4112551"/>
              <a:gd name="connsiteY212" fmla="*/ 61439 h 2991295"/>
              <a:gd name="connsiteX213" fmla="*/ 243835 w 4112551"/>
              <a:gd name="connsiteY213" fmla="*/ 47999 h 2991295"/>
              <a:gd name="connsiteX214" fmla="*/ 272634 w 4112551"/>
              <a:gd name="connsiteY214" fmla="*/ 36479 h 2991295"/>
              <a:gd name="connsiteX215" fmla="*/ 303354 w 4112551"/>
              <a:gd name="connsiteY215" fmla="*/ 26880 h 2991295"/>
              <a:gd name="connsiteX216" fmla="*/ 335993 w 4112551"/>
              <a:gd name="connsiteY216" fmla="*/ 19200 h 2991295"/>
              <a:gd name="connsiteX217" fmla="*/ 370552 w 4112551"/>
              <a:gd name="connsiteY217" fmla="*/ 13440 h 2991295"/>
              <a:gd name="connsiteX218" fmla="*/ 405111 w 4112551"/>
              <a:gd name="connsiteY218" fmla="*/ 7680 h 2991295"/>
              <a:gd name="connsiteX219" fmla="*/ 441591 w 4112551"/>
              <a:gd name="connsiteY219" fmla="*/ 3840 h 2991295"/>
              <a:gd name="connsiteX220" fmla="*/ 479990 w 4112551"/>
              <a:gd name="connsiteY220" fmla="*/ 1920 h 2991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</a:cxnLst>
            <a:rect l="l" t="t" r="r" b="b"/>
            <a:pathLst>
              <a:path w="4112551" h="2991295">
                <a:moveTo>
                  <a:pt x="518389" y="0"/>
                </a:moveTo>
                <a:lnTo>
                  <a:pt x="572148" y="1920"/>
                </a:lnTo>
                <a:lnTo>
                  <a:pt x="629747" y="5760"/>
                </a:lnTo>
                <a:lnTo>
                  <a:pt x="687345" y="13440"/>
                </a:lnTo>
                <a:lnTo>
                  <a:pt x="746864" y="23040"/>
                </a:lnTo>
                <a:lnTo>
                  <a:pt x="883181" y="46079"/>
                </a:lnTo>
                <a:lnTo>
                  <a:pt x="1029098" y="65279"/>
                </a:lnTo>
                <a:lnTo>
                  <a:pt x="1184615" y="82559"/>
                </a:lnTo>
                <a:lnTo>
                  <a:pt x="1347811" y="95998"/>
                </a:lnTo>
                <a:lnTo>
                  <a:pt x="1518687" y="107518"/>
                </a:lnTo>
                <a:lnTo>
                  <a:pt x="1693403" y="115198"/>
                </a:lnTo>
                <a:lnTo>
                  <a:pt x="1873879" y="120958"/>
                </a:lnTo>
                <a:lnTo>
                  <a:pt x="2058195" y="120958"/>
                </a:lnTo>
                <a:lnTo>
                  <a:pt x="2242511" y="120958"/>
                </a:lnTo>
                <a:lnTo>
                  <a:pt x="2424907" y="115198"/>
                </a:lnTo>
                <a:lnTo>
                  <a:pt x="2599624" y="107518"/>
                </a:lnTo>
                <a:lnTo>
                  <a:pt x="2770500" y="95998"/>
                </a:lnTo>
                <a:lnTo>
                  <a:pt x="2933697" y="82559"/>
                </a:lnTo>
                <a:lnTo>
                  <a:pt x="3089213" y="65279"/>
                </a:lnTo>
                <a:lnTo>
                  <a:pt x="3235130" y="46079"/>
                </a:lnTo>
                <a:lnTo>
                  <a:pt x="3371447" y="23040"/>
                </a:lnTo>
                <a:lnTo>
                  <a:pt x="3429046" y="13440"/>
                </a:lnTo>
                <a:lnTo>
                  <a:pt x="3484725" y="5760"/>
                </a:lnTo>
                <a:lnTo>
                  <a:pt x="3540403" y="1920"/>
                </a:lnTo>
                <a:lnTo>
                  <a:pt x="3592242" y="1920"/>
                </a:lnTo>
                <a:lnTo>
                  <a:pt x="3630641" y="1920"/>
                </a:lnTo>
                <a:lnTo>
                  <a:pt x="3669041" y="3840"/>
                </a:lnTo>
                <a:lnTo>
                  <a:pt x="3705520" y="7680"/>
                </a:lnTo>
                <a:lnTo>
                  <a:pt x="3740079" y="13440"/>
                </a:lnTo>
                <a:lnTo>
                  <a:pt x="3772718" y="21120"/>
                </a:lnTo>
                <a:lnTo>
                  <a:pt x="3805358" y="28800"/>
                </a:lnTo>
                <a:lnTo>
                  <a:pt x="3836077" y="38399"/>
                </a:lnTo>
                <a:lnTo>
                  <a:pt x="3866796" y="49919"/>
                </a:lnTo>
                <a:lnTo>
                  <a:pt x="3895596" y="61439"/>
                </a:lnTo>
                <a:lnTo>
                  <a:pt x="3920555" y="74879"/>
                </a:lnTo>
                <a:lnTo>
                  <a:pt x="3947435" y="90238"/>
                </a:lnTo>
                <a:lnTo>
                  <a:pt x="3970474" y="107518"/>
                </a:lnTo>
                <a:lnTo>
                  <a:pt x="3991593" y="124798"/>
                </a:lnTo>
                <a:lnTo>
                  <a:pt x="4012713" y="143997"/>
                </a:lnTo>
                <a:lnTo>
                  <a:pt x="4029993" y="165117"/>
                </a:lnTo>
                <a:lnTo>
                  <a:pt x="4047273" y="188156"/>
                </a:lnTo>
                <a:lnTo>
                  <a:pt x="4066472" y="216956"/>
                </a:lnTo>
                <a:lnTo>
                  <a:pt x="4083751" y="251515"/>
                </a:lnTo>
                <a:lnTo>
                  <a:pt x="4091431" y="270714"/>
                </a:lnTo>
                <a:lnTo>
                  <a:pt x="4099111" y="291834"/>
                </a:lnTo>
                <a:lnTo>
                  <a:pt x="4102951" y="314873"/>
                </a:lnTo>
                <a:lnTo>
                  <a:pt x="4108711" y="337913"/>
                </a:lnTo>
                <a:lnTo>
                  <a:pt x="4110631" y="362872"/>
                </a:lnTo>
                <a:lnTo>
                  <a:pt x="4112551" y="387832"/>
                </a:lnTo>
                <a:lnTo>
                  <a:pt x="4112551" y="416631"/>
                </a:lnTo>
                <a:lnTo>
                  <a:pt x="4110631" y="445430"/>
                </a:lnTo>
                <a:lnTo>
                  <a:pt x="4106791" y="476150"/>
                </a:lnTo>
                <a:lnTo>
                  <a:pt x="4101031" y="506869"/>
                </a:lnTo>
                <a:lnTo>
                  <a:pt x="4091431" y="541428"/>
                </a:lnTo>
                <a:lnTo>
                  <a:pt x="4079912" y="575988"/>
                </a:lnTo>
                <a:lnTo>
                  <a:pt x="4064552" y="622067"/>
                </a:lnTo>
                <a:lnTo>
                  <a:pt x="4049192" y="671986"/>
                </a:lnTo>
                <a:lnTo>
                  <a:pt x="4035753" y="721904"/>
                </a:lnTo>
                <a:lnTo>
                  <a:pt x="4022313" y="775663"/>
                </a:lnTo>
                <a:lnTo>
                  <a:pt x="4010793" y="829422"/>
                </a:lnTo>
                <a:lnTo>
                  <a:pt x="3999273" y="885101"/>
                </a:lnTo>
                <a:lnTo>
                  <a:pt x="3989674" y="940780"/>
                </a:lnTo>
                <a:lnTo>
                  <a:pt x="3980074" y="998379"/>
                </a:lnTo>
                <a:lnTo>
                  <a:pt x="3972394" y="1057897"/>
                </a:lnTo>
                <a:lnTo>
                  <a:pt x="3964714" y="1117416"/>
                </a:lnTo>
                <a:lnTo>
                  <a:pt x="3955115" y="1242213"/>
                </a:lnTo>
                <a:lnTo>
                  <a:pt x="3947435" y="1368930"/>
                </a:lnTo>
                <a:lnTo>
                  <a:pt x="3945515" y="1497568"/>
                </a:lnTo>
                <a:lnTo>
                  <a:pt x="3947435" y="1624285"/>
                </a:lnTo>
                <a:lnTo>
                  <a:pt x="3955115" y="1751002"/>
                </a:lnTo>
                <a:lnTo>
                  <a:pt x="3964714" y="1871960"/>
                </a:lnTo>
                <a:lnTo>
                  <a:pt x="3980074" y="1990997"/>
                </a:lnTo>
                <a:lnTo>
                  <a:pt x="3987754" y="2048596"/>
                </a:lnTo>
                <a:lnTo>
                  <a:pt x="3997353" y="2104274"/>
                </a:lnTo>
                <a:lnTo>
                  <a:pt x="4008873" y="2159953"/>
                </a:lnTo>
                <a:lnTo>
                  <a:pt x="4020393" y="2211792"/>
                </a:lnTo>
                <a:lnTo>
                  <a:pt x="4033833" y="2263631"/>
                </a:lnTo>
                <a:lnTo>
                  <a:pt x="4047273" y="2315470"/>
                </a:lnTo>
                <a:lnTo>
                  <a:pt x="4060712" y="2363469"/>
                </a:lnTo>
                <a:lnTo>
                  <a:pt x="4076072" y="2411468"/>
                </a:lnTo>
                <a:lnTo>
                  <a:pt x="4087591" y="2446027"/>
                </a:lnTo>
                <a:lnTo>
                  <a:pt x="4097191" y="2480586"/>
                </a:lnTo>
                <a:lnTo>
                  <a:pt x="4102951" y="2515145"/>
                </a:lnTo>
                <a:lnTo>
                  <a:pt x="4108711" y="2545865"/>
                </a:lnTo>
                <a:lnTo>
                  <a:pt x="4110631" y="2576584"/>
                </a:lnTo>
                <a:lnTo>
                  <a:pt x="4110631" y="2603464"/>
                </a:lnTo>
                <a:lnTo>
                  <a:pt x="4108711" y="2630343"/>
                </a:lnTo>
                <a:lnTo>
                  <a:pt x="4106791" y="2657222"/>
                </a:lnTo>
                <a:lnTo>
                  <a:pt x="4101031" y="2680262"/>
                </a:lnTo>
                <a:lnTo>
                  <a:pt x="4095271" y="2703301"/>
                </a:lnTo>
                <a:lnTo>
                  <a:pt x="4089511" y="2724421"/>
                </a:lnTo>
                <a:lnTo>
                  <a:pt x="4081832" y="2743621"/>
                </a:lnTo>
                <a:lnTo>
                  <a:pt x="4074152" y="2762820"/>
                </a:lnTo>
                <a:lnTo>
                  <a:pt x="4064552" y="2778180"/>
                </a:lnTo>
                <a:lnTo>
                  <a:pt x="4045353" y="2808899"/>
                </a:lnTo>
                <a:lnTo>
                  <a:pt x="4028073" y="2830019"/>
                </a:lnTo>
                <a:lnTo>
                  <a:pt x="4010793" y="2851138"/>
                </a:lnTo>
                <a:lnTo>
                  <a:pt x="3989674" y="2870338"/>
                </a:lnTo>
                <a:lnTo>
                  <a:pt x="3968554" y="2887617"/>
                </a:lnTo>
                <a:lnTo>
                  <a:pt x="3945515" y="2904897"/>
                </a:lnTo>
                <a:lnTo>
                  <a:pt x="3920555" y="2920257"/>
                </a:lnTo>
                <a:lnTo>
                  <a:pt x="3893676" y="2933696"/>
                </a:lnTo>
                <a:lnTo>
                  <a:pt x="3864876" y="2945216"/>
                </a:lnTo>
                <a:lnTo>
                  <a:pt x="3836077" y="2956736"/>
                </a:lnTo>
                <a:lnTo>
                  <a:pt x="3805358" y="2966336"/>
                </a:lnTo>
                <a:lnTo>
                  <a:pt x="3772718" y="2974016"/>
                </a:lnTo>
                <a:lnTo>
                  <a:pt x="3738159" y="2979775"/>
                </a:lnTo>
                <a:lnTo>
                  <a:pt x="3703600" y="2985535"/>
                </a:lnTo>
                <a:lnTo>
                  <a:pt x="3665201" y="2989375"/>
                </a:lnTo>
                <a:lnTo>
                  <a:pt x="3628721" y="2991295"/>
                </a:lnTo>
                <a:lnTo>
                  <a:pt x="3588402" y="2991295"/>
                </a:lnTo>
                <a:lnTo>
                  <a:pt x="3532723" y="2991295"/>
                </a:lnTo>
                <a:lnTo>
                  <a:pt x="3475125" y="2985535"/>
                </a:lnTo>
                <a:lnTo>
                  <a:pt x="3415606" y="2979775"/>
                </a:lnTo>
                <a:lnTo>
                  <a:pt x="3354167" y="2970176"/>
                </a:lnTo>
                <a:lnTo>
                  <a:pt x="3217850" y="2947136"/>
                </a:lnTo>
                <a:lnTo>
                  <a:pt x="3071933" y="2927937"/>
                </a:lnTo>
                <a:lnTo>
                  <a:pt x="2918337" y="2912577"/>
                </a:lnTo>
                <a:lnTo>
                  <a:pt x="2757060" y="2899137"/>
                </a:lnTo>
                <a:lnTo>
                  <a:pt x="2590024" y="2887617"/>
                </a:lnTo>
                <a:lnTo>
                  <a:pt x="2417228" y="2879938"/>
                </a:lnTo>
                <a:lnTo>
                  <a:pt x="2238671" y="2876098"/>
                </a:lnTo>
                <a:lnTo>
                  <a:pt x="2058195" y="2874178"/>
                </a:lnTo>
                <a:lnTo>
                  <a:pt x="1877719" y="2876098"/>
                </a:lnTo>
                <a:lnTo>
                  <a:pt x="1701083" y="2879938"/>
                </a:lnTo>
                <a:lnTo>
                  <a:pt x="1528287" y="2887617"/>
                </a:lnTo>
                <a:lnTo>
                  <a:pt x="1361251" y="2899137"/>
                </a:lnTo>
                <a:lnTo>
                  <a:pt x="1199974" y="2912577"/>
                </a:lnTo>
                <a:lnTo>
                  <a:pt x="1046378" y="2927937"/>
                </a:lnTo>
                <a:lnTo>
                  <a:pt x="900461" y="2947136"/>
                </a:lnTo>
                <a:lnTo>
                  <a:pt x="764144" y="2970176"/>
                </a:lnTo>
                <a:lnTo>
                  <a:pt x="704625" y="2979775"/>
                </a:lnTo>
                <a:lnTo>
                  <a:pt x="645106" y="2985535"/>
                </a:lnTo>
                <a:lnTo>
                  <a:pt x="587508" y="2989375"/>
                </a:lnTo>
                <a:lnTo>
                  <a:pt x="531829" y="2991295"/>
                </a:lnTo>
                <a:lnTo>
                  <a:pt x="491510" y="2991295"/>
                </a:lnTo>
                <a:lnTo>
                  <a:pt x="453110" y="2987455"/>
                </a:lnTo>
                <a:lnTo>
                  <a:pt x="416631" y="2983615"/>
                </a:lnTo>
                <a:lnTo>
                  <a:pt x="380152" y="2979775"/>
                </a:lnTo>
                <a:lnTo>
                  <a:pt x="345593" y="2972096"/>
                </a:lnTo>
                <a:lnTo>
                  <a:pt x="312953" y="2964416"/>
                </a:lnTo>
                <a:lnTo>
                  <a:pt x="280314" y="2954816"/>
                </a:lnTo>
                <a:lnTo>
                  <a:pt x="249595" y="2943296"/>
                </a:lnTo>
                <a:lnTo>
                  <a:pt x="220795" y="2929856"/>
                </a:lnTo>
                <a:lnTo>
                  <a:pt x="193916" y="2916417"/>
                </a:lnTo>
                <a:lnTo>
                  <a:pt x="168957" y="2901057"/>
                </a:lnTo>
                <a:lnTo>
                  <a:pt x="143997" y="2885697"/>
                </a:lnTo>
                <a:lnTo>
                  <a:pt x="120958" y="2866498"/>
                </a:lnTo>
                <a:lnTo>
                  <a:pt x="101758" y="2847298"/>
                </a:lnTo>
                <a:lnTo>
                  <a:pt x="82558" y="2828099"/>
                </a:lnTo>
                <a:lnTo>
                  <a:pt x="65279" y="2805059"/>
                </a:lnTo>
                <a:lnTo>
                  <a:pt x="47999" y="2776260"/>
                </a:lnTo>
                <a:lnTo>
                  <a:pt x="30720" y="2741701"/>
                </a:lnTo>
                <a:lnTo>
                  <a:pt x="23040" y="2722501"/>
                </a:lnTo>
                <a:lnTo>
                  <a:pt x="17280" y="2703301"/>
                </a:lnTo>
                <a:lnTo>
                  <a:pt x="11520" y="2680262"/>
                </a:lnTo>
                <a:lnTo>
                  <a:pt x="7680" y="2657222"/>
                </a:lnTo>
                <a:lnTo>
                  <a:pt x="3840" y="2634183"/>
                </a:lnTo>
                <a:lnTo>
                  <a:pt x="3840" y="2607303"/>
                </a:lnTo>
                <a:lnTo>
                  <a:pt x="3840" y="2580424"/>
                </a:lnTo>
                <a:lnTo>
                  <a:pt x="5760" y="2551625"/>
                </a:lnTo>
                <a:lnTo>
                  <a:pt x="9600" y="2522825"/>
                </a:lnTo>
                <a:lnTo>
                  <a:pt x="17280" y="2490186"/>
                </a:lnTo>
                <a:lnTo>
                  <a:pt x="24960" y="2457547"/>
                </a:lnTo>
                <a:lnTo>
                  <a:pt x="36479" y="2422987"/>
                </a:lnTo>
                <a:lnTo>
                  <a:pt x="51839" y="2376908"/>
                </a:lnTo>
                <a:lnTo>
                  <a:pt x="67199" y="2326990"/>
                </a:lnTo>
                <a:lnTo>
                  <a:pt x="80639" y="2277071"/>
                </a:lnTo>
                <a:lnTo>
                  <a:pt x="94078" y="2223312"/>
                </a:lnTo>
                <a:lnTo>
                  <a:pt x="105598" y="2169553"/>
                </a:lnTo>
                <a:lnTo>
                  <a:pt x="117118" y="2113874"/>
                </a:lnTo>
                <a:lnTo>
                  <a:pt x="128637" y="2058195"/>
                </a:lnTo>
                <a:lnTo>
                  <a:pt x="136317" y="1998677"/>
                </a:lnTo>
                <a:lnTo>
                  <a:pt x="143997" y="1939158"/>
                </a:lnTo>
                <a:lnTo>
                  <a:pt x="151677" y="1879639"/>
                </a:lnTo>
                <a:lnTo>
                  <a:pt x="163197" y="1754842"/>
                </a:lnTo>
                <a:lnTo>
                  <a:pt x="168957" y="1628125"/>
                </a:lnTo>
                <a:lnTo>
                  <a:pt x="170877" y="1497568"/>
                </a:lnTo>
                <a:lnTo>
                  <a:pt x="168957" y="1367010"/>
                </a:lnTo>
                <a:lnTo>
                  <a:pt x="163197" y="1238373"/>
                </a:lnTo>
                <a:lnTo>
                  <a:pt x="157437" y="1175015"/>
                </a:lnTo>
                <a:lnTo>
                  <a:pt x="151677" y="1113576"/>
                </a:lnTo>
                <a:lnTo>
                  <a:pt x="143997" y="1052137"/>
                </a:lnTo>
                <a:lnTo>
                  <a:pt x="136317" y="992619"/>
                </a:lnTo>
                <a:lnTo>
                  <a:pt x="126718" y="933100"/>
                </a:lnTo>
                <a:lnTo>
                  <a:pt x="117118" y="875501"/>
                </a:lnTo>
                <a:lnTo>
                  <a:pt x="105598" y="819822"/>
                </a:lnTo>
                <a:lnTo>
                  <a:pt x="94078" y="766064"/>
                </a:lnTo>
                <a:lnTo>
                  <a:pt x="80639" y="714225"/>
                </a:lnTo>
                <a:lnTo>
                  <a:pt x="65279" y="662386"/>
                </a:lnTo>
                <a:lnTo>
                  <a:pt x="49919" y="614387"/>
                </a:lnTo>
                <a:lnTo>
                  <a:pt x="34560" y="566388"/>
                </a:lnTo>
                <a:lnTo>
                  <a:pt x="23040" y="531829"/>
                </a:lnTo>
                <a:lnTo>
                  <a:pt x="13440" y="499189"/>
                </a:lnTo>
                <a:lnTo>
                  <a:pt x="7680" y="468470"/>
                </a:lnTo>
                <a:lnTo>
                  <a:pt x="3840" y="437751"/>
                </a:lnTo>
                <a:lnTo>
                  <a:pt x="1920" y="408951"/>
                </a:lnTo>
                <a:lnTo>
                  <a:pt x="0" y="382072"/>
                </a:lnTo>
                <a:lnTo>
                  <a:pt x="1920" y="357112"/>
                </a:lnTo>
                <a:lnTo>
                  <a:pt x="5760" y="332153"/>
                </a:lnTo>
                <a:lnTo>
                  <a:pt x="9600" y="309113"/>
                </a:lnTo>
                <a:lnTo>
                  <a:pt x="13440" y="287994"/>
                </a:lnTo>
                <a:lnTo>
                  <a:pt x="21120" y="266874"/>
                </a:lnTo>
                <a:lnTo>
                  <a:pt x="28800" y="247675"/>
                </a:lnTo>
                <a:lnTo>
                  <a:pt x="44159" y="213116"/>
                </a:lnTo>
                <a:lnTo>
                  <a:pt x="63359" y="184316"/>
                </a:lnTo>
                <a:lnTo>
                  <a:pt x="78719" y="163197"/>
                </a:lnTo>
                <a:lnTo>
                  <a:pt x="97918" y="142077"/>
                </a:lnTo>
                <a:lnTo>
                  <a:pt x="117118" y="122878"/>
                </a:lnTo>
                <a:lnTo>
                  <a:pt x="140157" y="105598"/>
                </a:lnTo>
                <a:lnTo>
                  <a:pt x="163197" y="90238"/>
                </a:lnTo>
                <a:lnTo>
                  <a:pt x="188156" y="74879"/>
                </a:lnTo>
                <a:lnTo>
                  <a:pt x="215036" y="61439"/>
                </a:lnTo>
                <a:lnTo>
                  <a:pt x="243835" y="47999"/>
                </a:lnTo>
                <a:lnTo>
                  <a:pt x="272634" y="36479"/>
                </a:lnTo>
                <a:lnTo>
                  <a:pt x="303354" y="26880"/>
                </a:lnTo>
                <a:lnTo>
                  <a:pt x="335993" y="19200"/>
                </a:lnTo>
                <a:lnTo>
                  <a:pt x="370552" y="13440"/>
                </a:lnTo>
                <a:lnTo>
                  <a:pt x="405111" y="7680"/>
                </a:lnTo>
                <a:lnTo>
                  <a:pt x="441591" y="3840"/>
                </a:lnTo>
                <a:lnTo>
                  <a:pt x="479990" y="1920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029964" y="2137161"/>
            <a:ext cx="4112551" cy="2991295"/>
          </a:xfrm>
          <a:custGeom>
            <a:avLst/>
            <a:gdLst>
              <a:gd name="connsiteX0" fmla="*/ 518390 w 4112551"/>
              <a:gd name="connsiteY0" fmla="*/ 0 h 2991295"/>
              <a:gd name="connsiteX1" fmla="*/ 572148 w 4112551"/>
              <a:gd name="connsiteY1" fmla="*/ 1920 h 2991295"/>
              <a:gd name="connsiteX2" fmla="*/ 629747 w 4112551"/>
              <a:gd name="connsiteY2" fmla="*/ 5760 h 2991295"/>
              <a:gd name="connsiteX3" fmla="*/ 687345 w 4112551"/>
              <a:gd name="connsiteY3" fmla="*/ 13440 h 2991295"/>
              <a:gd name="connsiteX4" fmla="*/ 746864 w 4112551"/>
              <a:gd name="connsiteY4" fmla="*/ 23040 h 2991295"/>
              <a:gd name="connsiteX5" fmla="*/ 883182 w 4112551"/>
              <a:gd name="connsiteY5" fmla="*/ 46079 h 2991295"/>
              <a:gd name="connsiteX6" fmla="*/ 1029099 w 4112551"/>
              <a:gd name="connsiteY6" fmla="*/ 65279 h 2991295"/>
              <a:gd name="connsiteX7" fmla="*/ 1184615 w 4112551"/>
              <a:gd name="connsiteY7" fmla="*/ 82558 h 2991295"/>
              <a:gd name="connsiteX8" fmla="*/ 1347811 w 4112551"/>
              <a:gd name="connsiteY8" fmla="*/ 95998 h 2991295"/>
              <a:gd name="connsiteX9" fmla="*/ 1518687 w 4112551"/>
              <a:gd name="connsiteY9" fmla="*/ 107518 h 2991295"/>
              <a:gd name="connsiteX10" fmla="*/ 1693404 w 4112551"/>
              <a:gd name="connsiteY10" fmla="*/ 115198 h 2991295"/>
              <a:gd name="connsiteX11" fmla="*/ 1873880 w 4112551"/>
              <a:gd name="connsiteY11" fmla="*/ 120958 h 2991295"/>
              <a:gd name="connsiteX12" fmla="*/ 2058196 w 4112551"/>
              <a:gd name="connsiteY12" fmla="*/ 120958 h 2991295"/>
              <a:gd name="connsiteX13" fmla="*/ 2242512 w 4112551"/>
              <a:gd name="connsiteY13" fmla="*/ 120958 h 2991295"/>
              <a:gd name="connsiteX14" fmla="*/ 2424908 w 4112551"/>
              <a:gd name="connsiteY14" fmla="*/ 115198 h 2991295"/>
              <a:gd name="connsiteX15" fmla="*/ 2599624 w 4112551"/>
              <a:gd name="connsiteY15" fmla="*/ 107518 h 2991295"/>
              <a:gd name="connsiteX16" fmla="*/ 2770500 w 4112551"/>
              <a:gd name="connsiteY16" fmla="*/ 95998 h 2991295"/>
              <a:gd name="connsiteX17" fmla="*/ 2933697 w 4112551"/>
              <a:gd name="connsiteY17" fmla="*/ 82558 h 2991295"/>
              <a:gd name="connsiteX18" fmla="*/ 3089213 w 4112551"/>
              <a:gd name="connsiteY18" fmla="*/ 65279 h 2991295"/>
              <a:gd name="connsiteX19" fmla="*/ 3235130 w 4112551"/>
              <a:gd name="connsiteY19" fmla="*/ 46079 h 2991295"/>
              <a:gd name="connsiteX20" fmla="*/ 3371447 w 4112551"/>
              <a:gd name="connsiteY20" fmla="*/ 23040 h 2991295"/>
              <a:gd name="connsiteX21" fmla="*/ 3429046 w 4112551"/>
              <a:gd name="connsiteY21" fmla="*/ 13440 h 2991295"/>
              <a:gd name="connsiteX22" fmla="*/ 3484725 w 4112551"/>
              <a:gd name="connsiteY22" fmla="*/ 5760 h 2991295"/>
              <a:gd name="connsiteX23" fmla="*/ 3540404 w 4112551"/>
              <a:gd name="connsiteY23" fmla="*/ 1920 h 2991295"/>
              <a:gd name="connsiteX24" fmla="*/ 3592242 w 4112551"/>
              <a:gd name="connsiteY24" fmla="*/ 1920 h 2991295"/>
              <a:gd name="connsiteX25" fmla="*/ 3630642 w 4112551"/>
              <a:gd name="connsiteY25" fmla="*/ 1920 h 2991295"/>
              <a:gd name="connsiteX26" fmla="*/ 3669041 w 4112551"/>
              <a:gd name="connsiteY26" fmla="*/ 3840 h 2991295"/>
              <a:gd name="connsiteX27" fmla="*/ 3705520 w 4112551"/>
              <a:gd name="connsiteY27" fmla="*/ 7680 h 2991295"/>
              <a:gd name="connsiteX28" fmla="*/ 3740079 w 4112551"/>
              <a:gd name="connsiteY28" fmla="*/ 13440 h 2991295"/>
              <a:gd name="connsiteX29" fmla="*/ 3772718 w 4112551"/>
              <a:gd name="connsiteY29" fmla="*/ 21120 h 2991295"/>
              <a:gd name="connsiteX30" fmla="*/ 3805358 w 4112551"/>
              <a:gd name="connsiteY30" fmla="*/ 28800 h 2991295"/>
              <a:gd name="connsiteX31" fmla="*/ 3836077 w 4112551"/>
              <a:gd name="connsiteY31" fmla="*/ 38399 h 2991295"/>
              <a:gd name="connsiteX32" fmla="*/ 3866796 w 4112551"/>
              <a:gd name="connsiteY32" fmla="*/ 49919 h 2991295"/>
              <a:gd name="connsiteX33" fmla="*/ 3895596 w 4112551"/>
              <a:gd name="connsiteY33" fmla="*/ 61439 h 2991295"/>
              <a:gd name="connsiteX34" fmla="*/ 3920555 w 4112551"/>
              <a:gd name="connsiteY34" fmla="*/ 74879 h 2991295"/>
              <a:gd name="connsiteX35" fmla="*/ 3947435 w 4112551"/>
              <a:gd name="connsiteY35" fmla="*/ 90238 h 2991295"/>
              <a:gd name="connsiteX36" fmla="*/ 3970474 w 4112551"/>
              <a:gd name="connsiteY36" fmla="*/ 107518 h 2991295"/>
              <a:gd name="connsiteX37" fmla="*/ 3991594 w 4112551"/>
              <a:gd name="connsiteY37" fmla="*/ 124797 h 2991295"/>
              <a:gd name="connsiteX38" fmla="*/ 4012713 w 4112551"/>
              <a:gd name="connsiteY38" fmla="*/ 143997 h 2991295"/>
              <a:gd name="connsiteX39" fmla="*/ 4029993 w 4112551"/>
              <a:gd name="connsiteY39" fmla="*/ 165117 h 2991295"/>
              <a:gd name="connsiteX40" fmla="*/ 4047273 w 4112551"/>
              <a:gd name="connsiteY40" fmla="*/ 188156 h 2991295"/>
              <a:gd name="connsiteX41" fmla="*/ 4066472 w 4112551"/>
              <a:gd name="connsiteY41" fmla="*/ 216956 h 2991295"/>
              <a:gd name="connsiteX42" fmla="*/ 4083752 w 4112551"/>
              <a:gd name="connsiteY42" fmla="*/ 251515 h 2991295"/>
              <a:gd name="connsiteX43" fmla="*/ 4091432 w 4112551"/>
              <a:gd name="connsiteY43" fmla="*/ 270714 h 2991295"/>
              <a:gd name="connsiteX44" fmla="*/ 4099111 w 4112551"/>
              <a:gd name="connsiteY44" fmla="*/ 291834 h 2991295"/>
              <a:gd name="connsiteX45" fmla="*/ 4102951 w 4112551"/>
              <a:gd name="connsiteY45" fmla="*/ 314873 h 2991295"/>
              <a:gd name="connsiteX46" fmla="*/ 4108711 w 4112551"/>
              <a:gd name="connsiteY46" fmla="*/ 337913 h 2991295"/>
              <a:gd name="connsiteX47" fmla="*/ 4110631 w 4112551"/>
              <a:gd name="connsiteY47" fmla="*/ 362872 h 2991295"/>
              <a:gd name="connsiteX48" fmla="*/ 4112551 w 4112551"/>
              <a:gd name="connsiteY48" fmla="*/ 387832 h 2991295"/>
              <a:gd name="connsiteX49" fmla="*/ 4112551 w 4112551"/>
              <a:gd name="connsiteY49" fmla="*/ 416631 h 2991295"/>
              <a:gd name="connsiteX50" fmla="*/ 4110631 w 4112551"/>
              <a:gd name="connsiteY50" fmla="*/ 445431 h 2991295"/>
              <a:gd name="connsiteX51" fmla="*/ 4106791 w 4112551"/>
              <a:gd name="connsiteY51" fmla="*/ 476150 h 2991295"/>
              <a:gd name="connsiteX52" fmla="*/ 4101031 w 4112551"/>
              <a:gd name="connsiteY52" fmla="*/ 506869 h 2991295"/>
              <a:gd name="connsiteX53" fmla="*/ 4091432 w 4112551"/>
              <a:gd name="connsiteY53" fmla="*/ 541428 h 2991295"/>
              <a:gd name="connsiteX54" fmla="*/ 4079912 w 4112551"/>
              <a:gd name="connsiteY54" fmla="*/ 575988 h 2991295"/>
              <a:gd name="connsiteX55" fmla="*/ 4064552 w 4112551"/>
              <a:gd name="connsiteY55" fmla="*/ 622067 h 2991295"/>
              <a:gd name="connsiteX56" fmla="*/ 4049192 w 4112551"/>
              <a:gd name="connsiteY56" fmla="*/ 671986 h 2991295"/>
              <a:gd name="connsiteX57" fmla="*/ 4035753 w 4112551"/>
              <a:gd name="connsiteY57" fmla="*/ 721905 h 2991295"/>
              <a:gd name="connsiteX58" fmla="*/ 4022313 w 4112551"/>
              <a:gd name="connsiteY58" fmla="*/ 775663 h 2991295"/>
              <a:gd name="connsiteX59" fmla="*/ 4010793 w 4112551"/>
              <a:gd name="connsiteY59" fmla="*/ 829422 h 2991295"/>
              <a:gd name="connsiteX60" fmla="*/ 3999274 w 4112551"/>
              <a:gd name="connsiteY60" fmla="*/ 885101 h 2991295"/>
              <a:gd name="connsiteX61" fmla="*/ 3989674 w 4112551"/>
              <a:gd name="connsiteY61" fmla="*/ 940780 h 2991295"/>
              <a:gd name="connsiteX62" fmla="*/ 3980074 w 4112551"/>
              <a:gd name="connsiteY62" fmla="*/ 998378 h 2991295"/>
              <a:gd name="connsiteX63" fmla="*/ 3972394 w 4112551"/>
              <a:gd name="connsiteY63" fmla="*/ 1057897 h 2991295"/>
              <a:gd name="connsiteX64" fmla="*/ 3964714 w 4112551"/>
              <a:gd name="connsiteY64" fmla="*/ 1117416 h 2991295"/>
              <a:gd name="connsiteX65" fmla="*/ 3955115 w 4112551"/>
              <a:gd name="connsiteY65" fmla="*/ 1242213 h 2991295"/>
              <a:gd name="connsiteX66" fmla="*/ 3947435 w 4112551"/>
              <a:gd name="connsiteY66" fmla="*/ 1368930 h 2991295"/>
              <a:gd name="connsiteX67" fmla="*/ 3945515 w 4112551"/>
              <a:gd name="connsiteY67" fmla="*/ 1497568 h 2991295"/>
              <a:gd name="connsiteX68" fmla="*/ 3947435 w 4112551"/>
              <a:gd name="connsiteY68" fmla="*/ 1624285 h 2991295"/>
              <a:gd name="connsiteX69" fmla="*/ 3955115 w 4112551"/>
              <a:gd name="connsiteY69" fmla="*/ 1751002 h 2991295"/>
              <a:gd name="connsiteX70" fmla="*/ 3964714 w 4112551"/>
              <a:gd name="connsiteY70" fmla="*/ 1871960 h 2991295"/>
              <a:gd name="connsiteX71" fmla="*/ 3980074 w 4112551"/>
              <a:gd name="connsiteY71" fmla="*/ 1990997 h 2991295"/>
              <a:gd name="connsiteX72" fmla="*/ 3987754 w 4112551"/>
              <a:gd name="connsiteY72" fmla="*/ 2048596 h 2991295"/>
              <a:gd name="connsiteX73" fmla="*/ 3997354 w 4112551"/>
              <a:gd name="connsiteY73" fmla="*/ 2104274 h 2991295"/>
              <a:gd name="connsiteX74" fmla="*/ 4008873 w 4112551"/>
              <a:gd name="connsiteY74" fmla="*/ 2159953 h 2991295"/>
              <a:gd name="connsiteX75" fmla="*/ 4020393 w 4112551"/>
              <a:gd name="connsiteY75" fmla="*/ 2211792 h 2991295"/>
              <a:gd name="connsiteX76" fmla="*/ 4033833 w 4112551"/>
              <a:gd name="connsiteY76" fmla="*/ 2263631 h 2991295"/>
              <a:gd name="connsiteX77" fmla="*/ 4047273 w 4112551"/>
              <a:gd name="connsiteY77" fmla="*/ 2315470 h 2991295"/>
              <a:gd name="connsiteX78" fmla="*/ 4060712 w 4112551"/>
              <a:gd name="connsiteY78" fmla="*/ 2363469 h 2991295"/>
              <a:gd name="connsiteX79" fmla="*/ 4076072 w 4112551"/>
              <a:gd name="connsiteY79" fmla="*/ 2411468 h 2991295"/>
              <a:gd name="connsiteX80" fmla="*/ 4087592 w 4112551"/>
              <a:gd name="connsiteY80" fmla="*/ 2446027 h 2991295"/>
              <a:gd name="connsiteX81" fmla="*/ 4097191 w 4112551"/>
              <a:gd name="connsiteY81" fmla="*/ 2480586 h 2991295"/>
              <a:gd name="connsiteX82" fmla="*/ 4102951 w 4112551"/>
              <a:gd name="connsiteY82" fmla="*/ 2515145 h 2991295"/>
              <a:gd name="connsiteX83" fmla="*/ 4108711 w 4112551"/>
              <a:gd name="connsiteY83" fmla="*/ 2545865 h 2991295"/>
              <a:gd name="connsiteX84" fmla="*/ 4110631 w 4112551"/>
              <a:gd name="connsiteY84" fmla="*/ 2576584 h 2991295"/>
              <a:gd name="connsiteX85" fmla="*/ 4110631 w 4112551"/>
              <a:gd name="connsiteY85" fmla="*/ 2603464 h 2991295"/>
              <a:gd name="connsiteX86" fmla="*/ 4108711 w 4112551"/>
              <a:gd name="connsiteY86" fmla="*/ 2630343 h 2991295"/>
              <a:gd name="connsiteX87" fmla="*/ 4106791 w 4112551"/>
              <a:gd name="connsiteY87" fmla="*/ 2657222 h 2991295"/>
              <a:gd name="connsiteX88" fmla="*/ 4101031 w 4112551"/>
              <a:gd name="connsiteY88" fmla="*/ 2680262 h 2991295"/>
              <a:gd name="connsiteX89" fmla="*/ 4095271 w 4112551"/>
              <a:gd name="connsiteY89" fmla="*/ 2703301 h 2991295"/>
              <a:gd name="connsiteX90" fmla="*/ 4089512 w 4112551"/>
              <a:gd name="connsiteY90" fmla="*/ 2724421 h 2991295"/>
              <a:gd name="connsiteX91" fmla="*/ 4081832 w 4112551"/>
              <a:gd name="connsiteY91" fmla="*/ 2743621 h 2991295"/>
              <a:gd name="connsiteX92" fmla="*/ 4074152 w 4112551"/>
              <a:gd name="connsiteY92" fmla="*/ 2762820 h 2991295"/>
              <a:gd name="connsiteX93" fmla="*/ 4064552 w 4112551"/>
              <a:gd name="connsiteY93" fmla="*/ 2778180 h 2991295"/>
              <a:gd name="connsiteX94" fmla="*/ 4045353 w 4112551"/>
              <a:gd name="connsiteY94" fmla="*/ 2808899 h 2991295"/>
              <a:gd name="connsiteX95" fmla="*/ 4028073 w 4112551"/>
              <a:gd name="connsiteY95" fmla="*/ 2830019 h 2991295"/>
              <a:gd name="connsiteX96" fmla="*/ 4010793 w 4112551"/>
              <a:gd name="connsiteY96" fmla="*/ 2851138 h 2991295"/>
              <a:gd name="connsiteX97" fmla="*/ 3989674 w 4112551"/>
              <a:gd name="connsiteY97" fmla="*/ 2870338 h 2991295"/>
              <a:gd name="connsiteX98" fmla="*/ 3968554 w 4112551"/>
              <a:gd name="connsiteY98" fmla="*/ 2887617 h 2991295"/>
              <a:gd name="connsiteX99" fmla="*/ 3945515 w 4112551"/>
              <a:gd name="connsiteY99" fmla="*/ 2904897 h 2991295"/>
              <a:gd name="connsiteX100" fmla="*/ 3920555 w 4112551"/>
              <a:gd name="connsiteY100" fmla="*/ 2920257 h 2991295"/>
              <a:gd name="connsiteX101" fmla="*/ 3893676 w 4112551"/>
              <a:gd name="connsiteY101" fmla="*/ 2933696 h 2991295"/>
              <a:gd name="connsiteX102" fmla="*/ 3864876 w 4112551"/>
              <a:gd name="connsiteY102" fmla="*/ 2945216 h 2991295"/>
              <a:gd name="connsiteX103" fmla="*/ 3836077 w 4112551"/>
              <a:gd name="connsiteY103" fmla="*/ 2956736 h 2991295"/>
              <a:gd name="connsiteX104" fmla="*/ 3805358 w 4112551"/>
              <a:gd name="connsiteY104" fmla="*/ 2966336 h 2991295"/>
              <a:gd name="connsiteX105" fmla="*/ 3772718 w 4112551"/>
              <a:gd name="connsiteY105" fmla="*/ 2974016 h 2991295"/>
              <a:gd name="connsiteX106" fmla="*/ 3738159 w 4112551"/>
              <a:gd name="connsiteY106" fmla="*/ 2979775 h 2991295"/>
              <a:gd name="connsiteX107" fmla="*/ 3703600 w 4112551"/>
              <a:gd name="connsiteY107" fmla="*/ 2985535 h 2991295"/>
              <a:gd name="connsiteX108" fmla="*/ 3665201 w 4112551"/>
              <a:gd name="connsiteY108" fmla="*/ 2989375 h 2991295"/>
              <a:gd name="connsiteX109" fmla="*/ 3628722 w 4112551"/>
              <a:gd name="connsiteY109" fmla="*/ 2991295 h 2991295"/>
              <a:gd name="connsiteX110" fmla="*/ 3588402 w 4112551"/>
              <a:gd name="connsiteY110" fmla="*/ 2991295 h 2991295"/>
              <a:gd name="connsiteX111" fmla="*/ 3532724 w 4112551"/>
              <a:gd name="connsiteY111" fmla="*/ 2991295 h 2991295"/>
              <a:gd name="connsiteX112" fmla="*/ 3475125 w 4112551"/>
              <a:gd name="connsiteY112" fmla="*/ 2985535 h 2991295"/>
              <a:gd name="connsiteX113" fmla="*/ 3415606 w 4112551"/>
              <a:gd name="connsiteY113" fmla="*/ 2979775 h 2991295"/>
              <a:gd name="connsiteX114" fmla="*/ 3354168 w 4112551"/>
              <a:gd name="connsiteY114" fmla="*/ 2970176 h 2991295"/>
              <a:gd name="connsiteX115" fmla="*/ 3217850 w 4112551"/>
              <a:gd name="connsiteY115" fmla="*/ 2947136 h 2991295"/>
              <a:gd name="connsiteX116" fmla="*/ 3071934 w 4112551"/>
              <a:gd name="connsiteY116" fmla="*/ 2927937 h 2991295"/>
              <a:gd name="connsiteX117" fmla="*/ 2918337 w 4112551"/>
              <a:gd name="connsiteY117" fmla="*/ 2912577 h 2991295"/>
              <a:gd name="connsiteX118" fmla="*/ 2757060 w 4112551"/>
              <a:gd name="connsiteY118" fmla="*/ 2899137 h 2991295"/>
              <a:gd name="connsiteX119" fmla="*/ 2590024 w 4112551"/>
              <a:gd name="connsiteY119" fmla="*/ 2887617 h 2991295"/>
              <a:gd name="connsiteX120" fmla="*/ 2417228 w 4112551"/>
              <a:gd name="connsiteY120" fmla="*/ 2879938 h 2991295"/>
              <a:gd name="connsiteX121" fmla="*/ 2238672 w 4112551"/>
              <a:gd name="connsiteY121" fmla="*/ 2876098 h 2991295"/>
              <a:gd name="connsiteX122" fmla="*/ 2058196 w 4112551"/>
              <a:gd name="connsiteY122" fmla="*/ 2874178 h 2991295"/>
              <a:gd name="connsiteX123" fmla="*/ 1877720 w 4112551"/>
              <a:gd name="connsiteY123" fmla="*/ 2876098 h 2991295"/>
              <a:gd name="connsiteX124" fmla="*/ 1701083 w 4112551"/>
              <a:gd name="connsiteY124" fmla="*/ 2879938 h 2991295"/>
              <a:gd name="connsiteX125" fmla="*/ 1528287 w 4112551"/>
              <a:gd name="connsiteY125" fmla="*/ 2887617 h 2991295"/>
              <a:gd name="connsiteX126" fmla="*/ 1361251 w 4112551"/>
              <a:gd name="connsiteY126" fmla="*/ 2899137 h 2991295"/>
              <a:gd name="connsiteX127" fmla="*/ 1199975 w 4112551"/>
              <a:gd name="connsiteY127" fmla="*/ 2912577 h 2991295"/>
              <a:gd name="connsiteX128" fmla="*/ 1046378 w 4112551"/>
              <a:gd name="connsiteY128" fmla="*/ 2927937 h 2991295"/>
              <a:gd name="connsiteX129" fmla="*/ 900461 w 4112551"/>
              <a:gd name="connsiteY129" fmla="*/ 2947136 h 2991295"/>
              <a:gd name="connsiteX130" fmla="*/ 764144 w 4112551"/>
              <a:gd name="connsiteY130" fmla="*/ 2970176 h 2991295"/>
              <a:gd name="connsiteX131" fmla="*/ 704626 w 4112551"/>
              <a:gd name="connsiteY131" fmla="*/ 2979775 h 2991295"/>
              <a:gd name="connsiteX132" fmla="*/ 645106 w 4112551"/>
              <a:gd name="connsiteY132" fmla="*/ 2985535 h 2991295"/>
              <a:gd name="connsiteX133" fmla="*/ 587508 w 4112551"/>
              <a:gd name="connsiteY133" fmla="*/ 2989375 h 2991295"/>
              <a:gd name="connsiteX134" fmla="*/ 531829 w 4112551"/>
              <a:gd name="connsiteY134" fmla="*/ 2991295 h 2991295"/>
              <a:gd name="connsiteX135" fmla="*/ 491510 w 4112551"/>
              <a:gd name="connsiteY135" fmla="*/ 2991295 h 2991295"/>
              <a:gd name="connsiteX136" fmla="*/ 453110 w 4112551"/>
              <a:gd name="connsiteY136" fmla="*/ 2987455 h 2991295"/>
              <a:gd name="connsiteX137" fmla="*/ 416631 w 4112551"/>
              <a:gd name="connsiteY137" fmla="*/ 2983615 h 2991295"/>
              <a:gd name="connsiteX138" fmla="*/ 380153 w 4112551"/>
              <a:gd name="connsiteY138" fmla="*/ 2979775 h 2991295"/>
              <a:gd name="connsiteX139" fmla="*/ 345593 w 4112551"/>
              <a:gd name="connsiteY139" fmla="*/ 2972096 h 2991295"/>
              <a:gd name="connsiteX140" fmla="*/ 312953 w 4112551"/>
              <a:gd name="connsiteY140" fmla="*/ 2964416 h 2991295"/>
              <a:gd name="connsiteX141" fmla="*/ 280314 w 4112551"/>
              <a:gd name="connsiteY141" fmla="*/ 2954816 h 2991295"/>
              <a:gd name="connsiteX142" fmla="*/ 249595 w 4112551"/>
              <a:gd name="connsiteY142" fmla="*/ 2943296 h 2991295"/>
              <a:gd name="connsiteX143" fmla="*/ 220796 w 4112551"/>
              <a:gd name="connsiteY143" fmla="*/ 2929856 h 2991295"/>
              <a:gd name="connsiteX144" fmla="*/ 193917 w 4112551"/>
              <a:gd name="connsiteY144" fmla="*/ 2916417 h 2991295"/>
              <a:gd name="connsiteX145" fmla="*/ 168957 w 4112551"/>
              <a:gd name="connsiteY145" fmla="*/ 2901057 h 2991295"/>
              <a:gd name="connsiteX146" fmla="*/ 143997 w 4112551"/>
              <a:gd name="connsiteY146" fmla="*/ 2885697 h 2991295"/>
              <a:gd name="connsiteX147" fmla="*/ 120958 w 4112551"/>
              <a:gd name="connsiteY147" fmla="*/ 2866498 h 2991295"/>
              <a:gd name="connsiteX148" fmla="*/ 101758 w 4112551"/>
              <a:gd name="connsiteY148" fmla="*/ 2847298 h 2991295"/>
              <a:gd name="connsiteX149" fmla="*/ 82559 w 4112551"/>
              <a:gd name="connsiteY149" fmla="*/ 2828099 h 2991295"/>
              <a:gd name="connsiteX150" fmla="*/ 65279 w 4112551"/>
              <a:gd name="connsiteY150" fmla="*/ 2805059 h 2991295"/>
              <a:gd name="connsiteX151" fmla="*/ 47999 w 4112551"/>
              <a:gd name="connsiteY151" fmla="*/ 2776260 h 2991295"/>
              <a:gd name="connsiteX152" fmla="*/ 30720 w 4112551"/>
              <a:gd name="connsiteY152" fmla="*/ 2741701 h 2991295"/>
              <a:gd name="connsiteX153" fmla="*/ 23040 w 4112551"/>
              <a:gd name="connsiteY153" fmla="*/ 2722501 h 2991295"/>
              <a:gd name="connsiteX154" fmla="*/ 17280 w 4112551"/>
              <a:gd name="connsiteY154" fmla="*/ 2703301 h 2991295"/>
              <a:gd name="connsiteX155" fmla="*/ 11520 w 4112551"/>
              <a:gd name="connsiteY155" fmla="*/ 2680262 h 2991295"/>
              <a:gd name="connsiteX156" fmla="*/ 7680 w 4112551"/>
              <a:gd name="connsiteY156" fmla="*/ 2657222 h 2991295"/>
              <a:gd name="connsiteX157" fmla="*/ 3840 w 4112551"/>
              <a:gd name="connsiteY157" fmla="*/ 2634183 h 2991295"/>
              <a:gd name="connsiteX158" fmla="*/ 3840 w 4112551"/>
              <a:gd name="connsiteY158" fmla="*/ 2607303 h 2991295"/>
              <a:gd name="connsiteX159" fmla="*/ 3840 w 4112551"/>
              <a:gd name="connsiteY159" fmla="*/ 2580424 h 2991295"/>
              <a:gd name="connsiteX160" fmla="*/ 5760 w 4112551"/>
              <a:gd name="connsiteY160" fmla="*/ 2551625 h 2991295"/>
              <a:gd name="connsiteX161" fmla="*/ 9600 w 4112551"/>
              <a:gd name="connsiteY161" fmla="*/ 2522825 h 2991295"/>
              <a:gd name="connsiteX162" fmla="*/ 17280 w 4112551"/>
              <a:gd name="connsiteY162" fmla="*/ 2490186 h 2991295"/>
              <a:gd name="connsiteX163" fmla="*/ 24960 w 4112551"/>
              <a:gd name="connsiteY163" fmla="*/ 2457547 h 2991295"/>
              <a:gd name="connsiteX164" fmla="*/ 36480 w 4112551"/>
              <a:gd name="connsiteY164" fmla="*/ 2422987 h 2991295"/>
              <a:gd name="connsiteX165" fmla="*/ 51839 w 4112551"/>
              <a:gd name="connsiteY165" fmla="*/ 2376908 h 2991295"/>
              <a:gd name="connsiteX166" fmla="*/ 67199 w 4112551"/>
              <a:gd name="connsiteY166" fmla="*/ 2326990 h 2991295"/>
              <a:gd name="connsiteX167" fmla="*/ 80638 w 4112551"/>
              <a:gd name="connsiteY167" fmla="*/ 2277071 h 2991295"/>
              <a:gd name="connsiteX168" fmla="*/ 94078 w 4112551"/>
              <a:gd name="connsiteY168" fmla="*/ 2223312 h 2991295"/>
              <a:gd name="connsiteX169" fmla="*/ 105598 w 4112551"/>
              <a:gd name="connsiteY169" fmla="*/ 2169553 h 2991295"/>
              <a:gd name="connsiteX170" fmla="*/ 117118 w 4112551"/>
              <a:gd name="connsiteY170" fmla="*/ 2113874 h 2991295"/>
              <a:gd name="connsiteX171" fmla="*/ 128637 w 4112551"/>
              <a:gd name="connsiteY171" fmla="*/ 2058195 h 2991295"/>
              <a:gd name="connsiteX172" fmla="*/ 136317 w 4112551"/>
              <a:gd name="connsiteY172" fmla="*/ 1998677 h 2991295"/>
              <a:gd name="connsiteX173" fmla="*/ 143997 w 4112551"/>
              <a:gd name="connsiteY173" fmla="*/ 1939158 h 2991295"/>
              <a:gd name="connsiteX174" fmla="*/ 151677 w 4112551"/>
              <a:gd name="connsiteY174" fmla="*/ 1879639 h 2991295"/>
              <a:gd name="connsiteX175" fmla="*/ 163197 w 4112551"/>
              <a:gd name="connsiteY175" fmla="*/ 1754842 h 2991295"/>
              <a:gd name="connsiteX176" fmla="*/ 168957 w 4112551"/>
              <a:gd name="connsiteY176" fmla="*/ 1628125 h 2991295"/>
              <a:gd name="connsiteX177" fmla="*/ 170877 w 4112551"/>
              <a:gd name="connsiteY177" fmla="*/ 1497568 h 2991295"/>
              <a:gd name="connsiteX178" fmla="*/ 168957 w 4112551"/>
              <a:gd name="connsiteY178" fmla="*/ 1367011 h 2991295"/>
              <a:gd name="connsiteX179" fmla="*/ 163197 w 4112551"/>
              <a:gd name="connsiteY179" fmla="*/ 1238373 h 2991295"/>
              <a:gd name="connsiteX180" fmla="*/ 157437 w 4112551"/>
              <a:gd name="connsiteY180" fmla="*/ 1175015 h 2991295"/>
              <a:gd name="connsiteX181" fmla="*/ 151677 w 4112551"/>
              <a:gd name="connsiteY181" fmla="*/ 1113576 h 2991295"/>
              <a:gd name="connsiteX182" fmla="*/ 143997 w 4112551"/>
              <a:gd name="connsiteY182" fmla="*/ 1052137 h 2991295"/>
              <a:gd name="connsiteX183" fmla="*/ 136317 w 4112551"/>
              <a:gd name="connsiteY183" fmla="*/ 992619 h 2991295"/>
              <a:gd name="connsiteX184" fmla="*/ 126718 w 4112551"/>
              <a:gd name="connsiteY184" fmla="*/ 933100 h 2991295"/>
              <a:gd name="connsiteX185" fmla="*/ 117118 w 4112551"/>
              <a:gd name="connsiteY185" fmla="*/ 875501 h 2991295"/>
              <a:gd name="connsiteX186" fmla="*/ 105598 w 4112551"/>
              <a:gd name="connsiteY186" fmla="*/ 819823 h 2991295"/>
              <a:gd name="connsiteX187" fmla="*/ 94078 w 4112551"/>
              <a:gd name="connsiteY187" fmla="*/ 766064 h 2991295"/>
              <a:gd name="connsiteX188" fmla="*/ 80638 w 4112551"/>
              <a:gd name="connsiteY188" fmla="*/ 714225 h 2991295"/>
              <a:gd name="connsiteX189" fmla="*/ 65279 w 4112551"/>
              <a:gd name="connsiteY189" fmla="*/ 662386 h 2991295"/>
              <a:gd name="connsiteX190" fmla="*/ 49919 w 4112551"/>
              <a:gd name="connsiteY190" fmla="*/ 614387 h 2991295"/>
              <a:gd name="connsiteX191" fmla="*/ 34560 w 4112551"/>
              <a:gd name="connsiteY191" fmla="*/ 566388 h 2991295"/>
              <a:gd name="connsiteX192" fmla="*/ 23040 w 4112551"/>
              <a:gd name="connsiteY192" fmla="*/ 531829 h 2991295"/>
              <a:gd name="connsiteX193" fmla="*/ 13440 w 4112551"/>
              <a:gd name="connsiteY193" fmla="*/ 499190 h 2991295"/>
              <a:gd name="connsiteX194" fmla="*/ 7680 w 4112551"/>
              <a:gd name="connsiteY194" fmla="*/ 468470 h 2991295"/>
              <a:gd name="connsiteX195" fmla="*/ 3840 w 4112551"/>
              <a:gd name="connsiteY195" fmla="*/ 437751 h 2991295"/>
              <a:gd name="connsiteX196" fmla="*/ 1920 w 4112551"/>
              <a:gd name="connsiteY196" fmla="*/ 408951 h 2991295"/>
              <a:gd name="connsiteX197" fmla="*/ 0 w 4112551"/>
              <a:gd name="connsiteY197" fmla="*/ 382072 h 2991295"/>
              <a:gd name="connsiteX198" fmla="*/ 1920 w 4112551"/>
              <a:gd name="connsiteY198" fmla="*/ 357112 h 2991295"/>
              <a:gd name="connsiteX199" fmla="*/ 5760 w 4112551"/>
              <a:gd name="connsiteY199" fmla="*/ 332153 h 2991295"/>
              <a:gd name="connsiteX200" fmla="*/ 9600 w 4112551"/>
              <a:gd name="connsiteY200" fmla="*/ 309114 h 2991295"/>
              <a:gd name="connsiteX201" fmla="*/ 13440 w 4112551"/>
              <a:gd name="connsiteY201" fmla="*/ 287994 h 2991295"/>
              <a:gd name="connsiteX202" fmla="*/ 21120 w 4112551"/>
              <a:gd name="connsiteY202" fmla="*/ 266874 h 2991295"/>
              <a:gd name="connsiteX203" fmla="*/ 28800 w 4112551"/>
              <a:gd name="connsiteY203" fmla="*/ 247675 h 2991295"/>
              <a:gd name="connsiteX204" fmla="*/ 44159 w 4112551"/>
              <a:gd name="connsiteY204" fmla="*/ 213116 h 2991295"/>
              <a:gd name="connsiteX205" fmla="*/ 63359 w 4112551"/>
              <a:gd name="connsiteY205" fmla="*/ 184316 h 2991295"/>
              <a:gd name="connsiteX206" fmla="*/ 78719 w 4112551"/>
              <a:gd name="connsiteY206" fmla="*/ 163197 h 2991295"/>
              <a:gd name="connsiteX207" fmla="*/ 97918 w 4112551"/>
              <a:gd name="connsiteY207" fmla="*/ 142077 h 2991295"/>
              <a:gd name="connsiteX208" fmla="*/ 117118 w 4112551"/>
              <a:gd name="connsiteY208" fmla="*/ 122878 h 2991295"/>
              <a:gd name="connsiteX209" fmla="*/ 140157 w 4112551"/>
              <a:gd name="connsiteY209" fmla="*/ 105598 h 2991295"/>
              <a:gd name="connsiteX210" fmla="*/ 163197 w 4112551"/>
              <a:gd name="connsiteY210" fmla="*/ 90238 h 2991295"/>
              <a:gd name="connsiteX211" fmla="*/ 188157 w 4112551"/>
              <a:gd name="connsiteY211" fmla="*/ 74879 h 2991295"/>
              <a:gd name="connsiteX212" fmla="*/ 215036 w 4112551"/>
              <a:gd name="connsiteY212" fmla="*/ 61439 h 2991295"/>
              <a:gd name="connsiteX213" fmla="*/ 243835 w 4112551"/>
              <a:gd name="connsiteY213" fmla="*/ 47999 h 2991295"/>
              <a:gd name="connsiteX214" fmla="*/ 272634 w 4112551"/>
              <a:gd name="connsiteY214" fmla="*/ 36479 h 2991295"/>
              <a:gd name="connsiteX215" fmla="*/ 303354 w 4112551"/>
              <a:gd name="connsiteY215" fmla="*/ 26880 h 2991295"/>
              <a:gd name="connsiteX216" fmla="*/ 335993 w 4112551"/>
              <a:gd name="connsiteY216" fmla="*/ 19200 h 2991295"/>
              <a:gd name="connsiteX217" fmla="*/ 370552 w 4112551"/>
              <a:gd name="connsiteY217" fmla="*/ 13440 h 2991295"/>
              <a:gd name="connsiteX218" fmla="*/ 405111 w 4112551"/>
              <a:gd name="connsiteY218" fmla="*/ 7680 h 2991295"/>
              <a:gd name="connsiteX219" fmla="*/ 441591 w 4112551"/>
              <a:gd name="connsiteY219" fmla="*/ 3840 h 2991295"/>
              <a:gd name="connsiteX220" fmla="*/ 479990 w 4112551"/>
              <a:gd name="connsiteY220" fmla="*/ 1920 h 2991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</a:cxnLst>
            <a:rect l="l" t="t" r="r" b="b"/>
            <a:pathLst>
              <a:path w="4112551" h="2991295">
                <a:moveTo>
                  <a:pt x="518390" y="0"/>
                </a:moveTo>
                <a:lnTo>
                  <a:pt x="572148" y="1920"/>
                </a:lnTo>
                <a:lnTo>
                  <a:pt x="629747" y="5760"/>
                </a:lnTo>
                <a:lnTo>
                  <a:pt x="687345" y="13440"/>
                </a:lnTo>
                <a:lnTo>
                  <a:pt x="746864" y="23040"/>
                </a:lnTo>
                <a:lnTo>
                  <a:pt x="883182" y="46079"/>
                </a:lnTo>
                <a:lnTo>
                  <a:pt x="1029099" y="65279"/>
                </a:lnTo>
                <a:lnTo>
                  <a:pt x="1184615" y="82558"/>
                </a:lnTo>
                <a:lnTo>
                  <a:pt x="1347811" y="95998"/>
                </a:lnTo>
                <a:lnTo>
                  <a:pt x="1518687" y="107518"/>
                </a:lnTo>
                <a:lnTo>
                  <a:pt x="1693404" y="115198"/>
                </a:lnTo>
                <a:lnTo>
                  <a:pt x="1873880" y="120958"/>
                </a:lnTo>
                <a:lnTo>
                  <a:pt x="2058196" y="120958"/>
                </a:lnTo>
                <a:lnTo>
                  <a:pt x="2242512" y="120958"/>
                </a:lnTo>
                <a:lnTo>
                  <a:pt x="2424908" y="115198"/>
                </a:lnTo>
                <a:lnTo>
                  <a:pt x="2599624" y="107518"/>
                </a:lnTo>
                <a:lnTo>
                  <a:pt x="2770500" y="95998"/>
                </a:lnTo>
                <a:lnTo>
                  <a:pt x="2933697" y="82558"/>
                </a:lnTo>
                <a:lnTo>
                  <a:pt x="3089213" y="65279"/>
                </a:lnTo>
                <a:lnTo>
                  <a:pt x="3235130" y="46079"/>
                </a:lnTo>
                <a:lnTo>
                  <a:pt x="3371447" y="23040"/>
                </a:lnTo>
                <a:lnTo>
                  <a:pt x="3429046" y="13440"/>
                </a:lnTo>
                <a:lnTo>
                  <a:pt x="3484725" y="5760"/>
                </a:lnTo>
                <a:lnTo>
                  <a:pt x="3540404" y="1920"/>
                </a:lnTo>
                <a:lnTo>
                  <a:pt x="3592242" y="1920"/>
                </a:lnTo>
                <a:lnTo>
                  <a:pt x="3630642" y="1920"/>
                </a:lnTo>
                <a:lnTo>
                  <a:pt x="3669041" y="3840"/>
                </a:lnTo>
                <a:lnTo>
                  <a:pt x="3705520" y="7680"/>
                </a:lnTo>
                <a:lnTo>
                  <a:pt x="3740079" y="13440"/>
                </a:lnTo>
                <a:lnTo>
                  <a:pt x="3772718" y="21120"/>
                </a:lnTo>
                <a:lnTo>
                  <a:pt x="3805358" y="28800"/>
                </a:lnTo>
                <a:lnTo>
                  <a:pt x="3836077" y="38399"/>
                </a:lnTo>
                <a:lnTo>
                  <a:pt x="3866796" y="49919"/>
                </a:lnTo>
                <a:lnTo>
                  <a:pt x="3895596" y="61439"/>
                </a:lnTo>
                <a:lnTo>
                  <a:pt x="3920555" y="74879"/>
                </a:lnTo>
                <a:lnTo>
                  <a:pt x="3947435" y="90238"/>
                </a:lnTo>
                <a:lnTo>
                  <a:pt x="3970474" y="107518"/>
                </a:lnTo>
                <a:lnTo>
                  <a:pt x="3991594" y="124797"/>
                </a:lnTo>
                <a:lnTo>
                  <a:pt x="4012713" y="143997"/>
                </a:lnTo>
                <a:lnTo>
                  <a:pt x="4029993" y="165117"/>
                </a:lnTo>
                <a:lnTo>
                  <a:pt x="4047273" y="188156"/>
                </a:lnTo>
                <a:lnTo>
                  <a:pt x="4066472" y="216956"/>
                </a:lnTo>
                <a:lnTo>
                  <a:pt x="4083752" y="251515"/>
                </a:lnTo>
                <a:lnTo>
                  <a:pt x="4091432" y="270714"/>
                </a:lnTo>
                <a:lnTo>
                  <a:pt x="4099111" y="291834"/>
                </a:lnTo>
                <a:lnTo>
                  <a:pt x="4102951" y="314873"/>
                </a:lnTo>
                <a:lnTo>
                  <a:pt x="4108711" y="337913"/>
                </a:lnTo>
                <a:lnTo>
                  <a:pt x="4110631" y="362872"/>
                </a:lnTo>
                <a:lnTo>
                  <a:pt x="4112551" y="387832"/>
                </a:lnTo>
                <a:lnTo>
                  <a:pt x="4112551" y="416631"/>
                </a:lnTo>
                <a:lnTo>
                  <a:pt x="4110631" y="445431"/>
                </a:lnTo>
                <a:lnTo>
                  <a:pt x="4106791" y="476150"/>
                </a:lnTo>
                <a:lnTo>
                  <a:pt x="4101031" y="506869"/>
                </a:lnTo>
                <a:lnTo>
                  <a:pt x="4091432" y="541428"/>
                </a:lnTo>
                <a:lnTo>
                  <a:pt x="4079912" y="575988"/>
                </a:lnTo>
                <a:lnTo>
                  <a:pt x="4064552" y="622067"/>
                </a:lnTo>
                <a:lnTo>
                  <a:pt x="4049192" y="671986"/>
                </a:lnTo>
                <a:lnTo>
                  <a:pt x="4035753" y="721905"/>
                </a:lnTo>
                <a:lnTo>
                  <a:pt x="4022313" y="775663"/>
                </a:lnTo>
                <a:lnTo>
                  <a:pt x="4010793" y="829422"/>
                </a:lnTo>
                <a:lnTo>
                  <a:pt x="3999274" y="885101"/>
                </a:lnTo>
                <a:lnTo>
                  <a:pt x="3989674" y="940780"/>
                </a:lnTo>
                <a:lnTo>
                  <a:pt x="3980074" y="998378"/>
                </a:lnTo>
                <a:lnTo>
                  <a:pt x="3972394" y="1057897"/>
                </a:lnTo>
                <a:lnTo>
                  <a:pt x="3964714" y="1117416"/>
                </a:lnTo>
                <a:lnTo>
                  <a:pt x="3955115" y="1242213"/>
                </a:lnTo>
                <a:lnTo>
                  <a:pt x="3947435" y="1368930"/>
                </a:lnTo>
                <a:lnTo>
                  <a:pt x="3945515" y="1497568"/>
                </a:lnTo>
                <a:lnTo>
                  <a:pt x="3947435" y="1624285"/>
                </a:lnTo>
                <a:lnTo>
                  <a:pt x="3955115" y="1751002"/>
                </a:lnTo>
                <a:lnTo>
                  <a:pt x="3964714" y="1871960"/>
                </a:lnTo>
                <a:lnTo>
                  <a:pt x="3980074" y="1990997"/>
                </a:lnTo>
                <a:lnTo>
                  <a:pt x="3987754" y="2048596"/>
                </a:lnTo>
                <a:lnTo>
                  <a:pt x="3997354" y="2104274"/>
                </a:lnTo>
                <a:lnTo>
                  <a:pt x="4008873" y="2159953"/>
                </a:lnTo>
                <a:lnTo>
                  <a:pt x="4020393" y="2211792"/>
                </a:lnTo>
                <a:lnTo>
                  <a:pt x="4033833" y="2263631"/>
                </a:lnTo>
                <a:lnTo>
                  <a:pt x="4047273" y="2315470"/>
                </a:lnTo>
                <a:lnTo>
                  <a:pt x="4060712" y="2363469"/>
                </a:lnTo>
                <a:lnTo>
                  <a:pt x="4076072" y="2411468"/>
                </a:lnTo>
                <a:lnTo>
                  <a:pt x="4087592" y="2446027"/>
                </a:lnTo>
                <a:lnTo>
                  <a:pt x="4097191" y="2480586"/>
                </a:lnTo>
                <a:lnTo>
                  <a:pt x="4102951" y="2515145"/>
                </a:lnTo>
                <a:lnTo>
                  <a:pt x="4108711" y="2545865"/>
                </a:lnTo>
                <a:lnTo>
                  <a:pt x="4110631" y="2576584"/>
                </a:lnTo>
                <a:lnTo>
                  <a:pt x="4110631" y="2603464"/>
                </a:lnTo>
                <a:lnTo>
                  <a:pt x="4108711" y="2630343"/>
                </a:lnTo>
                <a:lnTo>
                  <a:pt x="4106791" y="2657222"/>
                </a:lnTo>
                <a:lnTo>
                  <a:pt x="4101031" y="2680262"/>
                </a:lnTo>
                <a:lnTo>
                  <a:pt x="4095271" y="2703301"/>
                </a:lnTo>
                <a:lnTo>
                  <a:pt x="4089512" y="2724421"/>
                </a:lnTo>
                <a:lnTo>
                  <a:pt x="4081832" y="2743621"/>
                </a:lnTo>
                <a:lnTo>
                  <a:pt x="4074152" y="2762820"/>
                </a:lnTo>
                <a:lnTo>
                  <a:pt x="4064552" y="2778180"/>
                </a:lnTo>
                <a:lnTo>
                  <a:pt x="4045353" y="2808899"/>
                </a:lnTo>
                <a:lnTo>
                  <a:pt x="4028073" y="2830019"/>
                </a:lnTo>
                <a:lnTo>
                  <a:pt x="4010793" y="2851138"/>
                </a:lnTo>
                <a:lnTo>
                  <a:pt x="3989674" y="2870338"/>
                </a:lnTo>
                <a:lnTo>
                  <a:pt x="3968554" y="2887617"/>
                </a:lnTo>
                <a:lnTo>
                  <a:pt x="3945515" y="2904897"/>
                </a:lnTo>
                <a:lnTo>
                  <a:pt x="3920555" y="2920257"/>
                </a:lnTo>
                <a:lnTo>
                  <a:pt x="3893676" y="2933696"/>
                </a:lnTo>
                <a:lnTo>
                  <a:pt x="3864876" y="2945216"/>
                </a:lnTo>
                <a:lnTo>
                  <a:pt x="3836077" y="2956736"/>
                </a:lnTo>
                <a:lnTo>
                  <a:pt x="3805358" y="2966336"/>
                </a:lnTo>
                <a:lnTo>
                  <a:pt x="3772718" y="2974016"/>
                </a:lnTo>
                <a:lnTo>
                  <a:pt x="3738159" y="2979775"/>
                </a:lnTo>
                <a:lnTo>
                  <a:pt x="3703600" y="2985535"/>
                </a:lnTo>
                <a:lnTo>
                  <a:pt x="3665201" y="2989375"/>
                </a:lnTo>
                <a:lnTo>
                  <a:pt x="3628722" y="2991295"/>
                </a:lnTo>
                <a:lnTo>
                  <a:pt x="3588402" y="2991295"/>
                </a:lnTo>
                <a:lnTo>
                  <a:pt x="3532724" y="2991295"/>
                </a:lnTo>
                <a:lnTo>
                  <a:pt x="3475125" y="2985535"/>
                </a:lnTo>
                <a:lnTo>
                  <a:pt x="3415606" y="2979775"/>
                </a:lnTo>
                <a:lnTo>
                  <a:pt x="3354168" y="2970176"/>
                </a:lnTo>
                <a:lnTo>
                  <a:pt x="3217850" y="2947136"/>
                </a:lnTo>
                <a:lnTo>
                  <a:pt x="3071934" y="2927937"/>
                </a:lnTo>
                <a:lnTo>
                  <a:pt x="2918337" y="2912577"/>
                </a:lnTo>
                <a:lnTo>
                  <a:pt x="2757060" y="2899137"/>
                </a:lnTo>
                <a:lnTo>
                  <a:pt x="2590024" y="2887617"/>
                </a:lnTo>
                <a:lnTo>
                  <a:pt x="2417228" y="2879938"/>
                </a:lnTo>
                <a:lnTo>
                  <a:pt x="2238672" y="2876098"/>
                </a:lnTo>
                <a:lnTo>
                  <a:pt x="2058196" y="2874178"/>
                </a:lnTo>
                <a:lnTo>
                  <a:pt x="1877720" y="2876098"/>
                </a:lnTo>
                <a:lnTo>
                  <a:pt x="1701083" y="2879938"/>
                </a:lnTo>
                <a:lnTo>
                  <a:pt x="1528287" y="2887617"/>
                </a:lnTo>
                <a:lnTo>
                  <a:pt x="1361251" y="2899137"/>
                </a:lnTo>
                <a:lnTo>
                  <a:pt x="1199975" y="2912577"/>
                </a:lnTo>
                <a:lnTo>
                  <a:pt x="1046378" y="2927937"/>
                </a:lnTo>
                <a:lnTo>
                  <a:pt x="900461" y="2947136"/>
                </a:lnTo>
                <a:lnTo>
                  <a:pt x="764144" y="2970176"/>
                </a:lnTo>
                <a:lnTo>
                  <a:pt x="704626" y="2979775"/>
                </a:lnTo>
                <a:lnTo>
                  <a:pt x="645106" y="2985535"/>
                </a:lnTo>
                <a:lnTo>
                  <a:pt x="587508" y="2989375"/>
                </a:lnTo>
                <a:lnTo>
                  <a:pt x="531829" y="2991295"/>
                </a:lnTo>
                <a:lnTo>
                  <a:pt x="491510" y="2991295"/>
                </a:lnTo>
                <a:lnTo>
                  <a:pt x="453110" y="2987455"/>
                </a:lnTo>
                <a:lnTo>
                  <a:pt x="416631" y="2983615"/>
                </a:lnTo>
                <a:lnTo>
                  <a:pt x="380153" y="2979775"/>
                </a:lnTo>
                <a:lnTo>
                  <a:pt x="345593" y="2972096"/>
                </a:lnTo>
                <a:lnTo>
                  <a:pt x="312953" y="2964416"/>
                </a:lnTo>
                <a:lnTo>
                  <a:pt x="280314" y="2954816"/>
                </a:lnTo>
                <a:lnTo>
                  <a:pt x="249595" y="2943296"/>
                </a:lnTo>
                <a:lnTo>
                  <a:pt x="220796" y="2929856"/>
                </a:lnTo>
                <a:lnTo>
                  <a:pt x="193917" y="2916417"/>
                </a:lnTo>
                <a:lnTo>
                  <a:pt x="168957" y="2901057"/>
                </a:lnTo>
                <a:lnTo>
                  <a:pt x="143997" y="2885697"/>
                </a:lnTo>
                <a:lnTo>
                  <a:pt x="120958" y="2866498"/>
                </a:lnTo>
                <a:lnTo>
                  <a:pt x="101758" y="2847298"/>
                </a:lnTo>
                <a:lnTo>
                  <a:pt x="82559" y="2828099"/>
                </a:lnTo>
                <a:lnTo>
                  <a:pt x="65279" y="2805059"/>
                </a:lnTo>
                <a:lnTo>
                  <a:pt x="47999" y="2776260"/>
                </a:lnTo>
                <a:lnTo>
                  <a:pt x="30720" y="2741701"/>
                </a:lnTo>
                <a:lnTo>
                  <a:pt x="23040" y="2722501"/>
                </a:lnTo>
                <a:lnTo>
                  <a:pt x="17280" y="2703301"/>
                </a:lnTo>
                <a:lnTo>
                  <a:pt x="11520" y="2680262"/>
                </a:lnTo>
                <a:lnTo>
                  <a:pt x="7680" y="2657222"/>
                </a:lnTo>
                <a:lnTo>
                  <a:pt x="3840" y="2634183"/>
                </a:lnTo>
                <a:lnTo>
                  <a:pt x="3840" y="2607303"/>
                </a:lnTo>
                <a:lnTo>
                  <a:pt x="3840" y="2580424"/>
                </a:lnTo>
                <a:lnTo>
                  <a:pt x="5760" y="2551625"/>
                </a:lnTo>
                <a:lnTo>
                  <a:pt x="9600" y="2522825"/>
                </a:lnTo>
                <a:lnTo>
                  <a:pt x="17280" y="2490186"/>
                </a:lnTo>
                <a:lnTo>
                  <a:pt x="24960" y="2457547"/>
                </a:lnTo>
                <a:lnTo>
                  <a:pt x="36480" y="2422987"/>
                </a:lnTo>
                <a:lnTo>
                  <a:pt x="51839" y="2376908"/>
                </a:lnTo>
                <a:lnTo>
                  <a:pt x="67199" y="2326990"/>
                </a:lnTo>
                <a:lnTo>
                  <a:pt x="80638" y="2277071"/>
                </a:lnTo>
                <a:lnTo>
                  <a:pt x="94078" y="2223312"/>
                </a:lnTo>
                <a:lnTo>
                  <a:pt x="105598" y="2169553"/>
                </a:lnTo>
                <a:lnTo>
                  <a:pt x="117118" y="2113874"/>
                </a:lnTo>
                <a:lnTo>
                  <a:pt x="128637" y="2058195"/>
                </a:lnTo>
                <a:lnTo>
                  <a:pt x="136317" y="1998677"/>
                </a:lnTo>
                <a:lnTo>
                  <a:pt x="143997" y="1939158"/>
                </a:lnTo>
                <a:lnTo>
                  <a:pt x="151677" y="1879639"/>
                </a:lnTo>
                <a:lnTo>
                  <a:pt x="163197" y="1754842"/>
                </a:lnTo>
                <a:lnTo>
                  <a:pt x="168957" y="1628125"/>
                </a:lnTo>
                <a:lnTo>
                  <a:pt x="170877" y="1497568"/>
                </a:lnTo>
                <a:lnTo>
                  <a:pt x="168957" y="1367011"/>
                </a:lnTo>
                <a:lnTo>
                  <a:pt x="163197" y="1238373"/>
                </a:lnTo>
                <a:lnTo>
                  <a:pt x="157437" y="1175015"/>
                </a:lnTo>
                <a:lnTo>
                  <a:pt x="151677" y="1113576"/>
                </a:lnTo>
                <a:lnTo>
                  <a:pt x="143997" y="1052137"/>
                </a:lnTo>
                <a:lnTo>
                  <a:pt x="136317" y="992619"/>
                </a:lnTo>
                <a:lnTo>
                  <a:pt x="126718" y="933100"/>
                </a:lnTo>
                <a:lnTo>
                  <a:pt x="117118" y="875501"/>
                </a:lnTo>
                <a:lnTo>
                  <a:pt x="105598" y="819823"/>
                </a:lnTo>
                <a:lnTo>
                  <a:pt x="94078" y="766064"/>
                </a:lnTo>
                <a:lnTo>
                  <a:pt x="80638" y="714225"/>
                </a:lnTo>
                <a:lnTo>
                  <a:pt x="65279" y="662386"/>
                </a:lnTo>
                <a:lnTo>
                  <a:pt x="49919" y="614387"/>
                </a:lnTo>
                <a:lnTo>
                  <a:pt x="34560" y="566388"/>
                </a:lnTo>
                <a:lnTo>
                  <a:pt x="23040" y="531829"/>
                </a:lnTo>
                <a:lnTo>
                  <a:pt x="13440" y="499190"/>
                </a:lnTo>
                <a:lnTo>
                  <a:pt x="7680" y="468470"/>
                </a:lnTo>
                <a:lnTo>
                  <a:pt x="3840" y="437751"/>
                </a:lnTo>
                <a:lnTo>
                  <a:pt x="1920" y="408951"/>
                </a:lnTo>
                <a:lnTo>
                  <a:pt x="0" y="382072"/>
                </a:lnTo>
                <a:lnTo>
                  <a:pt x="1920" y="357112"/>
                </a:lnTo>
                <a:lnTo>
                  <a:pt x="5760" y="332153"/>
                </a:lnTo>
                <a:lnTo>
                  <a:pt x="9600" y="309114"/>
                </a:lnTo>
                <a:lnTo>
                  <a:pt x="13440" y="287994"/>
                </a:lnTo>
                <a:lnTo>
                  <a:pt x="21120" y="266874"/>
                </a:lnTo>
                <a:lnTo>
                  <a:pt x="28800" y="247675"/>
                </a:lnTo>
                <a:lnTo>
                  <a:pt x="44159" y="213116"/>
                </a:lnTo>
                <a:lnTo>
                  <a:pt x="63359" y="184316"/>
                </a:lnTo>
                <a:lnTo>
                  <a:pt x="78719" y="163197"/>
                </a:lnTo>
                <a:lnTo>
                  <a:pt x="97918" y="142077"/>
                </a:lnTo>
                <a:lnTo>
                  <a:pt x="117118" y="122878"/>
                </a:lnTo>
                <a:lnTo>
                  <a:pt x="140157" y="105598"/>
                </a:lnTo>
                <a:lnTo>
                  <a:pt x="163197" y="90238"/>
                </a:lnTo>
                <a:lnTo>
                  <a:pt x="188157" y="74879"/>
                </a:lnTo>
                <a:lnTo>
                  <a:pt x="215036" y="61439"/>
                </a:lnTo>
                <a:lnTo>
                  <a:pt x="243835" y="47999"/>
                </a:lnTo>
                <a:lnTo>
                  <a:pt x="272634" y="36479"/>
                </a:lnTo>
                <a:lnTo>
                  <a:pt x="303354" y="26880"/>
                </a:lnTo>
                <a:lnTo>
                  <a:pt x="335993" y="19200"/>
                </a:lnTo>
                <a:lnTo>
                  <a:pt x="370552" y="13440"/>
                </a:lnTo>
                <a:lnTo>
                  <a:pt x="405111" y="7680"/>
                </a:lnTo>
                <a:lnTo>
                  <a:pt x="441591" y="3840"/>
                </a:lnTo>
                <a:lnTo>
                  <a:pt x="479990" y="1920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767878" y="1206364"/>
            <a:ext cx="4112551" cy="2991295"/>
          </a:xfrm>
          <a:custGeom>
            <a:avLst/>
            <a:gdLst>
              <a:gd name="connsiteX0" fmla="*/ 518389 w 4112551"/>
              <a:gd name="connsiteY0" fmla="*/ 0 h 2991295"/>
              <a:gd name="connsiteX1" fmla="*/ 572148 w 4112551"/>
              <a:gd name="connsiteY1" fmla="*/ 1920 h 2991295"/>
              <a:gd name="connsiteX2" fmla="*/ 629747 w 4112551"/>
              <a:gd name="connsiteY2" fmla="*/ 5760 h 2991295"/>
              <a:gd name="connsiteX3" fmla="*/ 687345 w 4112551"/>
              <a:gd name="connsiteY3" fmla="*/ 13440 h 2991295"/>
              <a:gd name="connsiteX4" fmla="*/ 746864 w 4112551"/>
              <a:gd name="connsiteY4" fmla="*/ 23040 h 2991295"/>
              <a:gd name="connsiteX5" fmla="*/ 883181 w 4112551"/>
              <a:gd name="connsiteY5" fmla="*/ 46079 h 2991295"/>
              <a:gd name="connsiteX6" fmla="*/ 1029098 w 4112551"/>
              <a:gd name="connsiteY6" fmla="*/ 65279 h 2991295"/>
              <a:gd name="connsiteX7" fmla="*/ 1184615 w 4112551"/>
              <a:gd name="connsiteY7" fmla="*/ 82558 h 2991295"/>
              <a:gd name="connsiteX8" fmla="*/ 1347811 w 4112551"/>
              <a:gd name="connsiteY8" fmla="*/ 95998 h 2991295"/>
              <a:gd name="connsiteX9" fmla="*/ 1518687 w 4112551"/>
              <a:gd name="connsiteY9" fmla="*/ 107518 h 2991295"/>
              <a:gd name="connsiteX10" fmla="*/ 1693404 w 4112551"/>
              <a:gd name="connsiteY10" fmla="*/ 115198 h 2991295"/>
              <a:gd name="connsiteX11" fmla="*/ 1873880 w 4112551"/>
              <a:gd name="connsiteY11" fmla="*/ 120958 h 2991295"/>
              <a:gd name="connsiteX12" fmla="*/ 2058196 w 4112551"/>
              <a:gd name="connsiteY12" fmla="*/ 120958 h 2991295"/>
              <a:gd name="connsiteX13" fmla="*/ 2242512 w 4112551"/>
              <a:gd name="connsiteY13" fmla="*/ 120958 h 2991295"/>
              <a:gd name="connsiteX14" fmla="*/ 2424908 w 4112551"/>
              <a:gd name="connsiteY14" fmla="*/ 115198 h 2991295"/>
              <a:gd name="connsiteX15" fmla="*/ 2599624 w 4112551"/>
              <a:gd name="connsiteY15" fmla="*/ 107518 h 2991295"/>
              <a:gd name="connsiteX16" fmla="*/ 2770500 w 4112551"/>
              <a:gd name="connsiteY16" fmla="*/ 95998 h 2991295"/>
              <a:gd name="connsiteX17" fmla="*/ 2933697 w 4112551"/>
              <a:gd name="connsiteY17" fmla="*/ 82558 h 2991295"/>
              <a:gd name="connsiteX18" fmla="*/ 3089214 w 4112551"/>
              <a:gd name="connsiteY18" fmla="*/ 65279 h 2991295"/>
              <a:gd name="connsiteX19" fmla="*/ 3235130 w 4112551"/>
              <a:gd name="connsiteY19" fmla="*/ 46079 h 2991295"/>
              <a:gd name="connsiteX20" fmla="*/ 3371447 w 4112551"/>
              <a:gd name="connsiteY20" fmla="*/ 23040 h 2991295"/>
              <a:gd name="connsiteX21" fmla="*/ 3429047 w 4112551"/>
              <a:gd name="connsiteY21" fmla="*/ 13440 h 2991295"/>
              <a:gd name="connsiteX22" fmla="*/ 3484725 w 4112551"/>
              <a:gd name="connsiteY22" fmla="*/ 5760 h 2991295"/>
              <a:gd name="connsiteX23" fmla="*/ 3540404 w 4112551"/>
              <a:gd name="connsiteY23" fmla="*/ 1920 h 2991295"/>
              <a:gd name="connsiteX24" fmla="*/ 3592243 w 4112551"/>
              <a:gd name="connsiteY24" fmla="*/ 1920 h 2991295"/>
              <a:gd name="connsiteX25" fmla="*/ 3630642 w 4112551"/>
              <a:gd name="connsiteY25" fmla="*/ 1920 h 2991295"/>
              <a:gd name="connsiteX26" fmla="*/ 3669041 w 4112551"/>
              <a:gd name="connsiteY26" fmla="*/ 3840 h 2991295"/>
              <a:gd name="connsiteX27" fmla="*/ 3705520 w 4112551"/>
              <a:gd name="connsiteY27" fmla="*/ 7680 h 2991295"/>
              <a:gd name="connsiteX28" fmla="*/ 3740079 w 4112551"/>
              <a:gd name="connsiteY28" fmla="*/ 13440 h 2991295"/>
              <a:gd name="connsiteX29" fmla="*/ 3772719 w 4112551"/>
              <a:gd name="connsiteY29" fmla="*/ 21120 h 2991295"/>
              <a:gd name="connsiteX30" fmla="*/ 3805358 w 4112551"/>
              <a:gd name="connsiteY30" fmla="*/ 28800 h 2991295"/>
              <a:gd name="connsiteX31" fmla="*/ 3836077 w 4112551"/>
              <a:gd name="connsiteY31" fmla="*/ 38399 h 2991295"/>
              <a:gd name="connsiteX32" fmla="*/ 3866796 w 4112551"/>
              <a:gd name="connsiteY32" fmla="*/ 49919 h 2991295"/>
              <a:gd name="connsiteX33" fmla="*/ 3895596 w 4112551"/>
              <a:gd name="connsiteY33" fmla="*/ 61439 h 2991295"/>
              <a:gd name="connsiteX34" fmla="*/ 3920555 w 4112551"/>
              <a:gd name="connsiteY34" fmla="*/ 74878 h 2991295"/>
              <a:gd name="connsiteX35" fmla="*/ 3947435 w 4112551"/>
              <a:gd name="connsiteY35" fmla="*/ 90238 h 2991295"/>
              <a:gd name="connsiteX36" fmla="*/ 3970474 w 4112551"/>
              <a:gd name="connsiteY36" fmla="*/ 107518 h 2991295"/>
              <a:gd name="connsiteX37" fmla="*/ 3991594 w 4112551"/>
              <a:gd name="connsiteY37" fmla="*/ 124798 h 2991295"/>
              <a:gd name="connsiteX38" fmla="*/ 4012714 w 4112551"/>
              <a:gd name="connsiteY38" fmla="*/ 143997 h 2991295"/>
              <a:gd name="connsiteX39" fmla="*/ 4029993 w 4112551"/>
              <a:gd name="connsiteY39" fmla="*/ 165117 h 2991295"/>
              <a:gd name="connsiteX40" fmla="*/ 4047273 w 4112551"/>
              <a:gd name="connsiteY40" fmla="*/ 188156 h 2991295"/>
              <a:gd name="connsiteX41" fmla="*/ 4066472 w 4112551"/>
              <a:gd name="connsiteY41" fmla="*/ 216955 h 2991295"/>
              <a:gd name="connsiteX42" fmla="*/ 4083752 w 4112551"/>
              <a:gd name="connsiteY42" fmla="*/ 251515 h 2991295"/>
              <a:gd name="connsiteX43" fmla="*/ 4091432 w 4112551"/>
              <a:gd name="connsiteY43" fmla="*/ 270714 h 2991295"/>
              <a:gd name="connsiteX44" fmla="*/ 4099111 w 4112551"/>
              <a:gd name="connsiteY44" fmla="*/ 291834 h 2991295"/>
              <a:gd name="connsiteX45" fmla="*/ 4102952 w 4112551"/>
              <a:gd name="connsiteY45" fmla="*/ 314873 h 2991295"/>
              <a:gd name="connsiteX46" fmla="*/ 4108711 w 4112551"/>
              <a:gd name="connsiteY46" fmla="*/ 337913 h 2991295"/>
              <a:gd name="connsiteX47" fmla="*/ 4110632 w 4112551"/>
              <a:gd name="connsiteY47" fmla="*/ 362872 h 2991295"/>
              <a:gd name="connsiteX48" fmla="*/ 4112551 w 4112551"/>
              <a:gd name="connsiteY48" fmla="*/ 387832 h 2991295"/>
              <a:gd name="connsiteX49" fmla="*/ 4112551 w 4112551"/>
              <a:gd name="connsiteY49" fmla="*/ 416631 h 2991295"/>
              <a:gd name="connsiteX50" fmla="*/ 4110632 w 4112551"/>
              <a:gd name="connsiteY50" fmla="*/ 445430 h 2991295"/>
              <a:gd name="connsiteX51" fmla="*/ 4106791 w 4112551"/>
              <a:gd name="connsiteY51" fmla="*/ 476150 h 2991295"/>
              <a:gd name="connsiteX52" fmla="*/ 4101031 w 4112551"/>
              <a:gd name="connsiteY52" fmla="*/ 506869 h 2991295"/>
              <a:gd name="connsiteX53" fmla="*/ 4091432 w 4112551"/>
              <a:gd name="connsiteY53" fmla="*/ 541428 h 2991295"/>
              <a:gd name="connsiteX54" fmla="*/ 4079912 w 4112551"/>
              <a:gd name="connsiteY54" fmla="*/ 575988 h 2991295"/>
              <a:gd name="connsiteX55" fmla="*/ 4064552 w 4112551"/>
              <a:gd name="connsiteY55" fmla="*/ 622067 h 2991295"/>
              <a:gd name="connsiteX56" fmla="*/ 4049192 w 4112551"/>
              <a:gd name="connsiteY56" fmla="*/ 671986 h 2991295"/>
              <a:gd name="connsiteX57" fmla="*/ 4035754 w 4112551"/>
              <a:gd name="connsiteY57" fmla="*/ 721904 h 2991295"/>
              <a:gd name="connsiteX58" fmla="*/ 4022313 w 4112551"/>
              <a:gd name="connsiteY58" fmla="*/ 775663 h 2991295"/>
              <a:gd name="connsiteX59" fmla="*/ 4010793 w 4112551"/>
              <a:gd name="connsiteY59" fmla="*/ 829422 h 2991295"/>
              <a:gd name="connsiteX60" fmla="*/ 3999274 w 4112551"/>
              <a:gd name="connsiteY60" fmla="*/ 885101 h 2991295"/>
              <a:gd name="connsiteX61" fmla="*/ 3989674 w 4112551"/>
              <a:gd name="connsiteY61" fmla="*/ 940780 h 2991295"/>
              <a:gd name="connsiteX62" fmla="*/ 3980075 w 4112551"/>
              <a:gd name="connsiteY62" fmla="*/ 998378 h 2991295"/>
              <a:gd name="connsiteX63" fmla="*/ 3972395 w 4112551"/>
              <a:gd name="connsiteY63" fmla="*/ 1057897 h 2991295"/>
              <a:gd name="connsiteX64" fmla="*/ 3964715 w 4112551"/>
              <a:gd name="connsiteY64" fmla="*/ 1117416 h 2991295"/>
              <a:gd name="connsiteX65" fmla="*/ 3955115 w 4112551"/>
              <a:gd name="connsiteY65" fmla="*/ 1242213 h 2991295"/>
              <a:gd name="connsiteX66" fmla="*/ 3947435 w 4112551"/>
              <a:gd name="connsiteY66" fmla="*/ 1368930 h 2991295"/>
              <a:gd name="connsiteX67" fmla="*/ 3945515 w 4112551"/>
              <a:gd name="connsiteY67" fmla="*/ 1497568 h 2991295"/>
              <a:gd name="connsiteX68" fmla="*/ 3947435 w 4112551"/>
              <a:gd name="connsiteY68" fmla="*/ 1624285 h 2991295"/>
              <a:gd name="connsiteX69" fmla="*/ 3955115 w 4112551"/>
              <a:gd name="connsiteY69" fmla="*/ 1751002 h 2991295"/>
              <a:gd name="connsiteX70" fmla="*/ 3964715 w 4112551"/>
              <a:gd name="connsiteY70" fmla="*/ 1871960 h 2991295"/>
              <a:gd name="connsiteX71" fmla="*/ 3980075 w 4112551"/>
              <a:gd name="connsiteY71" fmla="*/ 1990997 h 2991295"/>
              <a:gd name="connsiteX72" fmla="*/ 3987754 w 4112551"/>
              <a:gd name="connsiteY72" fmla="*/ 2048596 h 2991295"/>
              <a:gd name="connsiteX73" fmla="*/ 3997354 w 4112551"/>
              <a:gd name="connsiteY73" fmla="*/ 2104274 h 2991295"/>
              <a:gd name="connsiteX74" fmla="*/ 4008873 w 4112551"/>
              <a:gd name="connsiteY74" fmla="*/ 2159953 h 2991295"/>
              <a:gd name="connsiteX75" fmla="*/ 4020394 w 4112551"/>
              <a:gd name="connsiteY75" fmla="*/ 2211792 h 2991295"/>
              <a:gd name="connsiteX76" fmla="*/ 4033834 w 4112551"/>
              <a:gd name="connsiteY76" fmla="*/ 2263631 h 2991295"/>
              <a:gd name="connsiteX77" fmla="*/ 4047273 w 4112551"/>
              <a:gd name="connsiteY77" fmla="*/ 2315470 h 2991295"/>
              <a:gd name="connsiteX78" fmla="*/ 4060713 w 4112551"/>
              <a:gd name="connsiteY78" fmla="*/ 2363469 h 2991295"/>
              <a:gd name="connsiteX79" fmla="*/ 4076073 w 4112551"/>
              <a:gd name="connsiteY79" fmla="*/ 2411468 h 2991295"/>
              <a:gd name="connsiteX80" fmla="*/ 4087592 w 4112551"/>
              <a:gd name="connsiteY80" fmla="*/ 2446027 h 2991295"/>
              <a:gd name="connsiteX81" fmla="*/ 4097191 w 4112551"/>
              <a:gd name="connsiteY81" fmla="*/ 2480586 h 2991295"/>
              <a:gd name="connsiteX82" fmla="*/ 4102952 w 4112551"/>
              <a:gd name="connsiteY82" fmla="*/ 2515145 h 2991295"/>
              <a:gd name="connsiteX83" fmla="*/ 4108711 w 4112551"/>
              <a:gd name="connsiteY83" fmla="*/ 2545865 h 2991295"/>
              <a:gd name="connsiteX84" fmla="*/ 4110632 w 4112551"/>
              <a:gd name="connsiteY84" fmla="*/ 2576584 h 2991295"/>
              <a:gd name="connsiteX85" fmla="*/ 4110632 w 4112551"/>
              <a:gd name="connsiteY85" fmla="*/ 2603464 h 2991295"/>
              <a:gd name="connsiteX86" fmla="*/ 4108711 w 4112551"/>
              <a:gd name="connsiteY86" fmla="*/ 2630343 h 2991295"/>
              <a:gd name="connsiteX87" fmla="*/ 4106791 w 4112551"/>
              <a:gd name="connsiteY87" fmla="*/ 2657222 h 2991295"/>
              <a:gd name="connsiteX88" fmla="*/ 4101031 w 4112551"/>
              <a:gd name="connsiteY88" fmla="*/ 2680262 h 2991295"/>
              <a:gd name="connsiteX89" fmla="*/ 4095272 w 4112551"/>
              <a:gd name="connsiteY89" fmla="*/ 2703301 h 2991295"/>
              <a:gd name="connsiteX90" fmla="*/ 4089512 w 4112551"/>
              <a:gd name="connsiteY90" fmla="*/ 2724421 h 2991295"/>
              <a:gd name="connsiteX91" fmla="*/ 4081832 w 4112551"/>
              <a:gd name="connsiteY91" fmla="*/ 2743621 h 2991295"/>
              <a:gd name="connsiteX92" fmla="*/ 4074152 w 4112551"/>
              <a:gd name="connsiteY92" fmla="*/ 2762820 h 2991295"/>
              <a:gd name="connsiteX93" fmla="*/ 4064552 w 4112551"/>
              <a:gd name="connsiteY93" fmla="*/ 2778180 h 2991295"/>
              <a:gd name="connsiteX94" fmla="*/ 4045353 w 4112551"/>
              <a:gd name="connsiteY94" fmla="*/ 2808899 h 2991295"/>
              <a:gd name="connsiteX95" fmla="*/ 4028074 w 4112551"/>
              <a:gd name="connsiteY95" fmla="*/ 2830019 h 2991295"/>
              <a:gd name="connsiteX96" fmla="*/ 4010793 w 4112551"/>
              <a:gd name="connsiteY96" fmla="*/ 2851138 h 2991295"/>
              <a:gd name="connsiteX97" fmla="*/ 3989674 w 4112551"/>
              <a:gd name="connsiteY97" fmla="*/ 2870338 h 2991295"/>
              <a:gd name="connsiteX98" fmla="*/ 3968554 w 4112551"/>
              <a:gd name="connsiteY98" fmla="*/ 2887617 h 2991295"/>
              <a:gd name="connsiteX99" fmla="*/ 3945515 w 4112551"/>
              <a:gd name="connsiteY99" fmla="*/ 2904897 h 2991295"/>
              <a:gd name="connsiteX100" fmla="*/ 3920555 w 4112551"/>
              <a:gd name="connsiteY100" fmla="*/ 2920257 h 2991295"/>
              <a:gd name="connsiteX101" fmla="*/ 3893676 w 4112551"/>
              <a:gd name="connsiteY101" fmla="*/ 2933696 h 2991295"/>
              <a:gd name="connsiteX102" fmla="*/ 3864876 w 4112551"/>
              <a:gd name="connsiteY102" fmla="*/ 2945216 h 2991295"/>
              <a:gd name="connsiteX103" fmla="*/ 3836077 w 4112551"/>
              <a:gd name="connsiteY103" fmla="*/ 2956736 h 2991295"/>
              <a:gd name="connsiteX104" fmla="*/ 3805358 w 4112551"/>
              <a:gd name="connsiteY104" fmla="*/ 2966336 h 2991295"/>
              <a:gd name="connsiteX105" fmla="*/ 3772719 w 4112551"/>
              <a:gd name="connsiteY105" fmla="*/ 2974016 h 2991295"/>
              <a:gd name="connsiteX106" fmla="*/ 3738160 w 4112551"/>
              <a:gd name="connsiteY106" fmla="*/ 2979775 h 2991295"/>
              <a:gd name="connsiteX107" fmla="*/ 3703601 w 4112551"/>
              <a:gd name="connsiteY107" fmla="*/ 2985535 h 2991295"/>
              <a:gd name="connsiteX108" fmla="*/ 3665201 w 4112551"/>
              <a:gd name="connsiteY108" fmla="*/ 2989375 h 2991295"/>
              <a:gd name="connsiteX109" fmla="*/ 3628722 w 4112551"/>
              <a:gd name="connsiteY109" fmla="*/ 2991295 h 2991295"/>
              <a:gd name="connsiteX110" fmla="*/ 3588402 w 4112551"/>
              <a:gd name="connsiteY110" fmla="*/ 2991295 h 2991295"/>
              <a:gd name="connsiteX111" fmla="*/ 3532724 w 4112551"/>
              <a:gd name="connsiteY111" fmla="*/ 2991295 h 2991295"/>
              <a:gd name="connsiteX112" fmla="*/ 3475125 w 4112551"/>
              <a:gd name="connsiteY112" fmla="*/ 2985535 h 2991295"/>
              <a:gd name="connsiteX113" fmla="*/ 3415606 w 4112551"/>
              <a:gd name="connsiteY113" fmla="*/ 2979775 h 2991295"/>
              <a:gd name="connsiteX114" fmla="*/ 3354168 w 4112551"/>
              <a:gd name="connsiteY114" fmla="*/ 2970176 h 2991295"/>
              <a:gd name="connsiteX115" fmla="*/ 3217850 w 4112551"/>
              <a:gd name="connsiteY115" fmla="*/ 2947136 h 2991295"/>
              <a:gd name="connsiteX116" fmla="*/ 3071934 w 4112551"/>
              <a:gd name="connsiteY116" fmla="*/ 2927937 h 2991295"/>
              <a:gd name="connsiteX117" fmla="*/ 2918337 w 4112551"/>
              <a:gd name="connsiteY117" fmla="*/ 2912577 h 2991295"/>
              <a:gd name="connsiteX118" fmla="*/ 2757061 w 4112551"/>
              <a:gd name="connsiteY118" fmla="*/ 2899137 h 2991295"/>
              <a:gd name="connsiteX119" fmla="*/ 2590024 w 4112551"/>
              <a:gd name="connsiteY119" fmla="*/ 2887617 h 2991295"/>
              <a:gd name="connsiteX120" fmla="*/ 2417228 w 4112551"/>
              <a:gd name="connsiteY120" fmla="*/ 2879938 h 2991295"/>
              <a:gd name="connsiteX121" fmla="*/ 2238672 w 4112551"/>
              <a:gd name="connsiteY121" fmla="*/ 2876098 h 2991295"/>
              <a:gd name="connsiteX122" fmla="*/ 2058196 w 4112551"/>
              <a:gd name="connsiteY122" fmla="*/ 2874178 h 2991295"/>
              <a:gd name="connsiteX123" fmla="*/ 1877720 w 4112551"/>
              <a:gd name="connsiteY123" fmla="*/ 2876098 h 2991295"/>
              <a:gd name="connsiteX124" fmla="*/ 1701083 w 4112551"/>
              <a:gd name="connsiteY124" fmla="*/ 2879938 h 2991295"/>
              <a:gd name="connsiteX125" fmla="*/ 1528287 w 4112551"/>
              <a:gd name="connsiteY125" fmla="*/ 2887617 h 2991295"/>
              <a:gd name="connsiteX126" fmla="*/ 1361251 w 4112551"/>
              <a:gd name="connsiteY126" fmla="*/ 2899137 h 2991295"/>
              <a:gd name="connsiteX127" fmla="*/ 1199974 w 4112551"/>
              <a:gd name="connsiteY127" fmla="*/ 2912577 h 2991295"/>
              <a:gd name="connsiteX128" fmla="*/ 1046378 w 4112551"/>
              <a:gd name="connsiteY128" fmla="*/ 2927937 h 2991295"/>
              <a:gd name="connsiteX129" fmla="*/ 900461 w 4112551"/>
              <a:gd name="connsiteY129" fmla="*/ 2947136 h 2991295"/>
              <a:gd name="connsiteX130" fmla="*/ 764144 w 4112551"/>
              <a:gd name="connsiteY130" fmla="*/ 2970176 h 2991295"/>
              <a:gd name="connsiteX131" fmla="*/ 704625 w 4112551"/>
              <a:gd name="connsiteY131" fmla="*/ 2979775 h 2991295"/>
              <a:gd name="connsiteX132" fmla="*/ 645106 w 4112551"/>
              <a:gd name="connsiteY132" fmla="*/ 2985535 h 2991295"/>
              <a:gd name="connsiteX133" fmla="*/ 587508 w 4112551"/>
              <a:gd name="connsiteY133" fmla="*/ 2989375 h 2991295"/>
              <a:gd name="connsiteX134" fmla="*/ 531829 w 4112551"/>
              <a:gd name="connsiteY134" fmla="*/ 2991295 h 2991295"/>
              <a:gd name="connsiteX135" fmla="*/ 491510 w 4112551"/>
              <a:gd name="connsiteY135" fmla="*/ 2991295 h 2991295"/>
              <a:gd name="connsiteX136" fmla="*/ 453110 w 4112551"/>
              <a:gd name="connsiteY136" fmla="*/ 2987455 h 2991295"/>
              <a:gd name="connsiteX137" fmla="*/ 416631 w 4112551"/>
              <a:gd name="connsiteY137" fmla="*/ 2983615 h 2991295"/>
              <a:gd name="connsiteX138" fmla="*/ 380152 w 4112551"/>
              <a:gd name="connsiteY138" fmla="*/ 2979775 h 2991295"/>
              <a:gd name="connsiteX139" fmla="*/ 345593 w 4112551"/>
              <a:gd name="connsiteY139" fmla="*/ 2972096 h 2991295"/>
              <a:gd name="connsiteX140" fmla="*/ 312954 w 4112551"/>
              <a:gd name="connsiteY140" fmla="*/ 2964416 h 2991295"/>
              <a:gd name="connsiteX141" fmla="*/ 280314 w 4112551"/>
              <a:gd name="connsiteY141" fmla="*/ 2954816 h 2991295"/>
              <a:gd name="connsiteX142" fmla="*/ 249595 w 4112551"/>
              <a:gd name="connsiteY142" fmla="*/ 2943296 h 2991295"/>
              <a:gd name="connsiteX143" fmla="*/ 220795 w 4112551"/>
              <a:gd name="connsiteY143" fmla="*/ 2929856 h 2991295"/>
              <a:gd name="connsiteX144" fmla="*/ 193916 w 4112551"/>
              <a:gd name="connsiteY144" fmla="*/ 2916417 h 2991295"/>
              <a:gd name="connsiteX145" fmla="*/ 168957 w 4112551"/>
              <a:gd name="connsiteY145" fmla="*/ 2901057 h 2991295"/>
              <a:gd name="connsiteX146" fmla="*/ 143997 w 4112551"/>
              <a:gd name="connsiteY146" fmla="*/ 2885697 h 2991295"/>
              <a:gd name="connsiteX147" fmla="*/ 120958 w 4112551"/>
              <a:gd name="connsiteY147" fmla="*/ 2866498 h 2991295"/>
              <a:gd name="connsiteX148" fmla="*/ 101758 w 4112551"/>
              <a:gd name="connsiteY148" fmla="*/ 2847298 h 2991295"/>
              <a:gd name="connsiteX149" fmla="*/ 82558 w 4112551"/>
              <a:gd name="connsiteY149" fmla="*/ 2828099 h 2991295"/>
              <a:gd name="connsiteX150" fmla="*/ 65279 w 4112551"/>
              <a:gd name="connsiteY150" fmla="*/ 2805059 h 2991295"/>
              <a:gd name="connsiteX151" fmla="*/ 47999 w 4112551"/>
              <a:gd name="connsiteY151" fmla="*/ 2776260 h 2991295"/>
              <a:gd name="connsiteX152" fmla="*/ 30720 w 4112551"/>
              <a:gd name="connsiteY152" fmla="*/ 2741701 h 2991295"/>
              <a:gd name="connsiteX153" fmla="*/ 23040 w 4112551"/>
              <a:gd name="connsiteY153" fmla="*/ 2722501 h 2991295"/>
              <a:gd name="connsiteX154" fmla="*/ 17280 w 4112551"/>
              <a:gd name="connsiteY154" fmla="*/ 2703301 h 2991295"/>
              <a:gd name="connsiteX155" fmla="*/ 11520 w 4112551"/>
              <a:gd name="connsiteY155" fmla="*/ 2680262 h 2991295"/>
              <a:gd name="connsiteX156" fmla="*/ 7680 w 4112551"/>
              <a:gd name="connsiteY156" fmla="*/ 2657222 h 2991295"/>
              <a:gd name="connsiteX157" fmla="*/ 3840 w 4112551"/>
              <a:gd name="connsiteY157" fmla="*/ 2634183 h 2991295"/>
              <a:gd name="connsiteX158" fmla="*/ 3840 w 4112551"/>
              <a:gd name="connsiteY158" fmla="*/ 2607303 h 2991295"/>
              <a:gd name="connsiteX159" fmla="*/ 3840 w 4112551"/>
              <a:gd name="connsiteY159" fmla="*/ 2580424 h 2991295"/>
              <a:gd name="connsiteX160" fmla="*/ 5760 w 4112551"/>
              <a:gd name="connsiteY160" fmla="*/ 2551625 h 2991295"/>
              <a:gd name="connsiteX161" fmla="*/ 9600 w 4112551"/>
              <a:gd name="connsiteY161" fmla="*/ 2522825 h 2991295"/>
              <a:gd name="connsiteX162" fmla="*/ 17280 w 4112551"/>
              <a:gd name="connsiteY162" fmla="*/ 2490186 h 2991295"/>
              <a:gd name="connsiteX163" fmla="*/ 24960 w 4112551"/>
              <a:gd name="connsiteY163" fmla="*/ 2457547 h 2991295"/>
              <a:gd name="connsiteX164" fmla="*/ 36479 w 4112551"/>
              <a:gd name="connsiteY164" fmla="*/ 2422987 h 2991295"/>
              <a:gd name="connsiteX165" fmla="*/ 51839 w 4112551"/>
              <a:gd name="connsiteY165" fmla="*/ 2376909 h 2991295"/>
              <a:gd name="connsiteX166" fmla="*/ 67199 w 4112551"/>
              <a:gd name="connsiteY166" fmla="*/ 2326990 h 2991295"/>
              <a:gd name="connsiteX167" fmla="*/ 80638 w 4112551"/>
              <a:gd name="connsiteY167" fmla="*/ 2277071 h 2991295"/>
              <a:gd name="connsiteX168" fmla="*/ 94078 w 4112551"/>
              <a:gd name="connsiteY168" fmla="*/ 2223312 h 2991295"/>
              <a:gd name="connsiteX169" fmla="*/ 105598 w 4112551"/>
              <a:gd name="connsiteY169" fmla="*/ 2169553 h 2991295"/>
              <a:gd name="connsiteX170" fmla="*/ 117118 w 4112551"/>
              <a:gd name="connsiteY170" fmla="*/ 2113874 h 2991295"/>
              <a:gd name="connsiteX171" fmla="*/ 128637 w 4112551"/>
              <a:gd name="connsiteY171" fmla="*/ 2058196 h 2991295"/>
              <a:gd name="connsiteX172" fmla="*/ 136317 w 4112551"/>
              <a:gd name="connsiteY172" fmla="*/ 1998677 h 2991295"/>
              <a:gd name="connsiteX173" fmla="*/ 143997 w 4112551"/>
              <a:gd name="connsiteY173" fmla="*/ 1939158 h 2991295"/>
              <a:gd name="connsiteX174" fmla="*/ 151677 w 4112551"/>
              <a:gd name="connsiteY174" fmla="*/ 1879639 h 2991295"/>
              <a:gd name="connsiteX175" fmla="*/ 163197 w 4112551"/>
              <a:gd name="connsiteY175" fmla="*/ 1754842 h 2991295"/>
              <a:gd name="connsiteX176" fmla="*/ 168957 w 4112551"/>
              <a:gd name="connsiteY176" fmla="*/ 1628125 h 2991295"/>
              <a:gd name="connsiteX177" fmla="*/ 170876 w 4112551"/>
              <a:gd name="connsiteY177" fmla="*/ 1497568 h 2991295"/>
              <a:gd name="connsiteX178" fmla="*/ 168957 w 4112551"/>
              <a:gd name="connsiteY178" fmla="*/ 1367010 h 2991295"/>
              <a:gd name="connsiteX179" fmla="*/ 163197 w 4112551"/>
              <a:gd name="connsiteY179" fmla="*/ 1238373 h 2991295"/>
              <a:gd name="connsiteX180" fmla="*/ 157437 w 4112551"/>
              <a:gd name="connsiteY180" fmla="*/ 1175015 h 2991295"/>
              <a:gd name="connsiteX181" fmla="*/ 151677 w 4112551"/>
              <a:gd name="connsiteY181" fmla="*/ 1113576 h 2991295"/>
              <a:gd name="connsiteX182" fmla="*/ 143997 w 4112551"/>
              <a:gd name="connsiteY182" fmla="*/ 1052137 h 2991295"/>
              <a:gd name="connsiteX183" fmla="*/ 136317 w 4112551"/>
              <a:gd name="connsiteY183" fmla="*/ 992619 h 2991295"/>
              <a:gd name="connsiteX184" fmla="*/ 126718 w 4112551"/>
              <a:gd name="connsiteY184" fmla="*/ 933100 h 2991295"/>
              <a:gd name="connsiteX185" fmla="*/ 117118 w 4112551"/>
              <a:gd name="connsiteY185" fmla="*/ 875501 h 2991295"/>
              <a:gd name="connsiteX186" fmla="*/ 105598 w 4112551"/>
              <a:gd name="connsiteY186" fmla="*/ 819822 h 2991295"/>
              <a:gd name="connsiteX187" fmla="*/ 94078 w 4112551"/>
              <a:gd name="connsiteY187" fmla="*/ 766064 h 2991295"/>
              <a:gd name="connsiteX188" fmla="*/ 80638 w 4112551"/>
              <a:gd name="connsiteY188" fmla="*/ 714225 h 2991295"/>
              <a:gd name="connsiteX189" fmla="*/ 65279 w 4112551"/>
              <a:gd name="connsiteY189" fmla="*/ 662386 h 2991295"/>
              <a:gd name="connsiteX190" fmla="*/ 49919 w 4112551"/>
              <a:gd name="connsiteY190" fmla="*/ 614387 h 2991295"/>
              <a:gd name="connsiteX191" fmla="*/ 34559 w 4112551"/>
              <a:gd name="connsiteY191" fmla="*/ 566388 h 2991295"/>
              <a:gd name="connsiteX192" fmla="*/ 23040 w 4112551"/>
              <a:gd name="connsiteY192" fmla="*/ 531829 h 2991295"/>
              <a:gd name="connsiteX193" fmla="*/ 13440 w 4112551"/>
              <a:gd name="connsiteY193" fmla="*/ 499189 h 2991295"/>
              <a:gd name="connsiteX194" fmla="*/ 7680 w 4112551"/>
              <a:gd name="connsiteY194" fmla="*/ 468470 h 2991295"/>
              <a:gd name="connsiteX195" fmla="*/ 3840 w 4112551"/>
              <a:gd name="connsiteY195" fmla="*/ 437751 h 2991295"/>
              <a:gd name="connsiteX196" fmla="*/ 1920 w 4112551"/>
              <a:gd name="connsiteY196" fmla="*/ 408951 h 2991295"/>
              <a:gd name="connsiteX197" fmla="*/ 0 w 4112551"/>
              <a:gd name="connsiteY197" fmla="*/ 382072 h 2991295"/>
              <a:gd name="connsiteX198" fmla="*/ 1920 w 4112551"/>
              <a:gd name="connsiteY198" fmla="*/ 357112 h 2991295"/>
              <a:gd name="connsiteX199" fmla="*/ 5760 w 4112551"/>
              <a:gd name="connsiteY199" fmla="*/ 332153 h 2991295"/>
              <a:gd name="connsiteX200" fmla="*/ 9600 w 4112551"/>
              <a:gd name="connsiteY200" fmla="*/ 309113 h 2991295"/>
              <a:gd name="connsiteX201" fmla="*/ 13440 w 4112551"/>
              <a:gd name="connsiteY201" fmla="*/ 287994 h 2991295"/>
              <a:gd name="connsiteX202" fmla="*/ 21120 w 4112551"/>
              <a:gd name="connsiteY202" fmla="*/ 266874 h 2991295"/>
              <a:gd name="connsiteX203" fmla="*/ 28800 w 4112551"/>
              <a:gd name="connsiteY203" fmla="*/ 247675 h 2991295"/>
              <a:gd name="connsiteX204" fmla="*/ 44159 w 4112551"/>
              <a:gd name="connsiteY204" fmla="*/ 213116 h 2991295"/>
              <a:gd name="connsiteX205" fmla="*/ 63359 w 4112551"/>
              <a:gd name="connsiteY205" fmla="*/ 184316 h 2991295"/>
              <a:gd name="connsiteX206" fmla="*/ 78719 w 4112551"/>
              <a:gd name="connsiteY206" fmla="*/ 163197 h 2991295"/>
              <a:gd name="connsiteX207" fmla="*/ 97918 w 4112551"/>
              <a:gd name="connsiteY207" fmla="*/ 142077 h 2991295"/>
              <a:gd name="connsiteX208" fmla="*/ 117118 w 4112551"/>
              <a:gd name="connsiteY208" fmla="*/ 122877 h 2991295"/>
              <a:gd name="connsiteX209" fmla="*/ 140157 w 4112551"/>
              <a:gd name="connsiteY209" fmla="*/ 105598 h 2991295"/>
              <a:gd name="connsiteX210" fmla="*/ 163197 w 4112551"/>
              <a:gd name="connsiteY210" fmla="*/ 90238 h 2991295"/>
              <a:gd name="connsiteX211" fmla="*/ 188156 w 4112551"/>
              <a:gd name="connsiteY211" fmla="*/ 74878 h 2991295"/>
              <a:gd name="connsiteX212" fmla="*/ 215036 w 4112551"/>
              <a:gd name="connsiteY212" fmla="*/ 61439 h 2991295"/>
              <a:gd name="connsiteX213" fmla="*/ 243835 w 4112551"/>
              <a:gd name="connsiteY213" fmla="*/ 47999 h 2991295"/>
              <a:gd name="connsiteX214" fmla="*/ 272634 w 4112551"/>
              <a:gd name="connsiteY214" fmla="*/ 36479 h 2991295"/>
              <a:gd name="connsiteX215" fmla="*/ 303354 w 4112551"/>
              <a:gd name="connsiteY215" fmla="*/ 26880 h 2991295"/>
              <a:gd name="connsiteX216" fmla="*/ 335993 w 4112551"/>
              <a:gd name="connsiteY216" fmla="*/ 19200 h 2991295"/>
              <a:gd name="connsiteX217" fmla="*/ 370552 w 4112551"/>
              <a:gd name="connsiteY217" fmla="*/ 13440 h 2991295"/>
              <a:gd name="connsiteX218" fmla="*/ 405111 w 4112551"/>
              <a:gd name="connsiteY218" fmla="*/ 7680 h 2991295"/>
              <a:gd name="connsiteX219" fmla="*/ 441591 w 4112551"/>
              <a:gd name="connsiteY219" fmla="*/ 3840 h 2991295"/>
              <a:gd name="connsiteX220" fmla="*/ 479990 w 4112551"/>
              <a:gd name="connsiteY220" fmla="*/ 1920 h 2991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</a:cxnLst>
            <a:rect l="l" t="t" r="r" b="b"/>
            <a:pathLst>
              <a:path w="4112551" h="2991295">
                <a:moveTo>
                  <a:pt x="518389" y="0"/>
                </a:moveTo>
                <a:lnTo>
                  <a:pt x="572148" y="1920"/>
                </a:lnTo>
                <a:lnTo>
                  <a:pt x="629747" y="5760"/>
                </a:lnTo>
                <a:lnTo>
                  <a:pt x="687345" y="13440"/>
                </a:lnTo>
                <a:lnTo>
                  <a:pt x="746864" y="23040"/>
                </a:lnTo>
                <a:lnTo>
                  <a:pt x="883181" y="46079"/>
                </a:lnTo>
                <a:lnTo>
                  <a:pt x="1029098" y="65279"/>
                </a:lnTo>
                <a:lnTo>
                  <a:pt x="1184615" y="82558"/>
                </a:lnTo>
                <a:lnTo>
                  <a:pt x="1347811" y="95998"/>
                </a:lnTo>
                <a:lnTo>
                  <a:pt x="1518687" y="107518"/>
                </a:lnTo>
                <a:lnTo>
                  <a:pt x="1693404" y="115198"/>
                </a:lnTo>
                <a:lnTo>
                  <a:pt x="1873880" y="120958"/>
                </a:lnTo>
                <a:lnTo>
                  <a:pt x="2058196" y="120958"/>
                </a:lnTo>
                <a:lnTo>
                  <a:pt x="2242512" y="120958"/>
                </a:lnTo>
                <a:lnTo>
                  <a:pt x="2424908" y="115198"/>
                </a:lnTo>
                <a:lnTo>
                  <a:pt x="2599624" y="107518"/>
                </a:lnTo>
                <a:lnTo>
                  <a:pt x="2770500" y="95998"/>
                </a:lnTo>
                <a:lnTo>
                  <a:pt x="2933697" y="82558"/>
                </a:lnTo>
                <a:lnTo>
                  <a:pt x="3089214" y="65279"/>
                </a:lnTo>
                <a:lnTo>
                  <a:pt x="3235130" y="46079"/>
                </a:lnTo>
                <a:lnTo>
                  <a:pt x="3371447" y="23040"/>
                </a:lnTo>
                <a:lnTo>
                  <a:pt x="3429047" y="13440"/>
                </a:lnTo>
                <a:lnTo>
                  <a:pt x="3484725" y="5760"/>
                </a:lnTo>
                <a:lnTo>
                  <a:pt x="3540404" y="1920"/>
                </a:lnTo>
                <a:lnTo>
                  <a:pt x="3592243" y="1920"/>
                </a:lnTo>
                <a:lnTo>
                  <a:pt x="3630642" y="1920"/>
                </a:lnTo>
                <a:lnTo>
                  <a:pt x="3669041" y="3840"/>
                </a:lnTo>
                <a:lnTo>
                  <a:pt x="3705520" y="7680"/>
                </a:lnTo>
                <a:lnTo>
                  <a:pt x="3740079" y="13440"/>
                </a:lnTo>
                <a:lnTo>
                  <a:pt x="3772719" y="21120"/>
                </a:lnTo>
                <a:lnTo>
                  <a:pt x="3805358" y="28800"/>
                </a:lnTo>
                <a:lnTo>
                  <a:pt x="3836077" y="38399"/>
                </a:lnTo>
                <a:lnTo>
                  <a:pt x="3866796" y="49919"/>
                </a:lnTo>
                <a:lnTo>
                  <a:pt x="3895596" y="61439"/>
                </a:lnTo>
                <a:lnTo>
                  <a:pt x="3920555" y="74878"/>
                </a:lnTo>
                <a:lnTo>
                  <a:pt x="3947435" y="90238"/>
                </a:lnTo>
                <a:lnTo>
                  <a:pt x="3970474" y="107518"/>
                </a:lnTo>
                <a:lnTo>
                  <a:pt x="3991594" y="124798"/>
                </a:lnTo>
                <a:lnTo>
                  <a:pt x="4012714" y="143997"/>
                </a:lnTo>
                <a:lnTo>
                  <a:pt x="4029993" y="165117"/>
                </a:lnTo>
                <a:lnTo>
                  <a:pt x="4047273" y="188156"/>
                </a:lnTo>
                <a:lnTo>
                  <a:pt x="4066472" y="216955"/>
                </a:lnTo>
                <a:lnTo>
                  <a:pt x="4083752" y="251515"/>
                </a:lnTo>
                <a:lnTo>
                  <a:pt x="4091432" y="270714"/>
                </a:lnTo>
                <a:lnTo>
                  <a:pt x="4099111" y="291834"/>
                </a:lnTo>
                <a:lnTo>
                  <a:pt x="4102952" y="314873"/>
                </a:lnTo>
                <a:lnTo>
                  <a:pt x="4108711" y="337913"/>
                </a:lnTo>
                <a:lnTo>
                  <a:pt x="4110632" y="362872"/>
                </a:lnTo>
                <a:lnTo>
                  <a:pt x="4112551" y="387832"/>
                </a:lnTo>
                <a:lnTo>
                  <a:pt x="4112551" y="416631"/>
                </a:lnTo>
                <a:lnTo>
                  <a:pt x="4110632" y="445430"/>
                </a:lnTo>
                <a:lnTo>
                  <a:pt x="4106791" y="476150"/>
                </a:lnTo>
                <a:lnTo>
                  <a:pt x="4101031" y="506869"/>
                </a:lnTo>
                <a:lnTo>
                  <a:pt x="4091432" y="541428"/>
                </a:lnTo>
                <a:lnTo>
                  <a:pt x="4079912" y="575988"/>
                </a:lnTo>
                <a:lnTo>
                  <a:pt x="4064552" y="622067"/>
                </a:lnTo>
                <a:lnTo>
                  <a:pt x="4049192" y="671986"/>
                </a:lnTo>
                <a:lnTo>
                  <a:pt x="4035754" y="721904"/>
                </a:lnTo>
                <a:lnTo>
                  <a:pt x="4022313" y="775663"/>
                </a:lnTo>
                <a:lnTo>
                  <a:pt x="4010793" y="829422"/>
                </a:lnTo>
                <a:lnTo>
                  <a:pt x="3999274" y="885101"/>
                </a:lnTo>
                <a:lnTo>
                  <a:pt x="3989674" y="940780"/>
                </a:lnTo>
                <a:lnTo>
                  <a:pt x="3980075" y="998378"/>
                </a:lnTo>
                <a:lnTo>
                  <a:pt x="3972395" y="1057897"/>
                </a:lnTo>
                <a:lnTo>
                  <a:pt x="3964715" y="1117416"/>
                </a:lnTo>
                <a:lnTo>
                  <a:pt x="3955115" y="1242213"/>
                </a:lnTo>
                <a:lnTo>
                  <a:pt x="3947435" y="1368930"/>
                </a:lnTo>
                <a:lnTo>
                  <a:pt x="3945515" y="1497568"/>
                </a:lnTo>
                <a:lnTo>
                  <a:pt x="3947435" y="1624285"/>
                </a:lnTo>
                <a:lnTo>
                  <a:pt x="3955115" y="1751002"/>
                </a:lnTo>
                <a:lnTo>
                  <a:pt x="3964715" y="1871960"/>
                </a:lnTo>
                <a:lnTo>
                  <a:pt x="3980075" y="1990997"/>
                </a:lnTo>
                <a:lnTo>
                  <a:pt x="3987754" y="2048596"/>
                </a:lnTo>
                <a:lnTo>
                  <a:pt x="3997354" y="2104274"/>
                </a:lnTo>
                <a:lnTo>
                  <a:pt x="4008873" y="2159953"/>
                </a:lnTo>
                <a:lnTo>
                  <a:pt x="4020394" y="2211792"/>
                </a:lnTo>
                <a:lnTo>
                  <a:pt x="4033834" y="2263631"/>
                </a:lnTo>
                <a:lnTo>
                  <a:pt x="4047273" y="2315470"/>
                </a:lnTo>
                <a:lnTo>
                  <a:pt x="4060713" y="2363469"/>
                </a:lnTo>
                <a:lnTo>
                  <a:pt x="4076073" y="2411468"/>
                </a:lnTo>
                <a:lnTo>
                  <a:pt x="4087592" y="2446027"/>
                </a:lnTo>
                <a:lnTo>
                  <a:pt x="4097191" y="2480586"/>
                </a:lnTo>
                <a:lnTo>
                  <a:pt x="4102952" y="2515145"/>
                </a:lnTo>
                <a:lnTo>
                  <a:pt x="4108711" y="2545865"/>
                </a:lnTo>
                <a:lnTo>
                  <a:pt x="4110632" y="2576584"/>
                </a:lnTo>
                <a:lnTo>
                  <a:pt x="4110632" y="2603464"/>
                </a:lnTo>
                <a:lnTo>
                  <a:pt x="4108711" y="2630343"/>
                </a:lnTo>
                <a:lnTo>
                  <a:pt x="4106791" y="2657222"/>
                </a:lnTo>
                <a:lnTo>
                  <a:pt x="4101031" y="2680262"/>
                </a:lnTo>
                <a:lnTo>
                  <a:pt x="4095272" y="2703301"/>
                </a:lnTo>
                <a:lnTo>
                  <a:pt x="4089512" y="2724421"/>
                </a:lnTo>
                <a:lnTo>
                  <a:pt x="4081832" y="2743621"/>
                </a:lnTo>
                <a:lnTo>
                  <a:pt x="4074152" y="2762820"/>
                </a:lnTo>
                <a:lnTo>
                  <a:pt x="4064552" y="2778180"/>
                </a:lnTo>
                <a:lnTo>
                  <a:pt x="4045353" y="2808899"/>
                </a:lnTo>
                <a:lnTo>
                  <a:pt x="4028074" y="2830019"/>
                </a:lnTo>
                <a:lnTo>
                  <a:pt x="4010793" y="2851138"/>
                </a:lnTo>
                <a:lnTo>
                  <a:pt x="3989674" y="2870338"/>
                </a:lnTo>
                <a:lnTo>
                  <a:pt x="3968554" y="2887617"/>
                </a:lnTo>
                <a:lnTo>
                  <a:pt x="3945515" y="2904897"/>
                </a:lnTo>
                <a:lnTo>
                  <a:pt x="3920555" y="2920257"/>
                </a:lnTo>
                <a:lnTo>
                  <a:pt x="3893676" y="2933696"/>
                </a:lnTo>
                <a:lnTo>
                  <a:pt x="3864876" y="2945216"/>
                </a:lnTo>
                <a:lnTo>
                  <a:pt x="3836077" y="2956736"/>
                </a:lnTo>
                <a:lnTo>
                  <a:pt x="3805358" y="2966336"/>
                </a:lnTo>
                <a:lnTo>
                  <a:pt x="3772719" y="2974016"/>
                </a:lnTo>
                <a:lnTo>
                  <a:pt x="3738160" y="2979775"/>
                </a:lnTo>
                <a:lnTo>
                  <a:pt x="3703601" y="2985535"/>
                </a:lnTo>
                <a:lnTo>
                  <a:pt x="3665201" y="2989375"/>
                </a:lnTo>
                <a:lnTo>
                  <a:pt x="3628722" y="2991295"/>
                </a:lnTo>
                <a:lnTo>
                  <a:pt x="3588402" y="2991295"/>
                </a:lnTo>
                <a:lnTo>
                  <a:pt x="3532724" y="2991295"/>
                </a:lnTo>
                <a:lnTo>
                  <a:pt x="3475125" y="2985535"/>
                </a:lnTo>
                <a:lnTo>
                  <a:pt x="3415606" y="2979775"/>
                </a:lnTo>
                <a:lnTo>
                  <a:pt x="3354168" y="2970176"/>
                </a:lnTo>
                <a:lnTo>
                  <a:pt x="3217850" y="2947136"/>
                </a:lnTo>
                <a:lnTo>
                  <a:pt x="3071934" y="2927937"/>
                </a:lnTo>
                <a:lnTo>
                  <a:pt x="2918337" y="2912577"/>
                </a:lnTo>
                <a:lnTo>
                  <a:pt x="2757061" y="2899137"/>
                </a:lnTo>
                <a:lnTo>
                  <a:pt x="2590024" y="2887617"/>
                </a:lnTo>
                <a:lnTo>
                  <a:pt x="2417228" y="2879938"/>
                </a:lnTo>
                <a:lnTo>
                  <a:pt x="2238672" y="2876098"/>
                </a:lnTo>
                <a:lnTo>
                  <a:pt x="2058196" y="2874178"/>
                </a:lnTo>
                <a:lnTo>
                  <a:pt x="1877720" y="2876098"/>
                </a:lnTo>
                <a:lnTo>
                  <a:pt x="1701083" y="2879938"/>
                </a:lnTo>
                <a:lnTo>
                  <a:pt x="1528287" y="2887617"/>
                </a:lnTo>
                <a:lnTo>
                  <a:pt x="1361251" y="2899137"/>
                </a:lnTo>
                <a:lnTo>
                  <a:pt x="1199974" y="2912577"/>
                </a:lnTo>
                <a:lnTo>
                  <a:pt x="1046378" y="2927937"/>
                </a:lnTo>
                <a:lnTo>
                  <a:pt x="900461" y="2947136"/>
                </a:lnTo>
                <a:lnTo>
                  <a:pt x="764144" y="2970176"/>
                </a:lnTo>
                <a:lnTo>
                  <a:pt x="704625" y="2979775"/>
                </a:lnTo>
                <a:lnTo>
                  <a:pt x="645106" y="2985535"/>
                </a:lnTo>
                <a:lnTo>
                  <a:pt x="587508" y="2989375"/>
                </a:lnTo>
                <a:lnTo>
                  <a:pt x="531829" y="2991295"/>
                </a:lnTo>
                <a:lnTo>
                  <a:pt x="491510" y="2991295"/>
                </a:lnTo>
                <a:lnTo>
                  <a:pt x="453110" y="2987455"/>
                </a:lnTo>
                <a:lnTo>
                  <a:pt x="416631" y="2983615"/>
                </a:lnTo>
                <a:lnTo>
                  <a:pt x="380152" y="2979775"/>
                </a:lnTo>
                <a:lnTo>
                  <a:pt x="345593" y="2972096"/>
                </a:lnTo>
                <a:lnTo>
                  <a:pt x="312954" y="2964416"/>
                </a:lnTo>
                <a:lnTo>
                  <a:pt x="280314" y="2954816"/>
                </a:lnTo>
                <a:lnTo>
                  <a:pt x="249595" y="2943296"/>
                </a:lnTo>
                <a:lnTo>
                  <a:pt x="220795" y="2929856"/>
                </a:lnTo>
                <a:lnTo>
                  <a:pt x="193916" y="2916417"/>
                </a:lnTo>
                <a:lnTo>
                  <a:pt x="168957" y="2901057"/>
                </a:lnTo>
                <a:lnTo>
                  <a:pt x="143997" y="2885697"/>
                </a:lnTo>
                <a:lnTo>
                  <a:pt x="120958" y="2866498"/>
                </a:lnTo>
                <a:lnTo>
                  <a:pt x="101758" y="2847298"/>
                </a:lnTo>
                <a:lnTo>
                  <a:pt x="82558" y="2828099"/>
                </a:lnTo>
                <a:lnTo>
                  <a:pt x="65279" y="2805059"/>
                </a:lnTo>
                <a:lnTo>
                  <a:pt x="47999" y="2776260"/>
                </a:lnTo>
                <a:lnTo>
                  <a:pt x="30720" y="2741701"/>
                </a:lnTo>
                <a:lnTo>
                  <a:pt x="23040" y="2722501"/>
                </a:lnTo>
                <a:lnTo>
                  <a:pt x="17280" y="2703301"/>
                </a:lnTo>
                <a:lnTo>
                  <a:pt x="11520" y="2680262"/>
                </a:lnTo>
                <a:lnTo>
                  <a:pt x="7680" y="2657222"/>
                </a:lnTo>
                <a:lnTo>
                  <a:pt x="3840" y="2634183"/>
                </a:lnTo>
                <a:lnTo>
                  <a:pt x="3840" y="2607303"/>
                </a:lnTo>
                <a:lnTo>
                  <a:pt x="3840" y="2580424"/>
                </a:lnTo>
                <a:lnTo>
                  <a:pt x="5760" y="2551625"/>
                </a:lnTo>
                <a:lnTo>
                  <a:pt x="9600" y="2522825"/>
                </a:lnTo>
                <a:lnTo>
                  <a:pt x="17280" y="2490186"/>
                </a:lnTo>
                <a:lnTo>
                  <a:pt x="24960" y="2457547"/>
                </a:lnTo>
                <a:lnTo>
                  <a:pt x="36479" y="2422987"/>
                </a:lnTo>
                <a:lnTo>
                  <a:pt x="51839" y="2376909"/>
                </a:lnTo>
                <a:lnTo>
                  <a:pt x="67199" y="2326990"/>
                </a:lnTo>
                <a:lnTo>
                  <a:pt x="80638" y="2277071"/>
                </a:lnTo>
                <a:lnTo>
                  <a:pt x="94078" y="2223312"/>
                </a:lnTo>
                <a:lnTo>
                  <a:pt x="105598" y="2169553"/>
                </a:lnTo>
                <a:lnTo>
                  <a:pt x="117118" y="2113874"/>
                </a:lnTo>
                <a:lnTo>
                  <a:pt x="128637" y="2058196"/>
                </a:lnTo>
                <a:lnTo>
                  <a:pt x="136317" y="1998677"/>
                </a:lnTo>
                <a:lnTo>
                  <a:pt x="143997" y="1939158"/>
                </a:lnTo>
                <a:lnTo>
                  <a:pt x="151677" y="1879639"/>
                </a:lnTo>
                <a:lnTo>
                  <a:pt x="163197" y="1754842"/>
                </a:lnTo>
                <a:lnTo>
                  <a:pt x="168957" y="1628125"/>
                </a:lnTo>
                <a:lnTo>
                  <a:pt x="170876" y="1497568"/>
                </a:lnTo>
                <a:lnTo>
                  <a:pt x="168957" y="1367010"/>
                </a:lnTo>
                <a:lnTo>
                  <a:pt x="163197" y="1238373"/>
                </a:lnTo>
                <a:lnTo>
                  <a:pt x="157437" y="1175015"/>
                </a:lnTo>
                <a:lnTo>
                  <a:pt x="151677" y="1113576"/>
                </a:lnTo>
                <a:lnTo>
                  <a:pt x="143997" y="1052137"/>
                </a:lnTo>
                <a:lnTo>
                  <a:pt x="136317" y="992619"/>
                </a:lnTo>
                <a:lnTo>
                  <a:pt x="126718" y="933100"/>
                </a:lnTo>
                <a:lnTo>
                  <a:pt x="117118" y="875501"/>
                </a:lnTo>
                <a:lnTo>
                  <a:pt x="105598" y="819822"/>
                </a:lnTo>
                <a:lnTo>
                  <a:pt x="94078" y="766064"/>
                </a:lnTo>
                <a:lnTo>
                  <a:pt x="80638" y="714225"/>
                </a:lnTo>
                <a:lnTo>
                  <a:pt x="65279" y="662386"/>
                </a:lnTo>
                <a:lnTo>
                  <a:pt x="49919" y="614387"/>
                </a:lnTo>
                <a:lnTo>
                  <a:pt x="34559" y="566388"/>
                </a:lnTo>
                <a:lnTo>
                  <a:pt x="23040" y="531829"/>
                </a:lnTo>
                <a:lnTo>
                  <a:pt x="13440" y="499189"/>
                </a:lnTo>
                <a:lnTo>
                  <a:pt x="7680" y="468470"/>
                </a:lnTo>
                <a:lnTo>
                  <a:pt x="3840" y="437751"/>
                </a:lnTo>
                <a:lnTo>
                  <a:pt x="1920" y="408951"/>
                </a:lnTo>
                <a:lnTo>
                  <a:pt x="0" y="382072"/>
                </a:lnTo>
                <a:lnTo>
                  <a:pt x="1920" y="357112"/>
                </a:lnTo>
                <a:lnTo>
                  <a:pt x="5760" y="332153"/>
                </a:lnTo>
                <a:lnTo>
                  <a:pt x="9600" y="309113"/>
                </a:lnTo>
                <a:lnTo>
                  <a:pt x="13440" y="287994"/>
                </a:lnTo>
                <a:lnTo>
                  <a:pt x="21120" y="266874"/>
                </a:lnTo>
                <a:lnTo>
                  <a:pt x="28800" y="247675"/>
                </a:lnTo>
                <a:lnTo>
                  <a:pt x="44159" y="213116"/>
                </a:lnTo>
                <a:lnTo>
                  <a:pt x="63359" y="184316"/>
                </a:lnTo>
                <a:lnTo>
                  <a:pt x="78719" y="163197"/>
                </a:lnTo>
                <a:lnTo>
                  <a:pt x="97918" y="142077"/>
                </a:lnTo>
                <a:lnTo>
                  <a:pt x="117118" y="122877"/>
                </a:lnTo>
                <a:lnTo>
                  <a:pt x="140157" y="105598"/>
                </a:lnTo>
                <a:lnTo>
                  <a:pt x="163197" y="90238"/>
                </a:lnTo>
                <a:lnTo>
                  <a:pt x="188156" y="74878"/>
                </a:lnTo>
                <a:lnTo>
                  <a:pt x="215036" y="61439"/>
                </a:lnTo>
                <a:lnTo>
                  <a:pt x="243835" y="47999"/>
                </a:lnTo>
                <a:lnTo>
                  <a:pt x="272634" y="36479"/>
                </a:lnTo>
                <a:lnTo>
                  <a:pt x="303354" y="26880"/>
                </a:lnTo>
                <a:lnTo>
                  <a:pt x="335993" y="19200"/>
                </a:lnTo>
                <a:lnTo>
                  <a:pt x="370552" y="13440"/>
                </a:lnTo>
                <a:lnTo>
                  <a:pt x="405111" y="7680"/>
                </a:lnTo>
                <a:lnTo>
                  <a:pt x="441591" y="3840"/>
                </a:lnTo>
                <a:lnTo>
                  <a:pt x="479990" y="1920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E3A217-BC89-4535-BA7B-D29B086DDA80}"/>
              </a:ext>
            </a:extLst>
          </p:cNvPr>
          <p:cNvSpPr txBox="1"/>
          <p:nvPr userDrawn="1"/>
        </p:nvSpPr>
        <p:spPr>
          <a:xfrm>
            <a:off x="347520" y="6472339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UTM Ong Do Gia" panose="02040603050506020204" pitchFamily="18" charset="0"/>
                <a:cs typeface="+mn-cs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2700894985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40067AC-2E5E-4DF9-896A-E0C8D692E8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" y="0"/>
            <a:ext cx="12191104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AB3103-3254-4759-A264-B607729345EA}"/>
              </a:ext>
            </a:extLst>
          </p:cNvPr>
          <p:cNvSpPr txBox="1"/>
          <p:nvPr userDrawn="1"/>
        </p:nvSpPr>
        <p:spPr>
          <a:xfrm>
            <a:off x="11108049" y="114300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UTM Ong Do Gia" panose="02040603050506020204" pitchFamily="18" charset="0"/>
                <a:cs typeface="+mn-cs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4581845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47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D749347-9CEA-4FD2-89F5-3308BC4285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90"/>
          <a:stretch/>
        </p:blipFill>
        <p:spPr>
          <a:xfrm>
            <a:off x="0" y="13918"/>
            <a:ext cx="12191999" cy="6830164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993A6C05-0815-4B8D-A0DC-C09B75EA3F71}"/>
              </a:ext>
            </a:extLst>
          </p:cNvPr>
          <p:cNvGrpSpPr/>
          <p:nvPr userDrawn="1"/>
        </p:nvGrpSpPr>
        <p:grpSpPr>
          <a:xfrm>
            <a:off x="362856" y="324683"/>
            <a:ext cx="11466285" cy="6208634"/>
            <a:chOff x="762000" y="3854062"/>
            <a:chExt cx="12192000" cy="300393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B0CFF14-A843-4740-9B9C-1E2CDEB614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/>
          </p:blipFill>
          <p:spPr>
            <a:xfrm>
              <a:off x="762000" y="3854062"/>
              <a:ext cx="6096001" cy="3003938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2385BBB-B2AD-4DDB-9E8C-6EAAF33A00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/>
          </p:blipFill>
          <p:spPr>
            <a:xfrm flipH="1">
              <a:off x="6858000" y="3854062"/>
              <a:ext cx="6096000" cy="3003938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BC91483-9B92-4FE7-BB8A-183010849C19}"/>
              </a:ext>
            </a:extLst>
          </p:cNvPr>
          <p:cNvSpPr txBox="1"/>
          <p:nvPr userDrawn="1"/>
        </p:nvSpPr>
        <p:spPr>
          <a:xfrm>
            <a:off x="239456" y="184666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UTM Ong Do Gia" panose="02040603050506020204" pitchFamily="18" charset="0"/>
                <a:cs typeface="+mn-cs"/>
              </a:rPr>
              <a:t>MĂNG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B66D19-ACA4-4743-A3A3-A8469A2F63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62"/>
          <a:stretch/>
        </p:blipFill>
        <p:spPr>
          <a:xfrm>
            <a:off x="-5554301" y="-1"/>
            <a:ext cx="2468202" cy="252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18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486C516-B32D-4F91-ACF5-5EB36252739B}"/>
              </a:ext>
            </a:extLst>
          </p:cNvPr>
          <p:cNvSpPr txBox="1">
            <a:spLocks/>
          </p:cNvSpPr>
          <p:nvPr userDrawn="1"/>
        </p:nvSpPr>
        <p:spPr>
          <a:xfrm>
            <a:off x="11180956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7CAAA47-1E71-4457-9242-3BF0795A7524}"/>
              </a:ext>
            </a:extLst>
          </p:cNvPr>
          <p:cNvSpPr txBox="1">
            <a:spLocks/>
          </p:cNvSpPr>
          <p:nvPr userDrawn="1"/>
        </p:nvSpPr>
        <p:spPr>
          <a:xfrm>
            <a:off x="0" y="-42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74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69BB3BF-623B-4FF9-9F9C-D47DA0C81497}"/>
              </a:ext>
            </a:extLst>
          </p:cNvPr>
          <p:cNvSpPr txBox="1">
            <a:spLocks/>
          </p:cNvSpPr>
          <p:nvPr userDrawn="1"/>
        </p:nvSpPr>
        <p:spPr>
          <a:xfrm>
            <a:off x="11180956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93EC7B7-A434-49E8-A4F0-0B14F40C6DBC}"/>
              </a:ext>
            </a:extLst>
          </p:cNvPr>
          <p:cNvSpPr txBox="1">
            <a:spLocks/>
          </p:cNvSpPr>
          <p:nvPr userDrawn="1"/>
        </p:nvSpPr>
        <p:spPr>
          <a:xfrm>
            <a:off x="0" y="-42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9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746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650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04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23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942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895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612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304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21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54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05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856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62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38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54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84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55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37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727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AD80E-FCF6-4DD4-A489-6C1E8703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84E3C6-8CDE-45C8-99D3-F7B3044FFC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0C76B-7704-4CA0-96A2-DCE6E0AD0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FB7959-00E1-4BFA-B982-423F20752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00048-252E-4B60-9148-D94EF67AB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45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F3265-6F98-433D-B819-95C459BB8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ADE77-090E-4833-9C82-BADF47F812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C79EA0-21C8-4DB3-BE4D-2E3091E942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0DFFC6-9632-4517-B282-A52CB30ED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84460B-ED9C-4F3E-AA90-5309831E0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BBB2B6-97E8-4261-8326-CA478E066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623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95A49-95FD-4017-8656-19A913B21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870C78-DB67-4E43-9448-555B51ACD2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878393-488B-40CF-8CD9-D398CFC828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7900F6-DF10-4C47-B0FB-AA3D8E2834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2D4197-85E2-484C-AE91-F9B597B79F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732FCE-1155-4728-8D81-8F1F3AF13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78ED8C-0590-401A-A39C-0ABB872A1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22EF83-8DDB-4953-86B3-4487DEB18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34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AF358-4350-40E5-AAE7-30AA28E5E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868364-EFC0-4919-93E3-A2F83591F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B2B2C8-44E7-43E9-9D07-11D2C9BD0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DDCCFE-3BC0-4A5B-879B-05A37BE5B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10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249EF2-0DB9-47C5-B4E5-D2318DAFE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6EB962-F497-46A4-B63D-578791481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963092-C1D7-4DCC-8A10-4773C4A0C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59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249EF2-0DB9-47C5-B4E5-D2318DAFE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6EB962-F497-46A4-B63D-578791481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963092-C1D7-4DCC-8A10-4773C4A0C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07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43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29CEB-3A1A-46BD-BC84-1D2C498F3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BB1C0-77C6-4CDD-8BA8-22EF17759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FE1DF2-0D50-4538-BA0D-D34D2920E5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F1E3F4-90F3-4508-B61E-67133416A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149789-9AA3-4E56-A9B6-662EB8D72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556D76-5190-4228-A52D-424DBC545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02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17041-56E9-44E4-82ED-E461AB9A6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CB9EA3-C0FF-4F16-818E-7167650156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062CD7-CD22-4752-9DDF-103BA0AC2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D7B27F-9B11-4FF7-A38C-8D7FE409F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A60C4-BACC-4F06-98D6-044865EB1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584829-790B-41F5-A9E1-F10EEA616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3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27C98-0FDD-472F-890F-A2D35B4A0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6A242B-8ED8-491D-8557-C358B8753D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3CB650-2994-45AE-A480-D13F91351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F4F41-601F-4DD8-8639-90DBC3C68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40D91E-9BB4-42CD-A387-CB7510FD1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31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E194D9-39BF-451C-A5BD-C1FDFC2289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72D16A-0B96-45DB-BA44-7D1BC269B8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448866-8B9C-4978-82FC-11F36882D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E5FE7C-1323-456B-A18A-1766FEC53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5EF1E-73A3-4792-A954-4F22C506E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50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34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7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54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56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35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19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image" Target="../media/image1.jpg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tags" Target="../tags/tag1.xml"/><Relationship Id="rId3" Type="http://schemas.openxmlformats.org/officeDocument/2006/relationships/slideLayout" Target="../slideLayouts/slideLayout51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tags" Target="../tags/tag3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23" Type="http://schemas.openxmlformats.org/officeDocument/2006/relationships/image" Target="../media/image6.png"/><Relationship Id="rId10" Type="http://schemas.openxmlformats.org/officeDocument/2006/relationships/slideLayout" Target="../slideLayouts/slideLayout58.xml"/><Relationship Id="rId19" Type="http://schemas.openxmlformats.org/officeDocument/2006/relationships/tags" Target="../tags/tag2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26" Type="http://schemas.openxmlformats.org/officeDocument/2006/relationships/slideLayout" Target="../slideLayouts/slideLayout90.xml"/><Relationship Id="rId3" Type="http://schemas.openxmlformats.org/officeDocument/2006/relationships/slideLayout" Target="../slideLayouts/slideLayout67.xml"/><Relationship Id="rId21" Type="http://schemas.openxmlformats.org/officeDocument/2006/relationships/slideLayout" Target="../slideLayouts/slideLayout85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5" Type="http://schemas.openxmlformats.org/officeDocument/2006/relationships/slideLayout" Target="../slideLayouts/slideLayout89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84.xml"/><Relationship Id="rId29" Type="http://schemas.openxmlformats.org/officeDocument/2006/relationships/slideLayout" Target="../slideLayouts/slideLayout93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24" Type="http://schemas.openxmlformats.org/officeDocument/2006/relationships/slideLayout" Target="../slideLayouts/slideLayout88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23" Type="http://schemas.openxmlformats.org/officeDocument/2006/relationships/slideLayout" Target="../slideLayouts/slideLayout87.xml"/><Relationship Id="rId28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83.xml"/><Relationship Id="rId31" Type="http://schemas.openxmlformats.org/officeDocument/2006/relationships/image" Target="../media/image12.png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Relationship Id="rId22" Type="http://schemas.openxmlformats.org/officeDocument/2006/relationships/slideLayout" Target="../slideLayouts/slideLayout86.xml"/><Relationship Id="rId27" Type="http://schemas.openxmlformats.org/officeDocument/2006/relationships/slideLayout" Target="../slideLayouts/slideLayout91.xml"/><Relationship Id="rId30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6.xml"/><Relationship Id="rId18" Type="http://schemas.openxmlformats.org/officeDocument/2006/relationships/slideLayout" Target="../slideLayouts/slideLayout111.xml"/><Relationship Id="rId26" Type="http://schemas.openxmlformats.org/officeDocument/2006/relationships/slideLayout" Target="../slideLayouts/slideLayout119.xml"/><Relationship Id="rId21" Type="http://schemas.openxmlformats.org/officeDocument/2006/relationships/slideLayout" Target="../slideLayouts/slideLayout114.xml"/><Relationship Id="rId34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17" Type="http://schemas.openxmlformats.org/officeDocument/2006/relationships/slideLayout" Target="../slideLayouts/slideLayout110.xml"/><Relationship Id="rId25" Type="http://schemas.openxmlformats.org/officeDocument/2006/relationships/slideLayout" Target="../slideLayouts/slideLayout118.xml"/><Relationship Id="rId33" Type="http://schemas.openxmlformats.org/officeDocument/2006/relationships/slideLayout" Target="../slideLayouts/slideLayout126.xml"/><Relationship Id="rId38" Type="http://schemas.openxmlformats.org/officeDocument/2006/relationships/image" Target="../media/image2.png"/><Relationship Id="rId2" Type="http://schemas.openxmlformats.org/officeDocument/2006/relationships/slideLayout" Target="../slideLayouts/slideLayout95.xml"/><Relationship Id="rId16" Type="http://schemas.openxmlformats.org/officeDocument/2006/relationships/slideLayout" Target="../slideLayouts/slideLayout109.xml"/><Relationship Id="rId20" Type="http://schemas.openxmlformats.org/officeDocument/2006/relationships/slideLayout" Target="../slideLayouts/slideLayout113.xml"/><Relationship Id="rId29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24" Type="http://schemas.openxmlformats.org/officeDocument/2006/relationships/slideLayout" Target="../slideLayouts/slideLayout117.xml"/><Relationship Id="rId32" Type="http://schemas.openxmlformats.org/officeDocument/2006/relationships/slideLayout" Target="../slideLayouts/slideLayout125.xml"/><Relationship Id="rId37" Type="http://schemas.openxmlformats.org/officeDocument/2006/relationships/theme" Target="../theme/theme5.xml"/><Relationship Id="rId5" Type="http://schemas.openxmlformats.org/officeDocument/2006/relationships/slideLayout" Target="../slideLayouts/slideLayout98.xml"/><Relationship Id="rId15" Type="http://schemas.openxmlformats.org/officeDocument/2006/relationships/slideLayout" Target="../slideLayouts/slideLayout108.xml"/><Relationship Id="rId23" Type="http://schemas.openxmlformats.org/officeDocument/2006/relationships/slideLayout" Target="../slideLayouts/slideLayout116.xml"/><Relationship Id="rId28" Type="http://schemas.openxmlformats.org/officeDocument/2006/relationships/slideLayout" Target="../slideLayouts/slideLayout121.xml"/><Relationship Id="rId36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03.xml"/><Relationship Id="rId19" Type="http://schemas.openxmlformats.org/officeDocument/2006/relationships/slideLayout" Target="../slideLayouts/slideLayout112.xml"/><Relationship Id="rId31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slideLayout" Target="../slideLayouts/slideLayout107.xml"/><Relationship Id="rId22" Type="http://schemas.openxmlformats.org/officeDocument/2006/relationships/slideLayout" Target="../slideLayouts/slideLayout115.xml"/><Relationship Id="rId27" Type="http://schemas.openxmlformats.org/officeDocument/2006/relationships/slideLayout" Target="../slideLayouts/slideLayout120.xml"/><Relationship Id="rId30" Type="http://schemas.openxmlformats.org/officeDocument/2006/relationships/slideLayout" Target="../slideLayouts/slideLayout123.xml"/><Relationship Id="rId35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2.xml"/><Relationship Id="rId18" Type="http://schemas.openxmlformats.org/officeDocument/2006/relationships/slideLayout" Target="../slideLayouts/slideLayout147.xml"/><Relationship Id="rId26" Type="http://schemas.openxmlformats.org/officeDocument/2006/relationships/slideLayout" Target="../slideLayouts/slideLayout155.xml"/><Relationship Id="rId21" Type="http://schemas.openxmlformats.org/officeDocument/2006/relationships/slideLayout" Target="../slideLayouts/slideLayout150.xml"/><Relationship Id="rId34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17" Type="http://schemas.openxmlformats.org/officeDocument/2006/relationships/slideLayout" Target="../slideLayouts/slideLayout146.xml"/><Relationship Id="rId25" Type="http://schemas.openxmlformats.org/officeDocument/2006/relationships/slideLayout" Target="../slideLayouts/slideLayout154.xml"/><Relationship Id="rId33" Type="http://schemas.openxmlformats.org/officeDocument/2006/relationships/slideLayout" Target="../slideLayouts/slideLayout162.xml"/><Relationship Id="rId38" Type="http://schemas.openxmlformats.org/officeDocument/2006/relationships/image" Target="../media/image2.png"/><Relationship Id="rId2" Type="http://schemas.openxmlformats.org/officeDocument/2006/relationships/slideLayout" Target="../slideLayouts/slideLayout131.xml"/><Relationship Id="rId16" Type="http://schemas.openxmlformats.org/officeDocument/2006/relationships/slideLayout" Target="../slideLayouts/slideLayout145.xml"/><Relationship Id="rId20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24" Type="http://schemas.openxmlformats.org/officeDocument/2006/relationships/slideLayout" Target="../slideLayouts/slideLayout153.xml"/><Relationship Id="rId32" Type="http://schemas.openxmlformats.org/officeDocument/2006/relationships/slideLayout" Target="../slideLayouts/slideLayout161.xml"/><Relationship Id="rId37" Type="http://schemas.openxmlformats.org/officeDocument/2006/relationships/theme" Target="../theme/theme6.xml"/><Relationship Id="rId5" Type="http://schemas.openxmlformats.org/officeDocument/2006/relationships/slideLayout" Target="../slideLayouts/slideLayout134.xml"/><Relationship Id="rId15" Type="http://schemas.openxmlformats.org/officeDocument/2006/relationships/slideLayout" Target="../slideLayouts/slideLayout144.xml"/><Relationship Id="rId23" Type="http://schemas.openxmlformats.org/officeDocument/2006/relationships/slideLayout" Target="../slideLayouts/slideLayout152.xml"/><Relationship Id="rId28" Type="http://schemas.openxmlformats.org/officeDocument/2006/relationships/slideLayout" Target="../slideLayouts/slideLayout157.xml"/><Relationship Id="rId36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8.xml"/><Relationship Id="rId31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4" Type="http://schemas.openxmlformats.org/officeDocument/2006/relationships/slideLayout" Target="../slideLayouts/slideLayout143.xml"/><Relationship Id="rId22" Type="http://schemas.openxmlformats.org/officeDocument/2006/relationships/slideLayout" Target="../slideLayouts/slideLayout151.xml"/><Relationship Id="rId27" Type="http://schemas.openxmlformats.org/officeDocument/2006/relationships/slideLayout" Target="../slideLayouts/slideLayout156.xml"/><Relationship Id="rId30" Type="http://schemas.openxmlformats.org/officeDocument/2006/relationships/slideLayout" Target="../slideLayouts/slideLayout159.xml"/><Relationship Id="rId35" Type="http://schemas.openxmlformats.org/officeDocument/2006/relationships/slideLayout" Target="../slideLayouts/slideLayout164.xml"/><Relationship Id="rId8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3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67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5" Type="http://schemas.openxmlformats.org/officeDocument/2006/relationships/image" Target="../media/image15.png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Relationship Id="rId14" Type="http://schemas.openxmlformats.org/officeDocument/2006/relationships/image" Target="../media/image1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5509F46-346F-46C9-AC1D-17BCDD8A6536}"/>
              </a:ext>
            </a:extLst>
          </p:cNvPr>
          <p:cNvSpPr txBox="1">
            <a:spLocks/>
          </p:cNvSpPr>
          <p:nvPr userDrawn="1"/>
        </p:nvSpPr>
        <p:spPr>
          <a:xfrm>
            <a:off x="11180956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微软雅黑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微软雅黑"/>
              <a:cs typeface="+mn-cs"/>
            </a:endParaRP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7D00C6C-574C-452A-8494-2672CE958EA4}"/>
              </a:ext>
            </a:extLst>
          </p:cNvPr>
          <p:cNvSpPr txBox="1">
            <a:spLocks/>
          </p:cNvSpPr>
          <p:nvPr userDrawn="1"/>
        </p:nvSpPr>
        <p:spPr>
          <a:xfrm>
            <a:off x="0" y="-42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微软雅黑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微软雅黑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6E558-CFC0-4F2C-BED2-4F7D4E9978FC}"/>
              </a:ext>
            </a:extLst>
          </p:cNvPr>
          <p:cNvSpPr txBox="1">
            <a:spLocks/>
          </p:cNvSpPr>
          <p:nvPr userDrawn="1"/>
        </p:nvSpPr>
        <p:spPr>
          <a:xfrm>
            <a:off x="11180956" y="65357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微软雅黑"/>
                <a:cs typeface="+mn-cs"/>
              </a:rPr>
              <a:t>MĂNG NON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773F61D-E50E-4E46-B923-7096585929ED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微软雅黑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20000"/>
                  <a:lumOff val="8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微软雅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98F8A8-FDA7-41F1-A414-C3FB59AEF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6" r="15344"/>
          <a:stretch/>
        </p:blipFill>
        <p:spPr>
          <a:xfrm>
            <a:off x="-7259444" y="9631172"/>
            <a:ext cx="737772" cy="86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431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5509F46-346F-46C9-AC1D-17BCDD8A6536}"/>
              </a:ext>
            </a:extLst>
          </p:cNvPr>
          <p:cNvSpPr txBox="1">
            <a:spLocks/>
          </p:cNvSpPr>
          <p:nvPr userDrawn="1"/>
        </p:nvSpPr>
        <p:spPr>
          <a:xfrm>
            <a:off x="11180956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微软雅黑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微软雅黑"/>
              <a:cs typeface="+mn-cs"/>
            </a:endParaRP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7D00C6C-574C-452A-8494-2672CE958EA4}"/>
              </a:ext>
            </a:extLst>
          </p:cNvPr>
          <p:cNvSpPr txBox="1">
            <a:spLocks/>
          </p:cNvSpPr>
          <p:nvPr userDrawn="1"/>
        </p:nvSpPr>
        <p:spPr>
          <a:xfrm>
            <a:off x="0" y="-42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微软雅黑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微软雅黑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6E558-CFC0-4F2C-BED2-4F7D4E9978FC}"/>
              </a:ext>
            </a:extLst>
          </p:cNvPr>
          <p:cNvSpPr txBox="1">
            <a:spLocks/>
          </p:cNvSpPr>
          <p:nvPr userDrawn="1"/>
        </p:nvSpPr>
        <p:spPr>
          <a:xfrm>
            <a:off x="11180956" y="65357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微软雅黑"/>
                <a:cs typeface="+mn-cs"/>
              </a:rPr>
              <a:t>MĂNG NON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773F61D-E50E-4E46-B923-7096585929ED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微软雅黑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20000"/>
                  <a:lumOff val="8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微软雅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98F8A8-FDA7-41F1-A414-C3FB59AEF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6" r="15344"/>
          <a:stretch/>
        </p:blipFill>
        <p:spPr>
          <a:xfrm>
            <a:off x="-7259444" y="9631172"/>
            <a:ext cx="737772" cy="86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683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2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8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9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20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思源黑体 CN Medium" pitchFamily="34" charset="-122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55F3D8-BD0A-4C23-A818-EA0E1FB622A8}"/>
              </a:ext>
            </a:extLst>
          </p:cNvPr>
          <p:cNvSpPr txBox="1"/>
          <p:nvPr userDrawn="1"/>
        </p:nvSpPr>
        <p:spPr>
          <a:xfrm>
            <a:off x="11108049" y="114300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UTM Ong Do Gia" panose="02040603050506020204" pitchFamily="18" charset="0"/>
                <a:cs typeface="+mn-cs"/>
              </a:rPr>
              <a:t>MĂNG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582F684-C933-444B-8440-6081226CC2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62"/>
          <a:stretch/>
        </p:blipFill>
        <p:spPr>
          <a:xfrm>
            <a:off x="-3578544" y="-236258"/>
            <a:ext cx="2468202" cy="25283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BBA82F-504D-49B6-961B-4F2EC60DEA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62"/>
          <a:stretch/>
        </p:blipFill>
        <p:spPr>
          <a:xfrm>
            <a:off x="-7350444" y="9374946"/>
            <a:ext cx="1031287" cy="105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753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6" r:id="rId15"/>
    <p:sldLayoutId id="2147483727" r:id="rId16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9C910C-5ECA-4F90-BDAB-405FF6A9F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384371-A2B9-4A64-937C-22C4EBAD6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A71BE0-6548-4466-9A95-49D8B35F41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9F68A-81D8-4311-9B7D-798BC8DFB1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CA7B6-7EA8-43CE-AE64-656B4BC1F3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53F745-4A5F-450B-8339-C006011B4B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63"/>
          <a:stretch/>
        </p:blipFill>
        <p:spPr>
          <a:xfrm>
            <a:off x="-6344605" y="9178021"/>
            <a:ext cx="1128065" cy="1147858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FE66EE2-03CE-43A9-BE4E-E0A6A750E3B3}"/>
              </a:ext>
            </a:extLst>
          </p:cNvPr>
          <p:cNvSpPr txBox="1">
            <a:spLocks/>
          </p:cNvSpPr>
          <p:nvPr userDrawn="1"/>
        </p:nvSpPr>
        <p:spPr>
          <a:xfrm>
            <a:off x="11180956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E28C966-1D4E-4E18-BC99-19F96C309AB0}"/>
              </a:ext>
            </a:extLst>
          </p:cNvPr>
          <p:cNvSpPr txBox="1">
            <a:spLocks/>
          </p:cNvSpPr>
          <p:nvPr userDrawn="1"/>
        </p:nvSpPr>
        <p:spPr>
          <a:xfrm>
            <a:off x="0" y="-42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144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  <p:sldLayoutId id="2147483745" r:id="rId17"/>
    <p:sldLayoutId id="2147483746" r:id="rId18"/>
    <p:sldLayoutId id="2147483747" r:id="rId19"/>
    <p:sldLayoutId id="2147483748" r:id="rId20"/>
    <p:sldLayoutId id="2147483749" r:id="rId21"/>
    <p:sldLayoutId id="2147483750" r:id="rId22"/>
    <p:sldLayoutId id="2147483751" r:id="rId23"/>
    <p:sldLayoutId id="2147483752" r:id="rId24"/>
    <p:sldLayoutId id="2147483753" r:id="rId25"/>
    <p:sldLayoutId id="2147483754" r:id="rId26"/>
    <p:sldLayoutId id="2147483755" r:id="rId27"/>
    <p:sldLayoutId id="2147483756" r:id="rId28"/>
    <p:sldLayoutId id="2147483757" r:id="rId29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5509F46-346F-46C9-AC1D-17BCDD8A6536}"/>
              </a:ext>
            </a:extLst>
          </p:cNvPr>
          <p:cNvSpPr txBox="1">
            <a:spLocks/>
          </p:cNvSpPr>
          <p:nvPr userDrawn="1"/>
        </p:nvSpPr>
        <p:spPr>
          <a:xfrm>
            <a:off x="11180956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7D00C6C-574C-452A-8494-2672CE958EA4}"/>
              </a:ext>
            </a:extLst>
          </p:cNvPr>
          <p:cNvSpPr txBox="1">
            <a:spLocks/>
          </p:cNvSpPr>
          <p:nvPr userDrawn="1"/>
        </p:nvSpPr>
        <p:spPr>
          <a:xfrm>
            <a:off x="0" y="-42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C86E558-CFC0-4F2C-BED2-4F7D4E9978FC}"/>
              </a:ext>
            </a:extLst>
          </p:cNvPr>
          <p:cNvSpPr txBox="1">
            <a:spLocks/>
          </p:cNvSpPr>
          <p:nvPr userDrawn="1"/>
        </p:nvSpPr>
        <p:spPr>
          <a:xfrm>
            <a:off x="11180956" y="65357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773F61D-E50E-4E46-B923-7096585929ED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20000"/>
                  <a:lumOff val="8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98F8A8-FDA7-41F1-A414-C3FB59AEF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6" r="15344"/>
          <a:stretch/>
        </p:blipFill>
        <p:spPr>
          <a:xfrm>
            <a:off x="-7259444" y="9631172"/>
            <a:ext cx="737772" cy="86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688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  <p:sldLayoutId id="2147483777" r:id="rId19"/>
    <p:sldLayoutId id="2147483778" r:id="rId20"/>
    <p:sldLayoutId id="2147483779" r:id="rId21"/>
    <p:sldLayoutId id="2147483780" r:id="rId22"/>
    <p:sldLayoutId id="2147483781" r:id="rId23"/>
    <p:sldLayoutId id="2147483782" r:id="rId24"/>
    <p:sldLayoutId id="2147483783" r:id="rId25"/>
    <p:sldLayoutId id="2147483784" r:id="rId26"/>
    <p:sldLayoutId id="2147483785" r:id="rId27"/>
    <p:sldLayoutId id="2147483786" r:id="rId28"/>
    <p:sldLayoutId id="2147483787" r:id="rId29"/>
    <p:sldLayoutId id="2147483788" r:id="rId30"/>
    <p:sldLayoutId id="2147483789" r:id="rId31"/>
    <p:sldLayoutId id="2147483790" r:id="rId32"/>
    <p:sldLayoutId id="2147483791" r:id="rId33"/>
    <p:sldLayoutId id="2147483792" r:id="rId34"/>
    <p:sldLayoutId id="2147483793" r:id="rId35"/>
    <p:sldLayoutId id="2147483794" r:id="rId36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5509F46-346F-46C9-AC1D-17BCDD8A6536}"/>
              </a:ext>
            </a:extLst>
          </p:cNvPr>
          <p:cNvSpPr txBox="1">
            <a:spLocks/>
          </p:cNvSpPr>
          <p:nvPr userDrawn="1"/>
        </p:nvSpPr>
        <p:spPr>
          <a:xfrm>
            <a:off x="11180956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7D00C6C-574C-452A-8494-2672CE958EA4}"/>
              </a:ext>
            </a:extLst>
          </p:cNvPr>
          <p:cNvSpPr txBox="1">
            <a:spLocks/>
          </p:cNvSpPr>
          <p:nvPr userDrawn="1"/>
        </p:nvSpPr>
        <p:spPr>
          <a:xfrm>
            <a:off x="0" y="-42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C86E558-CFC0-4F2C-BED2-4F7D4E9978FC}"/>
              </a:ext>
            </a:extLst>
          </p:cNvPr>
          <p:cNvSpPr txBox="1">
            <a:spLocks/>
          </p:cNvSpPr>
          <p:nvPr userDrawn="1"/>
        </p:nvSpPr>
        <p:spPr>
          <a:xfrm>
            <a:off x="11180956" y="65357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773F61D-E50E-4E46-B923-7096585929ED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20000"/>
                  <a:lumOff val="8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98F8A8-FDA7-41F1-A414-C3FB59AEF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6" r="15344"/>
          <a:stretch/>
        </p:blipFill>
        <p:spPr>
          <a:xfrm>
            <a:off x="-7259444" y="9631172"/>
            <a:ext cx="737772" cy="86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67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  <p:sldLayoutId id="2147483814" r:id="rId16"/>
    <p:sldLayoutId id="2147483815" r:id="rId17"/>
    <p:sldLayoutId id="2147483816" r:id="rId18"/>
    <p:sldLayoutId id="2147483817" r:id="rId19"/>
    <p:sldLayoutId id="2147483818" r:id="rId20"/>
    <p:sldLayoutId id="2147483819" r:id="rId21"/>
    <p:sldLayoutId id="2147483820" r:id="rId22"/>
    <p:sldLayoutId id="2147483821" r:id="rId23"/>
    <p:sldLayoutId id="2147483822" r:id="rId24"/>
    <p:sldLayoutId id="2147483823" r:id="rId25"/>
    <p:sldLayoutId id="2147483824" r:id="rId26"/>
    <p:sldLayoutId id="2147483825" r:id="rId27"/>
    <p:sldLayoutId id="2147483826" r:id="rId28"/>
    <p:sldLayoutId id="2147483827" r:id="rId29"/>
    <p:sldLayoutId id="2147483828" r:id="rId30"/>
    <p:sldLayoutId id="2147483829" r:id="rId31"/>
    <p:sldLayoutId id="2147483830" r:id="rId32"/>
    <p:sldLayoutId id="2147483831" r:id="rId33"/>
    <p:sldLayoutId id="2147483832" r:id="rId34"/>
    <p:sldLayoutId id="2147483833" r:id="rId35"/>
    <p:sldLayoutId id="2147483834" r:id="rId36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Bahiana"/>
              <a:buNone/>
              <a:defRPr sz="3600">
                <a:latin typeface="Bahiana"/>
                <a:ea typeface="Bahiana"/>
                <a:cs typeface="Bahiana"/>
                <a:sym typeface="Bahi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Char char="●"/>
              <a:defRPr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●"/>
              <a:defRPr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●"/>
              <a:defRPr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5709BD-FF38-991C-F00E-F841A0C8AE73}"/>
              </a:ext>
            </a:extLst>
          </p:cNvPr>
          <p:cNvSpPr txBox="1">
            <a:spLocks/>
          </p:cNvSpPr>
          <p:nvPr userDrawn="1"/>
        </p:nvSpPr>
        <p:spPr>
          <a:xfrm>
            <a:off x="9839113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9F7494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F7494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BD1C0C-4549-829A-B8C6-4B0DFAD5AF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540289" y="1110088"/>
            <a:ext cx="1603248" cy="16994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7CB6D3-A69D-0582-F978-500D2BE7CC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149825" y="6985942"/>
            <a:ext cx="1337607" cy="1468489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3A281824-0432-DCB8-F905-1ADBCA1F073B}"/>
              </a:ext>
            </a:extLst>
          </p:cNvPr>
          <p:cNvSpPr txBox="1"/>
          <p:nvPr userDrawn="1"/>
        </p:nvSpPr>
        <p:spPr>
          <a:xfrm>
            <a:off x="2199863" y="7944531"/>
            <a:ext cx="4567335" cy="5761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660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48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2660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48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048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04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048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04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048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048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2660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48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048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1048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1048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1048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768BFEE-6F8B-F5BE-6A61-E3852E075DBA}"/>
              </a:ext>
            </a:extLst>
          </p:cNvPr>
          <p:cNvSpPr txBox="1">
            <a:spLocks/>
          </p:cNvSpPr>
          <p:nvPr userDrawn="1"/>
        </p:nvSpPr>
        <p:spPr>
          <a:xfrm>
            <a:off x="1017004" y="8211421"/>
            <a:ext cx="1603248" cy="577427"/>
          </a:xfrm>
          <a:prstGeom prst="rect">
            <a:avLst/>
          </a:prstGeom>
        </p:spPr>
        <p:txBody>
          <a:bodyPr vert="horz" lIns="53213" tIns="26607" rIns="53213" bIns="2660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3216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3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1863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18E342A-72E3-F581-50B8-770DA4D2EC6E}"/>
              </a:ext>
            </a:extLst>
          </p:cNvPr>
          <p:cNvSpPr txBox="1">
            <a:spLocks/>
          </p:cNvSpPr>
          <p:nvPr userDrawn="1"/>
        </p:nvSpPr>
        <p:spPr>
          <a:xfrm>
            <a:off x="-1540291" y="2512047"/>
            <a:ext cx="1603248" cy="577427"/>
          </a:xfrm>
          <a:prstGeom prst="rect">
            <a:avLst/>
          </a:prstGeom>
        </p:spPr>
        <p:txBody>
          <a:bodyPr vert="horz" lIns="53213" tIns="26607" rIns="53213" bIns="2660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3216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3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1863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55688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microsoft.com/office/2007/relationships/hdphoto" Target="../media/hdphoto1.wdp"/><Relationship Id="rId9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7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7.xml"/><Relationship Id="rId6" Type="http://schemas.openxmlformats.org/officeDocument/2006/relationships/image" Target="NULL"/><Relationship Id="rId10" Type="http://schemas.openxmlformats.org/officeDocument/2006/relationships/image" Target="../media/image39.png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5.xml"/><Relationship Id="rId5" Type="http://schemas.microsoft.com/office/2007/relationships/hdphoto" Target="../media/hdphoto3.wdp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82.svg"/><Relationship Id="rId3" Type="http://schemas.openxmlformats.org/officeDocument/2006/relationships/image" Target="../media/image45.png"/><Relationship Id="rId7" Type="http://schemas.microsoft.com/office/2007/relationships/hdphoto" Target="../media/hdphoto4.wdp"/><Relationship Id="rId12" Type="http://schemas.openxmlformats.org/officeDocument/2006/relationships/image" Target="../media/image50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47.png"/><Relationship Id="rId11" Type="http://schemas.microsoft.com/office/2007/relationships/hdphoto" Target="../media/hdphoto6.wdp"/><Relationship Id="rId5" Type="http://schemas.openxmlformats.org/officeDocument/2006/relationships/image" Target="../media/image46.jpeg"/><Relationship Id="rId10" Type="http://schemas.openxmlformats.org/officeDocument/2006/relationships/image" Target="../media/image49.png"/><Relationship Id="rId4" Type="http://schemas.openxmlformats.org/officeDocument/2006/relationships/image" Target="../media/image99.svg"/><Relationship Id="rId9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4.png"/><Relationship Id="rId7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4.png"/><Relationship Id="rId7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microsoft.com/office/2007/relationships/hdphoto" Target="../media/hdphoto1.wdp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4.png"/><Relationship Id="rId7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9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28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3.xml"/><Relationship Id="rId6" Type="http://schemas.openxmlformats.org/officeDocument/2006/relationships/image" Target="NULL"/><Relationship Id="rId4" Type="http://schemas.openxmlformats.org/officeDocument/2006/relationships/image" Target="../media/image29.png"/><Relationship Id="rId9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4.png"/><Relationship Id="rId7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9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07.xml"/><Relationship Id="rId6" Type="http://schemas.openxmlformats.org/officeDocument/2006/relationships/image" Target="NULL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image" Target="NULL"/><Relationship Id="rId9" Type="http://schemas.openxmlformats.org/officeDocument/2006/relationships/image" Target="../media/image38.png"/><Relationship Id="rId1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0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../media/image36.png"/><Relationship Id="rId7" Type="http://schemas.openxmlformats.org/officeDocument/2006/relationships/image" Target="../media/image37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07.xml"/><Relationship Id="rId6" Type="http://schemas.openxmlformats.org/officeDocument/2006/relationships/image" Target="NULL"/><Relationship Id="rId10" Type="http://schemas.openxmlformats.org/officeDocument/2006/relationships/image" Target="../media/image39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037617" y="1284051"/>
            <a:ext cx="10077856" cy="4046707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62972"/>
            <a:ext cx="3836841" cy="3836841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8717863" y="2712720"/>
            <a:ext cx="3055596" cy="23494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73" y="265040"/>
            <a:ext cx="1920723" cy="19207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400" y="-325439"/>
            <a:ext cx="3312000" cy="19207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858" y="-577349"/>
            <a:ext cx="3410857" cy="341085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74CE54F-F35E-4D7B-8463-749276A7DEE3}"/>
              </a:ext>
            </a:extLst>
          </p:cNvPr>
          <p:cNvSpPr/>
          <p:nvPr/>
        </p:nvSpPr>
        <p:spPr>
          <a:xfrm>
            <a:off x="4067702" y="395804"/>
            <a:ext cx="3221395" cy="49244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Rockwell" panose="02040603050506020204" pitchFamily="18" charset="0"/>
                <a:ea typeface="微软雅黑"/>
                <a:cs typeface="+mn-cs"/>
              </a:rPr>
              <a:t>LỊCH SỬ &amp; </a:t>
            </a:r>
            <a:r>
              <a:rPr kumimoji="0" lang="en-US" sz="2400" b="0" i="0" u="none" strike="noStrike" kern="1200" cap="none" spc="0" normalizeH="0" baseline="0" noProof="0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Rockwell" panose="02040603050506020204" pitchFamily="18" charset="0"/>
                <a:ea typeface="微软雅黑"/>
                <a:cs typeface="+mn-cs"/>
              </a:rPr>
              <a:t>ĐỊA </a:t>
            </a: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Rockwell" panose="02040603050506020204" pitchFamily="18" charset="0"/>
                <a:ea typeface="微软雅黑"/>
                <a:cs typeface="+mn-cs"/>
              </a:rPr>
              <a:t>LÍ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032" y="-1487532"/>
            <a:ext cx="3271365" cy="3271365"/>
          </a:xfrm>
          <a:prstGeom prst="rect">
            <a:avLst/>
          </a:prstGeom>
        </p:spPr>
      </p:pic>
      <p:sp>
        <p:nvSpPr>
          <p:cNvPr id="18" name="Google Shape;1427;p41">
            <a:extLst>
              <a:ext uri="{FF2B5EF4-FFF2-40B4-BE49-F238E27FC236}">
                <a16:creationId xmlns:a16="http://schemas.microsoft.com/office/drawing/2014/main" id="{411581D9-61BC-4717-BF96-EE344A29B89A}"/>
              </a:ext>
            </a:extLst>
          </p:cNvPr>
          <p:cNvSpPr txBox="1">
            <a:spLocks/>
          </p:cNvSpPr>
          <p:nvPr/>
        </p:nvSpPr>
        <p:spPr>
          <a:xfrm>
            <a:off x="639579" y="872581"/>
            <a:ext cx="2329874" cy="71510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 w="28575">
            <a:solidFill>
              <a:srgbClr val="E39E58"/>
            </a:solidFill>
            <a:prstDash val="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3000"/>
              <a:buFont typeface="Poppins ExtraBold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3 SVNEvery Movie Every " panose="02000500000000000000" pitchFamily="2" charset="0"/>
                <a:cs typeface="Poppins ExtraBold"/>
                <a:sym typeface="Poppins ExtraBold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3 SVNEvery Movie Every " panose="02000500000000000000" pitchFamily="2" charset="0"/>
                <a:cs typeface="Poppins ExtraBold"/>
                <a:sym typeface="Poppins ExtraBold"/>
              </a:rPr>
              <a:t> 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3 SVNEvery Movie Every " panose="02000500000000000000" pitchFamily="2" charset="0"/>
                <a:cs typeface="Poppins ExtraBold"/>
                <a:sym typeface="Poppins ExtraBold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#9Slide03 SVNEvery Movie Every " panose="02000500000000000000" pitchFamily="2" charset="0"/>
              <a:cs typeface="Poppins ExtraBold"/>
              <a:sym typeface="Poppins ExtraBol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769" y="1362752"/>
            <a:ext cx="8230313" cy="446875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74CE54F-F35E-4D7B-8463-749276A7DEE3}"/>
              </a:ext>
            </a:extLst>
          </p:cNvPr>
          <p:cNvSpPr/>
          <p:nvPr/>
        </p:nvSpPr>
        <p:spPr>
          <a:xfrm>
            <a:off x="8205580" y="4677804"/>
            <a:ext cx="1393971" cy="49244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Rockwell" panose="02040603050506020204" pitchFamily="18" charset="0"/>
                <a:ea typeface="微软雅黑"/>
                <a:cs typeface="+mn-cs"/>
              </a:rPr>
              <a:t>TIẾT 3</a:t>
            </a:r>
            <a:endParaRPr kumimoji="0" lang="en-US" sz="2400" b="0" i="0" u="none" strike="noStrike" kern="1200" cap="none" spc="0" normalizeH="0" baseline="0" noProof="0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UTM Rockwell" panose="02040603050506020204" pitchFamily="18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61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348622">
            <a:off x="5038955" y="6115669"/>
            <a:ext cx="120285" cy="13096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8348622">
            <a:off x="4729513" y="5882575"/>
            <a:ext cx="177111" cy="19284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19384C9-F255-4733-A8DC-31A70694FB96}"/>
              </a:ext>
            </a:extLst>
          </p:cNvPr>
          <p:cNvGrpSpPr/>
          <p:nvPr/>
        </p:nvGrpSpPr>
        <p:grpSpPr>
          <a:xfrm>
            <a:off x="831936" y="1381539"/>
            <a:ext cx="4648088" cy="4923752"/>
            <a:chOff x="6434169" y="362123"/>
            <a:chExt cx="4648088" cy="3291467"/>
          </a:xfrm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E40DE492-4228-43A0-8087-0E8B8752BDE0}"/>
                </a:ext>
              </a:extLst>
            </p:cNvPr>
            <p:cNvSpPr/>
            <p:nvPr/>
          </p:nvSpPr>
          <p:spPr>
            <a:xfrm>
              <a:off x="6434169" y="362123"/>
              <a:ext cx="4648088" cy="3291467"/>
            </a:xfrm>
            <a:custGeom>
              <a:avLst/>
              <a:gdLst/>
              <a:ahLst/>
              <a:cxnLst/>
              <a:rect l="l" t="t" r="r" b="b"/>
              <a:pathLst>
                <a:path w="5059528" h="3582822">
                  <a:moveTo>
                    <a:pt x="5059528" y="3582822"/>
                  </a:moveTo>
                  <a:lnTo>
                    <a:pt x="0" y="3575202"/>
                  </a:lnTo>
                  <a:lnTo>
                    <a:pt x="0" y="1255843"/>
                  </a:lnTo>
                  <a:lnTo>
                    <a:pt x="17780" y="19050"/>
                  </a:lnTo>
                  <a:lnTo>
                    <a:pt x="2520981" y="0"/>
                  </a:lnTo>
                  <a:lnTo>
                    <a:pt x="5040478" y="5080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4112C26-2B54-4BE3-9B28-C7C9AAA4A1A6}"/>
                </a:ext>
              </a:extLst>
            </p:cNvPr>
            <p:cNvSpPr/>
            <p:nvPr/>
          </p:nvSpPr>
          <p:spPr>
            <a:xfrm>
              <a:off x="6610081" y="474939"/>
              <a:ext cx="4359875" cy="29421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8064A2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Đọc thông tin và quan sát hình 6,7, em hãy cho biết</a:t>
              </a:r>
              <a:r>
                <a:rPr kumimoji="0" lang="vi-VN" sz="4000" b="0" i="0" u="none" strike="noStrike" kern="1200" cap="none" spc="0" normalizeH="0" noProof="0" dirty="0" smtClean="0">
                  <a:ln>
                    <a:noFill/>
                  </a:ln>
                  <a:solidFill>
                    <a:srgbClr val="8064A2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một số biện pháp để bảo vệ thiên nhiên ở vùng Đồng bằng Bắc Bộ.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3" name="Picture 14">
            <a:extLst>
              <a:ext uri="{FF2B5EF4-FFF2-40B4-BE49-F238E27FC236}">
                <a16:creationId xmlns:a16="http://schemas.microsoft.com/office/drawing/2014/main" id="{67C7F6C9-7CE2-480E-8248-41B0AF601D5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0" y="4319089"/>
            <a:ext cx="1354087" cy="22615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46406">
            <a:off x="4955906" y="5189058"/>
            <a:ext cx="902157" cy="849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412274" y="1476179"/>
            <a:ext cx="31646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 w="19050">
                  <a:noFill/>
                  <a:prstDash val="lgDash"/>
                </a:ln>
                <a:solidFill>
                  <a:prstClr val="white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3 IcielPanton Black" panose="00000A00000000000000" pitchFamily="2" charset="0"/>
                <a:ea typeface="+mn-ea"/>
                <a:cs typeface="#9Slide03 Cousine Bold" panose="02070709020205020404" pitchFamily="49" charset="0"/>
                <a:sym typeface="Poppins ExtraBold"/>
              </a:rPr>
              <a:t>THÔNG TIN</a:t>
            </a:r>
            <a:endParaRPr kumimoji="0" lang="en-US" sz="3600" b="0" i="0" u="none" strike="noStrike" kern="1200" cap="none" spc="0" normalizeH="0" baseline="0" noProof="0" dirty="0">
              <a:ln w="19050">
                <a:noFill/>
                <a:prstDash val="lgDash"/>
              </a:ln>
              <a:solidFill>
                <a:prstClr val="white"/>
              </a:solidFill>
              <a:effectLst>
                <a:reflection blurRad="6350" stA="50000" endA="300" endPos="50000" dist="29997" dir="5400000" sy="-100000" algn="bl" rotWithShape="0"/>
              </a:effectLst>
              <a:uLnTx/>
              <a:uFillTx/>
              <a:latin typeface="#9Slide03 SVNEvery Movie Every " panose="02000500000000000000" pitchFamily="2" charset="0"/>
              <a:ea typeface="+mn-ea"/>
              <a:cs typeface="#9Slide03 Cousine Bold" panose="02070709020205020404" pitchFamily="49" charset="0"/>
              <a:sym typeface="Poppins ExtraBold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/>
          <a:srcRect l="43901" t="27069" r="20780" b="20733"/>
          <a:stretch/>
        </p:blipFill>
        <p:spPr>
          <a:xfrm>
            <a:off x="7687961" y="3098614"/>
            <a:ext cx="4328655" cy="3598521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/>
          <a:srcRect l="7093" t="27069" r="57375" b="20733"/>
          <a:stretch/>
        </p:blipFill>
        <p:spPr>
          <a:xfrm>
            <a:off x="5956562" y="373599"/>
            <a:ext cx="4256644" cy="35174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038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wnload free áo dài vector truyền thống Việt Nam đẹp mới nhất file SVG, AI,  JPG, PDF, EPS, PNG, CDR">
            <a:extLst>
              <a:ext uri="{FF2B5EF4-FFF2-40B4-BE49-F238E27FC236}">
                <a16:creationId xmlns:a16="http://schemas.microsoft.com/office/drawing/2014/main" id="{957CA324-36A3-496C-8B70-DFC48156CA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674" b="98122" l="4509" r="43037">
                        <a14:foregroundMark x1="6279" y1="59013" x2="5993" y2="59764"/>
                        <a14:foregroundMark x1="14441" y1="51556" x2="20719" y2="47639"/>
                        <a14:foregroundMark x1="20719" y1="47639" x2="28425" y2="49732"/>
                        <a14:foregroundMark x1="28425" y1="49732" x2="18664" y2="51931"/>
                        <a14:foregroundMark x1="18664" y1="51931" x2="14155" y2="51824"/>
                        <a14:foregroundMark x1="18836" y1="48176" x2="26313" y2="46674"/>
                        <a14:foregroundMark x1="26313" y1="46674" x2="20320" y2="48283"/>
                        <a14:foregroundMark x1="7591" y1="58852" x2="5080" y2="65021"/>
                        <a14:foregroundMark x1="18607" y1="94099" x2="25913" y2="95976"/>
                        <a14:foregroundMark x1="25913" y1="95976" x2="30080" y2="92597"/>
                        <a14:foregroundMark x1="19406" y1="95333" x2="22317" y2="95333"/>
                        <a14:foregroundMark x1="17523" y1="95601" x2="21005" y2="95869"/>
                        <a14:foregroundMark x1="25000" y1="96245" x2="27283" y2="96727"/>
                        <a14:foregroundMark x1="25400" y1="96459" x2="30879" y2="91953"/>
                        <a14:foregroundMark x1="27397" y1="95333" x2="27683" y2="95708"/>
                        <a14:foregroundMark x1="28253" y1="94850" x2="27397" y2="94957"/>
                        <a14:foregroundMark x1="28368" y1="95225" x2="30251" y2="93348"/>
                        <a14:foregroundMark x1="25285" y1="98122" x2="27568" y2="97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134" r="52119"/>
          <a:stretch/>
        </p:blipFill>
        <p:spPr bwMode="auto">
          <a:xfrm>
            <a:off x="-155233" y="3206813"/>
            <a:ext cx="3142848" cy="368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9">
            <a:extLst>
              <a:ext uri="{FF2B5EF4-FFF2-40B4-BE49-F238E27FC236}">
                <a16:creationId xmlns:a16="http://schemas.microsoft.com/office/drawing/2014/main" id="{B2B98448-973F-4743-A065-43CAAC433314}"/>
              </a:ext>
            </a:extLst>
          </p:cNvPr>
          <p:cNvGrpSpPr/>
          <p:nvPr/>
        </p:nvGrpSpPr>
        <p:grpSpPr>
          <a:xfrm>
            <a:off x="5404757" y="2761292"/>
            <a:ext cx="3015397" cy="1665300"/>
            <a:chOff x="0" y="0"/>
            <a:chExt cx="11105742" cy="7699317"/>
          </a:xfrm>
          <a:solidFill>
            <a:srgbClr val="E39E58"/>
          </a:solidFill>
        </p:grpSpPr>
        <p:grpSp>
          <p:nvGrpSpPr>
            <p:cNvPr id="22" name="Group 10">
              <a:extLst>
                <a:ext uri="{FF2B5EF4-FFF2-40B4-BE49-F238E27FC236}">
                  <a16:creationId xmlns:a16="http://schemas.microsoft.com/office/drawing/2014/main" id="{31A9C667-FB76-474A-AF76-CF9190A00501}"/>
                </a:ext>
              </a:extLst>
            </p:cNvPr>
            <p:cNvGrpSpPr/>
            <p:nvPr/>
          </p:nvGrpSpPr>
          <p:grpSpPr>
            <a:xfrm>
              <a:off x="115127" y="96664"/>
              <a:ext cx="10876574" cy="7487776"/>
              <a:chOff x="0" y="0"/>
              <a:chExt cx="3954891" cy="2722671"/>
            </a:xfrm>
            <a:grpFill/>
          </p:grpSpPr>
          <p:sp>
            <p:nvSpPr>
              <p:cNvPr id="44" name="Freeform 11">
                <a:extLst>
                  <a:ext uri="{FF2B5EF4-FFF2-40B4-BE49-F238E27FC236}">
                    <a16:creationId xmlns:a16="http://schemas.microsoft.com/office/drawing/2014/main" id="{CB50E7D3-E555-4E13-BF6B-AC0DCAC0FCF9}"/>
                  </a:ext>
                </a:extLst>
              </p:cNvPr>
              <p:cNvSpPr/>
              <p:nvPr/>
            </p:nvSpPr>
            <p:spPr>
              <a:xfrm>
                <a:off x="6350" y="6350"/>
                <a:ext cx="3942191" cy="2709971"/>
              </a:xfrm>
              <a:custGeom>
                <a:avLst/>
                <a:gdLst/>
                <a:ahLst/>
                <a:cxnLst/>
                <a:rect l="l" t="t" r="r" b="b"/>
                <a:pathLst>
                  <a:path w="3942191" h="2709971">
                    <a:moveTo>
                      <a:pt x="3942191" y="271780"/>
                    </a:moveTo>
                    <a:lnTo>
                      <a:pt x="3942191" y="2709971"/>
                    </a:lnTo>
                    <a:lnTo>
                      <a:pt x="0" y="2709971"/>
                    </a:lnTo>
                    <a:lnTo>
                      <a:pt x="0" y="0"/>
                    </a:lnTo>
                    <a:lnTo>
                      <a:pt x="367041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45" name="Freeform 12">
                <a:extLst>
                  <a:ext uri="{FF2B5EF4-FFF2-40B4-BE49-F238E27FC236}">
                    <a16:creationId xmlns:a16="http://schemas.microsoft.com/office/drawing/2014/main" id="{AACE8CE6-690B-4DD2-B2A1-C56E11ADBC9E}"/>
                  </a:ext>
                </a:extLst>
              </p:cNvPr>
              <p:cNvSpPr/>
              <p:nvPr/>
            </p:nvSpPr>
            <p:spPr>
              <a:xfrm>
                <a:off x="0" y="0"/>
                <a:ext cx="3954891" cy="2722671"/>
              </a:xfrm>
              <a:custGeom>
                <a:avLst/>
                <a:gdLst/>
                <a:ahLst/>
                <a:cxnLst/>
                <a:rect l="l" t="t" r="r" b="b"/>
                <a:pathLst>
                  <a:path w="3954891" h="2722671">
                    <a:moveTo>
                      <a:pt x="3679301" y="0"/>
                    </a:moveTo>
                    <a:lnTo>
                      <a:pt x="0" y="0"/>
                    </a:lnTo>
                    <a:lnTo>
                      <a:pt x="0" y="2722671"/>
                    </a:lnTo>
                    <a:lnTo>
                      <a:pt x="3954891" y="2722671"/>
                    </a:lnTo>
                    <a:lnTo>
                      <a:pt x="3954891" y="275590"/>
                    </a:lnTo>
                    <a:lnTo>
                      <a:pt x="3679301" y="0"/>
                    </a:lnTo>
                    <a:close/>
                    <a:moveTo>
                      <a:pt x="3942191" y="2709971"/>
                    </a:moveTo>
                    <a:lnTo>
                      <a:pt x="12700" y="2709971"/>
                    </a:lnTo>
                    <a:lnTo>
                      <a:pt x="12700" y="12700"/>
                    </a:lnTo>
                    <a:lnTo>
                      <a:pt x="3674221" y="12700"/>
                    </a:lnTo>
                    <a:lnTo>
                      <a:pt x="3676761" y="15240"/>
                    </a:lnTo>
                    <a:lnTo>
                      <a:pt x="3676761" y="278130"/>
                    </a:lnTo>
                    <a:lnTo>
                      <a:pt x="3939651" y="278130"/>
                    </a:lnTo>
                    <a:lnTo>
                      <a:pt x="3942191" y="280670"/>
                    </a:lnTo>
                    <a:cubicBezTo>
                      <a:pt x="3942191" y="280670"/>
                      <a:pt x="3942191" y="2709971"/>
                      <a:pt x="3942191" y="2709971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23" name="Group 13">
              <a:extLst>
                <a:ext uri="{FF2B5EF4-FFF2-40B4-BE49-F238E27FC236}">
                  <a16:creationId xmlns:a16="http://schemas.microsoft.com/office/drawing/2014/main" id="{4D8B67E8-A345-4F97-A751-6CB9E6E41C2A}"/>
                </a:ext>
              </a:extLst>
            </p:cNvPr>
            <p:cNvGrpSpPr/>
            <p:nvPr/>
          </p:nvGrpSpPr>
          <p:grpSpPr>
            <a:xfrm>
              <a:off x="0" y="7418762"/>
              <a:ext cx="270416" cy="280554"/>
              <a:chOff x="0" y="0"/>
              <a:chExt cx="2376680" cy="2465786"/>
            </a:xfrm>
            <a:grpFill/>
          </p:grpSpPr>
          <p:sp>
            <p:nvSpPr>
              <p:cNvPr id="42" name="Freeform 14">
                <a:extLst>
                  <a:ext uri="{FF2B5EF4-FFF2-40B4-BE49-F238E27FC236}">
                    <a16:creationId xmlns:a16="http://schemas.microsoft.com/office/drawing/2014/main" id="{9D471492-D497-4DCD-AE87-884DA53FCDE6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43" name="Freeform 15">
                <a:extLst>
                  <a:ext uri="{FF2B5EF4-FFF2-40B4-BE49-F238E27FC236}">
                    <a16:creationId xmlns:a16="http://schemas.microsoft.com/office/drawing/2014/main" id="{DB3A9AC6-10DD-4C3F-A3E5-7B3207903D3D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4" name="Group 16">
              <a:extLst>
                <a:ext uri="{FF2B5EF4-FFF2-40B4-BE49-F238E27FC236}">
                  <a16:creationId xmlns:a16="http://schemas.microsoft.com/office/drawing/2014/main" id="{AD44BB1C-7218-4D51-AE39-D1483E31FE2E}"/>
                </a:ext>
              </a:extLst>
            </p:cNvPr>
            <p:cNvGrpSpPr/>
            <p:nvPr/>
          </p:nvGrpSpPr>
          <p:grpSpPr>
            <a:xfrm>
              <a:off x="0" y="3840552"/>
              <a:ext cx="270416" cy="280554"/>
              <a:chOff x="0" y="0"/>
              <a:chExt cx="2376680" cy="2465786"/>
            </a:xfrm>
            <a:grpFill/>
          </p:grpSpPr>
          <p:sp>
            <p:nvSpPr>
              <p:cNvPr id="40" name="Freeform 17">
                <a:extLst>
                  <a:ext uri="{FF2B5EF4-FFF2-40B4-BE49-F238E27FC236}">
                    <a16:creationId xmlns:a16="http://schemas.microsoft.com/office/drawing/2014/main" id="{170D25CF-FBD6-46EC-828D-48E22B4F3791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41" name="Freeform 18">
                <a:extLst>
                  <a:ext uri="{FF2B5EF4-FFF2-40B4-BE49-F238E27FC236}">
                    <a16:creationId xmlns:a16="http://schemas.microsoft.com/office/drawing/2014/main" id="{BEB320C6-0D67-4E8A-B290-9A26EB1D8192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5" name="Group 19">
              <a:extLst>
                <a:ext uri="{FF2B5EF4-FFF2-40B4-BE49-F238E27FC236}">
                  <a16:creationId xmlns:a16="http://schemas.microsoft.com/office/drawing/2014/main" id="{1B294289-E19F-411B-9CE6-1E5DE6AD2A45}"/>
                </a:ext>
              </a:extLst>
            </p:cNvPr>
            <p:cNvGrpSpPr/>
            <p:nvPr/>
          </p:nvGrpSpPr>
          <p:grpSpPr>
            <a:xfrm>
              <a:off x="0" y="0"/>
              <a:ext cx="270416" cy="280554"/>
              <a:chOff x="0" y="0"/>
              <a:chExt cx="2376680" cy="2465786"/>
            </a:xfrm>
            <a:grpFill/>
          </p:grpSpPr>
          <p:sp>
            <p:nvSpPr>
              <p:cNvPr id="38" name="Freeform 20">
                <a:extLst>
                  <a:ext uri="{FF2B5EF4-FFF2-40B4-BE49-F238E27FC236}">
                    <a16:creationId xmlns:a16="http://schemas.microsoft.com/office/drawing/2014/main" id="{16FB085A-1E65-4F03-84F5-DB6EBB60FEF0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9" name="Freeform 21">
                <a:extLst>
                  <a:ext uri="{FF2B5EF4-FFF2-40B4-BE49-F238E27FC236}">
                    <a16:creationId xmlns:a16="http://schemas.microsoft.com/office/drawing/2014/main" id="{40DEEEE1-C115-4B92-9D61-1D0265E3290A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6" name="Group 22">
              <a:extLst>
                <a:ext uri="{FF2B5EF4-FFF2-40B4-BE49-F238E27FC236}">
                  <a16:creationId xmlns:a16="http://schemas.microsoft.com/office/drawing/2014/main" id="{864DDE90-5A0B-488A-882C-0D8A48D8663D}"/>
                </a:ext>
              </a:extLst>
            </p:cNvPr>
            <p:cNvGrpSpPr/>
            <p:nvPr/>
          </p:nvGrpSpPr>
          <p:grpSpPr>
            <a:xfrm>
              <a:off x="10835326" y="7418762"/>
              <a:ext cx="270416" cy="280554"/>
              <a:chOff x="0" y="0"/>
              <a:chExt cx="2376680" cy="2465786"/>
            </a:xfrm>
            <a:grpFill/>
          </p:grpSpPr>
          <p:sp>
            <p:nvSpPr>
              <p:cNvPr id="36" name="Freeform 23">
                <a:extLst>
                  <a:ext uri="{FF2B5EF4-FFF2-40B4-BE49-F238E27FC236}">
                    <a16:creationId xmlns:a16="http://schemas.microsoft.com/office/drawing/2014/main" id="{EA0F29D5-4C03-43A4-8C50-3C84D52032E3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7" name="Freeform 24">
                <a:extLst>
                  <a:ext uri="{FF2B5EF4-FFF2-40B4-BE49-F238E27FC236}">
                    <a16:creationId xmlns:a16="http://schemas.microsoft.com/office/drawing/2014/main" id="{056344DD-6629-45ED-AE4F-CCACEBE396A3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7" name="Group 25">
              <a:extLst>
                <a:ext uri="{FF2B5EF4-FFF2-40B4-BE49-F238E27FC236}">
                  <a16:creationId xmlns:a16="http://schemas.microsoft.com/office/drawing/2014/main" id="{7E55F57B-144F-4D87-A2D4-B7D5A2484097}"/>
                </a:ext>
              </a:extLst>
            </p:cNvPr>
            <p:cNvGrpSpPr/>
            <p:nvPr/>
          </p:nvGrpSpPr>
          <p:grpSpPr>
            <a:xfrm>
              <a:off x="10835326" y="3840552"/>
              <a:ext cx="270416" cy="280554"/>
              <a:chOff x="0" y="0"/>
              <a:chExt cx="2376680" cy="2465786"/>
            </a:xfrm>
            <a:grpFill/>
          </p:grpSpPr>
          <p:sp>
            <p:nvSpPr>
              <p:cNvPr id="34" name="Freeform 26">
                <a:extLst>
                  <a:ext uri="{FF2B5EF4-FFF2-40B4-BE49-F238E27FC236}">
                    <a16:creationId xmlns:a16="http://schemas.microsoft.com/office/drawing/2014/main" id="{27070547-620C-44E7-A320-CF37FAA8E8D0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5" name="Freeform 27">
                <a:extLst>
                  <a:ext uri="{FF2B5EF4-FFF2-40B4-BE49-F238E27FC236}">
                    <a16:creationId xmlns:a16="http://schemas.microsoft.com/office/drawing/2014/main" id="{05E73515-BC2F-4930-A905-DF138AC63791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8" name="Group 28">
              <a:extLst>
                <a:ext uri="{FF2B5EF4-FFF2-40B4-BE49-F238E27FC236}">
                  <a16:creationId xmlns:a16="http://schemas.microsoft.com/office/drawing/2014/main" id="{0E3B44D4-6518-4E81-A6E9-00461066385B}"/>
                </a:ext>
              </a:extLst>
            </p:cNvPr>
            <p:cNvGrpSpPr/>
            <p:nvPr/>
          </p:nvGrpSpPr>
          <p:grpSpPr>
            <a:xfrm>
              <a:off x="5418206" y="0"/>
              <a:ext cx="270416" cy="280554"/>
              <a:chOff x="0" y="0"/>
              <a:chExt cx="2376680" cy="2465786"/>
            </a:xfrm>
            <a:grpFill/>
          </p:grpSpPr>
          <p:sp>
            <p:nvSpPr>
              <p:cNvPr id="32" name="Freeform 29">
                <a:extLst>
                  <a:ext uri="{FF2B5EF4-FFF2-40B4-BE49-F238E27FC236}">
                    <a16:creationId xmlns:a16="http://schemas.microsoft.com/office/drawing/2014/main" id="{A5AA1C39-175B-4373-B1C2-93BAB056286E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3" name="Freeform 30">
                <a:extLst>
                  <a:ext uri="{FF2B5EF4-FFF2-40B4-BE49-F238E27FC236}">
                    <a16:creationId xmlns:a16="http://schemas.microsoft.com/office/drawing/2014/main" id="{A9AE5600-49AF-4DDA-812F-AEC40543F231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9" name="Group 31">
              <a:extLst>
                <a:ext uri="{FF2B5EF4-FFF2-40B4-BE49-F238E27FC236}">
                  <a16:creationId xmlns:a16="http://schemas.microsoft.com/office/drawing/2014/main" id="{03EFC6F9-029F-4744-9C70-2374C61AE8BB}"/>
                </a:ext>
              </a:extLst>
            </p:cNvPr>
            <p:cNvGrpSpPr/>
            <p:nvPr/>
          </p:nvGrpSpPr>
          <p:grpSpPr>
            <a:xfrm>
              <a:off x="5418206" y="7418762"/>
              <a:ext cx="270416" cy="280554"/>
              <a:chOff x="0" y="0"/>
              <a:chExt cx="2376680" cy="2465786"/>
            </a:xfrm>
            <a:grpFill/>
          </p:grpSpPr>
          <p:sp>
            <p:nvSpPr>
              <p:cNvPr id="30" name="Freeform 32">
                <a:extLst>
                  <a:ext uri="{FF2B5EF4-FFF2-40B4-BE49-F238E27FC236}">
                    <a16:creationId xmlns:a16="http://schemas.microsoft.com/office/drawing/2014/main" id="{7CDB588E-2A3C-4257-862D-9E50D3B9CAE2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1" name="Freeform 33">
                <a:extLst>
                  <a:ext uri="{FF2B5EF4-FFF2-40B4-BE49-F238E27FC236}">
                    <a16:creationId xmlns:a16="http://schemas.microsoft.com/office/drawing/2014/main" id="{DF0B231B-5F0B-4A37-9751-26523F2F530E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11630A22-F93F-4295-9817-C11E4E7DE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4206" y="2855278"/>
            <a:ext cx="273650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Arial" panose="020B0604020202020204" pitchFamily="34" charset="0"/>
              </a:rPr>
              <a:t>BIỆN</a:t>
            </a:r>
            <a:r>
              <a:rPr kumimoji="0" lang="vi-VN" altLang="en-US" sz="3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Arial" panose="020B0604020202020204" pitchFamily="34" charset="0"/>
              </a:rPr>
              <a:t> PHÁP BẢO VỆ THIÊN NHIÊN</a:t>
            </a:r>
            <a:endParaRPr kumimoji="0" lang="en-US" alt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Kaleko 105 Round Bold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5589429" y="308008"/>
            <a:ext cx="2572925" cy="2021305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 DỤNG PHÂN BÓN HỮU CƠN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8618791" y="1251774"/>
            <a:ext cx="3095494" cy="2021305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XỬ LÍ NƯỚC THẢI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8629308" y="3713746"/>
            <a:ext cx="3084977" cy="2021305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 LOẠI RÁC VÀ BỎ RÁC ĐÚNG NƠI QUY ĐỊNH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5660615" y="4724399"/>
            <a:ext cx="2572925" cy="2021305"/>
          </a:xfrm>
          <a:prstGeom prst="ellipse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 CÂY XANH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2133706" y="1333062"/>
            <a:ext cx="3273287" cy="2021305"/>
          </a:xfrm>
          <a:prstGeom prst="ellipse">
            <a:avLst/>
          </a:prstGeom>
          <a:solidFill>
            <a:schemeClr val="bg1"/>
          </a:solidFill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 DỤC VÀ TUYÊN TRUYỀN BẢO VỆ THIÊN NHIÊN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2299883" y="3978073"/>
            <a:ext cx="2964964" cy="2021305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 LẬP CÁC KHU BẢO TỒN THIÊN NHIÊN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13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2" grpId="0" build="p" animBg="1"/>
      <p:bldP spid="48" grpId="0" build="p" animBg="1"/>
      <p:bldP spid="49" grpId="0" build="p" animBg="1"/>
      <p:bldP spid="50" grpId="0" build="p" animBg="1"/>
      <p:bldP spid="51" grpId="0" build="p" animBg="1"/>
      <p:bldP spid="52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A142D74D-9378-48BC-B23B-984C6D53D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6248" y="200494"/>
            <a:ext cx="7515225" cy="431086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A0E5CE0-5CD5-4394-A501-EBDF71213263}"/>
              </a:ext>
            </a:extLst>
          </p:cNvPr>
          <p:cNvSpPr/>
          <p:nvPr/>
        </p:nvSpPr>
        <p:spPr>
          <a:xfrm>
            <a:off x="851020" y="540045"/>
            <a:ext cx="676568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Tuy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nhiên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hệ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thống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đê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đã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làm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cho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phần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lớn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diện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tích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đồng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bằng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không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được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bồi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đắp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thêm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phù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sa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hàng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năm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và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tạo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nên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nhiều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vùng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đất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trũng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F52F53-7735-421D-8C1F-42C28B2C49DB}"/>
              </a:ext>
            </a:extLst>
          </p:cNvPr>
          <p:cNvSpPr/>
          <p:nvPr/>
        </p:nvSpPr>
        <p:spPr>
          <a:xfrm>
            <a:off x="851020" y="2341638"/>
            <a:ext cx="68607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Ở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đây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nhân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dân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còn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đào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nhiều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kênh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, m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ư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ơng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để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t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ư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ới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tiêu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cho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đồng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ruộng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.</a:t>
            </a:r>
          </a:p>
        </p:txBody>
      </p:sp>
      <p:pic>
        <p:nvPicPr>
          <p:cNvPr id="12298" name="Picture 10" descr="Gia hạn dự án giao thông vận tải khu vực đồng bằng Bắc Bộ">
            <a:extLst>
              <a:ext uri="{FF2B5EF4-FFF2-40B4-BE49-F238E27FC236}">
                <a16:creationId xmlns:a16="http://schemas.microsoft.com/office/drawing/2014/main" id="{4E6A72B2-DC6A-4FB9-9C98-FA80310AF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033" y="3520219"/>
            <a:ext cx="4019550" cy="31372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Chi tiết tin">
            <a:extLst>
              <a:ext uri="{FF2B5EF4-FFF2-40B4-BE49-F238E27FC236}">
                <a16:creationId xmlns:a16="http://schemas.microsoft.com/office/drawing/2014/main" id="{F6A60237-A649-4187-ABB2-F98DFE7E3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998" y="3756994"/>
            <a:ext cx="4933761" cy="29005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Bản in bài viết | Thêm 500 triệu m3 nước giải hạn cho nông nghiệp">
            <a:extLst>
              <a:ext uri="{FF2B5EF4-FFF2-40B4-BE49-F238E27FC236}">
                <a16:creationId xmlns:a16="http://schemas.microsoft.com/office/drawing/2014/main" id="{1F7D6A21-F180-4E99-B11F-6E1E78363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701" y="200494"/>
            <a:ext cx="4393058" cy="32359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BCD999-4C80-40DD-80F4-35A998332E9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36" b="84022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642"/>
          <a:stretch/>
        </p:blipFill>
        <p:spPr>
          <a:xfrm flipH="1">
            <a:off x="-309145" y="3314930"/>
            <a:ext cx="3366857" cy="1982705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4A307A9-8213-4216-92D8-6BBAB2ED2EE9}"/>
              </a:ext>
            </a:extLst>
          </p:cNvPr>
          <p:cNvSpPr/>
          <p:nvPr/>
        </p:nvSpPr>
        <p:spPr>
          <a:xfrm>
            <a:off x="61782" y="5538910"/>
            <a:ext cx="2541836" cy="578882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  <a:prstDash val="lg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Kênh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, m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ư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ơng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ExtraBo" panose="00000900000000000000" pitchFamily="2" charset="0"/>
              <a:ea typeface="+mn-ea"/>
              <a:cs typeface="#9Slide03 Arima Madurai ExtraBo" panose="00000900000000000000" pitchFamily="2" charset="0"/>
            </a:endParaRPr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17F56173-3A1E-4D81-A8F2-82F672E489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139557" y="33745"/>
            <a:ext cx="3051067" cy="44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33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226" y="1953457"/>
            <a:ext cx="3145841" cy="421321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6" y="4969361"/>
            <a:ext cx="3131212" cy="21960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55" y="4969756"/>
            <a:ext cx="3131212" cy="21960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990" y="4969361"/>
            <a:ext cx="3131212" cy="2196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038" y="4969361"/>
            <a:ext cx="3131212" cy="21960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451" y="4969361"/>
            <a:ext cx="3131212" cy="21960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94" y="4969361"/>
            <a:ext cx="3131212" cy="21960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F32126-B1E0-4424-8908-E46449C339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212" y="358685"/>
            <a:ext cx="3318624" cy="63576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31" y="474087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791" y="-365575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870" y="1593274"/>
            <a:ext cx="10060269" cy="345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31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4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933" y="2295783"/>
            <a:ext cx="3145841" cy="421321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6" y="4969361"/>
            <a:ext cx="3131212" cy="21960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55" y="4969756"/>
            <a:ext cx="3131212" cy="21960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990" y="4969361"/>
            <a:ext cx="3131212" cy="2196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038" y="4969361"/>
            <a:ext cx="3131212" cy="21960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451" y="4969361"/>
            <a:ext cx="3131212" cy="21960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94" y="4969361"/>
            <a:ext cx="3131212" cy="21960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F32126-B1E0-4424-8908-E46449C339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212" y="358685"/>
            <a:ext cx="3318624" cy="63576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31" y="474087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791" y="-365575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sp>
        <p:nvSpPr>
          <p:cNvPr id="21" name="Text Box 3">
            <a:extLst>
              <a:ext uri="{FF2B5EF4-FFF2-40B4-BE49-F238E27FC236}">
                <a16:creationId xmlns:a16="http://schemas.microsoft.com/office/drawing/2014/main" id="{2192F28E-4FE6-4E16-8050-1D730E3C9B50}"/>
              </a:ext>
            </a:extLst>
          </p:cNvPr>
          <p:cNvSpPr txBox="1"/>
          <p:nvPr/>
        </p:nvSpPr>
        <p:spPr>
          <a:xfrm>
            <a:off x="534125" y="1353561"/>
            <a:ext cx="8890683" cy="2616097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ctr" defTabSz="68753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Hãy tìm</a:t>
            </a:r>
            <a:r>
              <a:rPr kumimoji="0" lang="vi-VN" altLang="en-US" sz="5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 hiểu và giới thiệu về một con sông ở vùng </a:t>
            </a:r>
            <a:r>
              <a:rPr kumimoji="0" lang="vi-VN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Đồng bằng Bắc Bộ.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chitecture" pitchFamily="34" charset="0"/>
              <a:ea typeface="Architecture" pitchFamily="34" charset="0"/>
              <a:cs typeface="Architecture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500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4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037617" y="1284051"/>
            <a:ext cx="10077856" cy="4046707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62972"/>
            <a:ext cx="3836841" cy="3836841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8717863" y="2712720"/>
            <a:ext cx="3055596" cy="23494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73" y="265040"/>
            <a:ext cx="1920723" cy="19207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400" y="-325439"/>
            <a:ext cx="3312000" cy="19207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858" y="-577349"/>
            <a:ext cx="3410857" cy="34108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032" y="-1487532"/>
            <a:ext cx="3271365" cy="32713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42415" y="1316547"/>
            <a:ext cx="8760617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500"/>
              <a:buFontTx/>
              <a:buNone/>
              <a:tabLst/>
              <a:defRPr/>
            </a:pPr>
            <a:r>
              <a:rPr kumimoji="0" lang="vi-VN" sz="13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3 IcielPanton Black" panose="00000A00000000000000" pitchFamily="2" charset="0"/>
                <a:ea typeface="微软雅黑"/>
                <a:cs typeface="#9Slide03 Cousine Bold" panose="02070709020205020404" pitchFamily="49" charset="0"/>
                <a:sym typeface="Poppins ExtraBold"/>
              </a:rPr>
              <a:t>HẸN GẶP LẠI!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#9Slide03 SVNEvery Movie Every " panose="02000500000000000000" pitchFamily="2" charset="0"/>
              <a:ea typeface="微软雅黑"/>
              <a:cs typeface="#9Slide03 Cousine Bold" panose="02070709020205020404" pitchFamily="49" charset="0"/>
              <a:sym typeface="Poppins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335611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226" y="1953457"/>
            <a:ext cx="3145841" cy="421321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6" y="4969361"/>
            <a:ext cx="3131212" cy="21960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55" y="4969756"/>
            <a:ext cx="3131212" cy="21960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990" y="4969361"/>
            <a:ext cx="3131212" cy="2196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038" y="4969361"/>
            <a:ext cx="3131212" cy="21960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451" y="4969361"/>
            <a:ext cx="3131212" cy="21960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94" y="4969361"/>
            <a:ext cx="3131212" cy="21960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F32126-B1E0-4424-8908-E46449C339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212" y="358685"/>
            <a:ext cx="3318624" cy="63576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31" y="474087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791" y="-365575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79" y="1733422"/>
            <a:ext cx="8986283" cy="277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17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4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07B1859F-0E84-BA04-4907-78BBAE200D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39036" y="501474"/>
            <a:ext cx="11243849" cy="6150141"/>
          </a:xfrm>
          <a:prstGeom prst="rect">
            <a:avLst/>
          </a:prstGeom>
        </p:spPr>
      </p:pic>
      <p:grpSp>
        <p:nvGrpSpPr>
          <p:cNvPr id="27" name="Group 8">
            <a:extLst>
              <a:ext uri="{FF2B5EF4-FFF2-40B4-BE49-F238E27FC236}">
                <a16:creationId xmlns:a16="http://schemas.microsoft.com/office/drawing/2014/main" id="{447D1B55-A4CE-C8C8-5C65-0A8ECB2E3B0E}"/>
              </a:ext>
            </a:extLst>
          </p:cNvPr>
          <p:cNvGrpSpPr/>
          <p:nvPr/>
        </p:nvGrpSpPr>
        <p:grpSpPr>
          <a:xfrm>
            <a:off x="1060284" y="-1998100"/>
            <a:ext cx="9687273" cy="3274384"/>
            <a:chOff x="0" y="0"/>
            <a:chExt cx="7104000" cy="2401215"/>
          </a:xfrm>
        </p:grpSpPr>
        <p:pic>
          <p:nvPicPr>
            <p:cNvPr id="28" name="Picture 9">
              <a:extLst>
                <a:ext uri="{FF2B5EF4-FFF2-40B4-BE49-F238E27FC236}">
                  <a16:creationId xmlns:a16="http://schemas.microsoft.com/office/drawing/2014/main" id="{B726FFE7-3DD8-132D-F93C-203C53C71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339201" y="300264"/>
              <a:ext cx="1764799" cy="2100951"/>
            </a:xfrm>
            <a:prstGeom prst="rect">
              <a:avLst/>
            </a:prstGeom>
          </p:spPr>
        </p:pic>
        <p:pic>
          <p:nvPicPr>
            <p:cNvPr id="29" name="Picture 10">
              <a:extLst>
                <a:ext uri="{FF2B5EF4-FFF2-40B4-BE49-F238E27FC236}">
                  <a16:creationId xmlns:a16="http://schemas.microsoft.com/office/drawing/2014/main" id="{40C39BC9-3CD7-9A7D-7C1F-B8989B74D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V="1">
              <a:off x="3574403" y="220880"/>
              <a:ext cx="1764799" cy="2100951"/>
            </a:xfrm>
            <a:prstGeom prst="rect">
              <a:avLst/>
            </a:prstGeom>
          </p:spPr>
        </p:pic>
        <p:pic>
          <p:nvPicPr>
            <p:cNvPr id="30" name="Picture 11">
              <a:extLst>
                <a:ext uri="{FF2B5EF4-FFF2-40B4-BE49-F238E27FC236}">
                  <a16:creationId xmlns:a16="http://schemas.microsoft.com/office/drawing/2014/main" id="{16925EC7-633E-7B4F-B9FC-0252BB3DB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943582" y="87427"/>
              <a:ext cx="1943582" cy="2313788"/>
            </a:xfrm>
            <a:prstGeom prst="rect">
              <a:avLst/>
            </a:prstGeom>
          </p:spPr>
        </p:pic>
        <p:pic>
          <p:nvPicPr>
            <p:cNvPr id="31" name="Picture 12">
              <a:extLst>
                <a:ext uri="{FF2B5EF4-FFF2-40B4-BE49-F238E27FC236}">
                  <a16:creationId xmlns:a16="http://schemas.microsoft.com/office/drawing/2014/main" id="{3666C974-E2BD-B037-3B87-D7265E7CC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V="1">
              <a:off x="0" y="0"/>
              <a:ext cx="1943582" cy="2313788"/>
            </a:xfrm>
            <a:prstGeom prst="rect">
              <a:avLst/>
            </a:prstGeom>
          </p:spPr>
        </p:pic>
      </p:grpSp>
      <p:pic>
        <p:nvPicPr>
          <p:cNvPr id="38" name="图片 34" descr="1">
            <a:hlinkClick r:id="rId8" action="ppaction://hlinksldjump"/>
            <a:extLst>
              <a:ext uri="{FF2B5EF4-FFF2-40B4-BE49-F238E27FC236}">
                <a16:creationId xmlns:a16="http://schemas.microsoft.com/office/drawing/2014/main" id="{E0A84133-5028-6A58-5960-8478B5C4EB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39290" y="4537897"/>
            <a:ext cx="13256223" cy="262209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FB225C9-AC6B-86F3-5011-5069766A0A40}"/>
              </a:ext>
            </a:extLst>
          </p:cNvPr>
          <p:cNvGrpSpPr/>
          <p:nvPr/>
        </p:nvGrpSpPr>
        <p:grpSpPr>
          <a:xfrm>
            <a:off x="2569907" y="2572411"/>
            <a:ext cx="7668495" cy="2517767"/>
            <a:chOff x="3974297" y="187222"/>
            <a:chExt cx="8013141" cy="6709181"/>
          </a:xfrm>
        </p:grpSpPr>
        <p:sp>
          <p:nvSpPr>
            <p:cNvPr id="6" name="Rounded Rectangle 36">
              <a:extLst>
                <a:ext uri="{FF2B5EF4-FFF2-40B4-BE49-F238E27FC236}">
                  <a16:creationId xmlns:a16="http://schemas.microsoft.com/office/drawing/2014/main" id="{F3284822-268E-6542-C8A9-A9917FD15A7F}"/>
                </a:ext>
              </a:extLst>
            </p:cNvPr>
            <p:cNvSpPr/>
            <p:nvPr/>
          </p:nvSpPr>
          <p:spPr>
            <a:xfrm>
              <a:off x="4101118" y="301219"/>
              <a:ext cx="7787065" cy="6457245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Rounded Rectangle 37">
              <a:extLst>
                <a:ext uri="{FF2B5EF4-FFF2-40B4-BE49-F238E27FC236}">
                  <a16:creationId xmlns:a16="http://schemas.microsoft.com/office/drawing/2014/main" id="{36D8C5CE-63C3-6888-03F6-FDA3EB983DBC}"/>
                </a:ext>
              </a:extLst>
            </p:cNvPr>
            <p:cNvSpPr/>
            <p:nvPr/>
          </p:nvSpPr>
          <p:spPr>
            <a:xfrm>
              <a:off x="3974297" y="187222"/>
              <a:ext cx="8013141" cy="6709181"/>
            </a:xfrm>
            <a:prstGeom prst="roundRect">
              <a:avLst/>
            </a:prstGeom>
            <a:noFill/>
            <a:ln w="50800" cap="flat" cmpd="sng" algn="ctr">
              <a:solidFill>
                <a:srgbClr val="4472C4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674FD87-CAE2-B201-3C5D-781B10196B14}"/>
              </a:ext>
            </a:extLst>
          </p:cNvPr>
          <p:cNvSpPr txBox="1"/>
          <p:nvPr/>
        </p:nvSpPr>
        <p:spPr>
          <a:xfrm>
            <a:off x="765426" y="1041815"/>
            <a:ext cx="10646789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267" b="1" i="0" u="none" strike="noStrike" kern="0" cap="none" spc="0" normalizeH="0" baseline="0" noProof="0" dirty="0" smtClean="0">
                <a:ln>
                  <a:noFill/>
                </a:ln>
                <a:solidFill>
                  <a:srgbClr val="A8E1F2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Hãy</a:t>
            </a:r>
            <a:r>
              <a:rPr kumimoji="0" lang="vi-VN" sz="4267" b="1" i="0" u="none" strike="noStrike" kern="0" cap="none" spc="0" normalizeH="0" noProof="0" dirty="0" smtClean="0">
                <a:ln>
                  <a:noFill/>
                </a:ln>
                <a:solidFill>
                  <a:srgbClr val="A8E1F2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nêu đặc điểm sông ngòi của vùng Đồng bằng Bắc Bộ.</a:t>
            </a:r>
            <a:endParaRPr kumimoji="0" lang="vi-VN" sz="4267" b="1" i="0" u="none" strike="noStrike" kern="0" cap="none" spc="0" normalizeH="0" baseline="0" noProof="0" dirty="0">
              <a:ln>
                <a:noFill/>
              </a:ln>
              <a:solidFill>
                <a:srgbClr val="A8E1F2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F0761F-11B7-3E51-6642-321F57C6B664}"/>
              </a:ext>
            </a:extLst>
          </p:cNvPr>
          <p:cNvSpPr txBox="1"/>
          <p:nvPr/>
        </p:nvSpPr>
        <p:spPr>
          <a:xfrm>
            <a:off x="2492623" y="2959962"/>
            <a:ext cx="7895464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5333" b="1" i="0" u="none" strike="noStrike" kern="0" cap="none" spc="0" normalizeH="0" baseline="0" noProof="0" dirty="0" smtClean="0">
                <a:ln>
                  <a:noFill/>
                </a:ln>
                <a:solidFill>
                  <a:srgbClr val="A8E1F2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Hệ</a:t>
            </a:r>
            <a:r>
              <a:rPr kumimoji="0" lang="vi-VN" sz="5333" b="1" i="0" u="none" strike="noStrike" kern="0" cap="none" spc="0" normalizeH="0" noProof="0" dirty="0" smtClean="0">
                <a:ln>
                  <a:noFill/>
                </a:ln>
                <a:solidFill>
                  <a:srgbClr val="A8E1F2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thống sông ngòi dày đặc, tỏa khắp vùng.</a:t>
            </a:r>
            <a:endParaRPr kumimoji="0" lang="vi-VN" sz="5333" b="1" i="0" u="none" strike="noStrike" kern="0" cap="none" spc="0" normalizeH="0" baseline="0" noProof="0" dirty="0">
              <a:ln>
                <a:noFill/>
              </a:ln>
              <a:solidFill>
                <a:srgbClr val="A8E1F2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449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226" y="1953457"/>
            <a:ext cx="3145841" cy="421321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6" y="4969361"/>
            <a:ext cx="3131212" cy="21960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55" y="4969756"/>
            <a:ext cx="3131212" cy="21960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990" y="4969361"/>
            <a:ext cx="3131212" cy="2196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038" y="4969361"/>
            <a:ext cx="3131212" cy="21960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451" y="4969361"/>
            <a:ext cx="3131212" cy="21960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94" y="4969361"/>
            <a:ext cx="3131212" cy="21960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F32126-B1E0-4424-8908-E46449C339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212" y="358685"/>
            <a:ext cx="3318624" cy="63576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31" y="474087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791" y="-365575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4755" y="1695313"/>
            <a:ext cx="9854305" cy="321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66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4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0F74C1-3BAC-4C77-AD96-6A3E2CEE0F3E}"/>
              </a:ext>
            </a:extLst>
          </p:cNvPr>
          <p:cNvSpPr/>
          <p:nvPr/>
        </p:nvSpPr>
        <p:spPr>
          <a:xfrm>
            <a:off x="393700" y="812800"/>
            <a:ext cx="10769600" cy="452431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lang="vi-VN" sz="9600" b="1" dirty="0" smtClean="0">
                <a:ln w="19050">
                  <a:noFill/>
                  <a:prstDash val="lgDash"/>
                </a:ln>
                <a:solidFill>
                  <a:prstClr val="white"/>
                </a:solidFill>
                <a:latin typeface="#9Slide03 AmpleSoft Bold" panose="02000000000000000000" pitchFamily="2" charset="0"/>
                <a:cs typeface="#9Slide03 Cousine Bold" panose="02070709020205020404" pitchFamily="49" charset="0"/>
                <a:sym typeface="Poppins ExtraBold"/>
              </a:rPr>
              <a:t>Một số thuận lợi và khó khăn của vùng Đồng bằng Bắc Bộ</a:t>
            </a:r>
            <a:endParaRPr kumimoji="0" lang="en-US" sz="9600" b="1" i="0" u="none" strike="noStrike" kern="1200" cap="none" spc="0" normalizeH="0" baseline="0" noProof="0" dirty="0">
              <a:ln w="19050">
                <a:noFill/>
                <a:prstDash val="lgDash"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0"/>
              <a:cs typeface="#9Slide03 Cousine Bold" panose="02070709020205020404" pitchFamily="49" charset="0"/>
              <a:sym typeface="Poppins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138034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6903" y="705668"/>
            <a:ext cx="11268916" cy="1025922"/>
            <a:chOff x="0" y="-242677"/>
            <a:chExt cx="13764824" cy="205184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 t="51616"/>
            <a:stretch>
              <a:fillRect/>
            </a:stretch>
          </p:blipFill>
          <p:spPr>
            <a:xfrm>
              <a:off x="0" y="615252"/>
              <a:ext cx="2452190" cy="106781"/>
            </a:xfrm>
            <a:prstGeom prst="rect">
              <a:avLst/>
            </a:prstGeom>
          </p:spPr>
        </p:pic>
        <p:sp>
          <p:nvSpPr>
            <p:cNvPr id="5" name="TextBox 5"/>
            <p:cNvSpPr txBox="1"/>
            <p:nvPr/>
          </p:nvSpPr>
          <p:spPr>
            <a:xfrm>
              <a:off x="1588562" y="-242677"/>
              <a:ext cx="12176262" cy="205184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39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D4487D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THẢO</a:t>
              </a:r>
              <a:r>
                <a:rPr kumimoji="0" lang="vi-VN" sz="6600" b="0" i="0" u="none" strike="noStrike" kern="1200" cap="none" spc="0" normalizeH="0" noProof="0" dirty="0" smtClean="0">
                  <a:ln>
                    <a:noFill/>
                  </a:ln>
                  <a:solidFill>
                    <a:srgbClr val="D4487D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LUẬN NHÓM 4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348622">
            <a:off x="5038955" y="6115669"/>
            <a:ext cx="120285" cy="13096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8348622">
            <a:off x="4729513" y="5882575"/>
            <a:ext cx="177111" cy="192841"/>
          </a:xfrm>
          <a:prstGeom prst="rect">
            <a:avLst/>
          </a:prstGeom>
        </p:spPr>
      </p:pic>
      <p:pic>
        <p:nvPicPr>
          <p:cNvPr id="23" name="Picture 14">
            <a:extLst>
              <a:ext uri="{FF2B5EF4-FFF2-40B4-BE49-F238E27FC236}">
                <a16:creationId xmlns:a16="http://schemas.microsoft.com/office/drawing/2014/main" id="{67C7F6C9-7CE2-480E-8248-41B0AF601D5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0" y="4319089"/>
            <a:ext cx="1354087" cy="22615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46406">
            <a:off x="6512499" y="5554161"/>
            <a:ext cx="902157" cy="849668"/>
          </a:xfrm>
          <a:prstGeom prst="rect">
            <a:avLst/>
          </a:prstGeom>
        </p:spPr>
      </p:pic>
      <p:sp>
        <p:nvSpPr>
          <p:cNvPr id="21" name="Google Shape;1424;p41">
            <a:extLst>
              <a:ext uri="{FF2B5EF4-FFF2-40B4-BE49-F238E27FC236}">
                <a16:creationId xmlns:a16="http://schemas.microsoft.com/office/drawing/2014/main" id="{8D446202-09D7-42A9-9B65-1B0B6B8156E9}"/>
              </a:ext>
            </a:extLst>
          </p:cNvPr>
          <p:cNvSpPr txBox="1">
            <a:spLocks/>
          </p:cNvSpPr>
          <p:nvPr/>
        </p:nvSpPr>
        <p:spPr>
          <a:xfrm>
            <a:off x="1351743" y="1399030"/>
            <a:ext cx="6229906" cy="4889289"/>
          </a:xfrm>
          <a:prstGeom prst="roundRect">
            <a:avLst/>
          </a:prstGeom>
          <a:solidFill>
            <a:schemeClr val="accent6">
              <a:alpha val="50000"/>
            </a:schemeClr>
          </a:solidFill>
          <a:ln w="57150">
            <a:solidFill>
              <a:schemeClr val="accent6">
                <a:lumMod val="50000"/>
              </a:schemeClr>
            </a:solidFill>
            <a:prstDash val="lgDashDot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500"/>
              <a:buFont typeface="Poppins ExtraBold"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 w="19050">
                <a:noFill/>
                <a:prstDash val="lgDash"/>
              </a:ln>
              <a:solidFill>
                <a:prstClr val="white"/>
              </a:solidFill>
              <a:effectLst>
                <a:reflection blurRad="6350" stA="50000" endA="300" endPos="50000" dist="29997" dir="5400000" sy="-100000" algn="bl" rotWithShape="0"/>
              </a:effectLst>
              <a:uLnTx/>
              <a:uFillTx/>
              <a:latin typeface="#9Slide03 SVNEvery Movie Every " panose="02000500000000000000" pitchFamily="2" charset="0"/>
              <a:cs typeface="#9Slide03 Cousine Bold" panose="02070709020205020404" pitchFamily="49" charset="0"/>
              <a:sym typeface="Poppins ExtraBold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51770" y="1551970"/>
            <a:ext cx="31646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 w="19050">
                  <a:noFill/>
                  <a:prstDash val="lgDash"/>
                </a:ln>
                <a:solidFill>
                  <a:prstClr val="white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3 IcielPanton Black" panose="00000A00000000000000" pitchFamily="2" charset="0"/>
                <a:ea typeface="+mn-ea"/>
                <a:cs typeface="#9Slide03 Cousine Bold" panose="02070709020205020404" pitchFamily="49" charset="0"/>
                <a:sym typeface="Poppins ExtraBold"/>
              </a:rPr>
              <a:t>THÔNG TIN</a:t>
            </a:r>
            <a:endParaRPr kumimoji="0" lang="en-US" sz="3600" b="0" i="0" u="none" strike="noStrike" kern="1200" cap="none" spc="0" normalizeH="0" baseline="0" noProof="0" dirty="0">
              <a:ln w="19050">
                <a:noFill/>
                <a:prstDash val="lgDash"/>
              </a:ln>
              <a:solidFill>
                <a:prstClr val="white"/>
              </a:solidFill>
              <a:effectLst>
                <a:reflection blurRad="6350" stA="50000" endA="300" endPos="50000" dist="29997" dir="5400000" sy="-100000" algn="bl" rotWithShape="0"/>
              </a:effectLst>
              <a:uLnTx/>
              <a:uFillTx/>
              <a:latin typeface="#9Slide03 SVNEvery Movie Every " panose="02000500000000000000" pitchFamily="2" charset="0"/>
              <a:ea typeface="+mn-ea"/>
              <a:cs typeface="#9Slide03 Cousine Bold" panose="02070709020205020404" pitchFamily="49" charset="0"/>
              <a:sym typeface="Poppins ExtraBold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86094" y="2474351"/>
            <a:ext cx="596441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 bày một số thuận lợi và khó khăn của vùng Đồng bằng Bắc Bộ vào phiếu học tập.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062">
            <a:off x="7493654" y="2210632"/>
            <a:ext cx="4433539" cy="371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1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6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24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348622">
            <a:off x="5038955" y="6115669"/>
            <a:ext cx="120285" cy="13096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8348622">
            <a:off x="4729513" y="5882575"/>
            <a:ext cx="177111" cy="192841"/>
          </a:xfrm>
          <a:prstGeom prst="rect">
            <a:avLst/>
          </a:prstGeom>
        </p:spPr>
      </p:pic>
      <p:sp>
        <p:nvSpPr>
          <p:cNvPr id="20" name="Freeform 9">
            <a:extLst>
              <a:ext uri="{FF2B5EF4-FFF2-40B4-BE49-F238E27FC236}">
                <a16:creationId xmlns:a16="http://schemas.microsoft.com/office/drawing/2014/main" id="{E40DE492-4228-43A0-8087-0E8B8752BDE0}"/>
              </a:ext>
            </a:extLst>
          </p:cNvPr>
          <p:cNvSpPr/>
          <p:nvPr/>
        </p:nvSpPr>
        <p:spPr>
          <a:xfrm>
            <a:off x="394637" y="394637"/>
            <a:ext cx="11466344" cy="6252488"/>
          </a:xfrm>
          <a:custGeom>
            <a:avLst/>
            <a:gdLst/>
            <a:ahLst/>
            <a:cxnLst/>
            <a:rect l="l" t="t" r="r" b="b"/>
            <a:pathLst>
              <a:path w="5059528" h="3582822">
                <a:moveTo>
                  <a:pt x="5059528" y="3582822"/>
                </a:moveTo>
                <a:lnTo>
                  <a:pt x="0" y="3575202"/>
                </a:lnTo>
                <a:lnTo>
                  <a:pt x="0" y="1255843"/>
                </a:lnTo>
                <a:lnTo>
                  <a:pt x="17780" y="19050"/>
                </a:lnTo>
                <a:lnTo>
                  <a:pt x="2520981" y="0"/>
                </a:lnTo>
                <a:lnTo>
                  <a:pt x="5040478" y="508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</p:sp>
      <p:pic>
        <p:nvPicPr>
          <p:cNvPr id="23" name="Picture 14">
            <a:extLst>
              <a:ext uri="{FF2B5EF4-FFF2-40B4-BE49-F238E27FC236}">
                <a16:creationId xmlns:a16="http://schemas.microsoft.com/office/drawing/2014/main" id="{67C7F6C9-7CE2-480E-8248-41B0AF601D5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0" y="4319089"/>
            <a:ext cx="1354087" cy="22615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46406">
            <a:off x="10781854" y="5556472"/>
            <a:ext cx="902157" cy="849668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5623178"/>
              </p:ext>
            </p:extLst>
          </p:nvPr>
        </p:nvGraphicFramePr>
        <p:xfrm>
          <a:off x="2063809" y="769255"/>
          <a:ext cx="8128000" cy="5653099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473806665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587566963"/>
                    </a:ext>
                  </a:extLst>
                </a:gridCol>
              </a:tblGrid>
              <a:tr h="483494">
                <a:tc>
                  <a:txBody>
                    <a:bodyPr/>
                    <a:lstStyle/>
                    <a:p>
                      <a:pPr algn="ctr"/>
                      <a:r>
                        <a:rPr lang="vi-VN" sz="40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THUẬN</a:t>
                      </a:r>
                      <a:r>
                        <a:rPr lang="vi-VN" sz="40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LỢI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KHÓ</a:t>
                      </a:r>
                      <a:r>
                        <a:rPr lang="vi-VN" sz="40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KHĂN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9491890"/>
                  </a:ext>
                </a:extLst>
              </a:tr>
              <a:tr h="49520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45299115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328287" y="1445730"/>
            <a:ext cx="4581625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Vị trí địa lí thuận lợi cho giao lưu, trao đổi hàng hóa với các vùng khác.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55639" y="3339278"/>
            <a:ext cx="4963487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Địa hình thuận lợi cho giao thông sinh hoạt và sản xuất. 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28288" y="4641894"/>
            <a:ext cx="480135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2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+Hệ thống sông cung cấp nước cho sinh hoạt sản xuất giúp phát triển giao thông đường thủy.</a:t>
            </a:r>
            <a:endParaRPr lang="en-US" sz="3200" dirty="0"/>
          </a:p>
        </p:txBody>
      </p:sp>
      <p:sp>
        <p:nvSpPr>
          <p:cNvPr id="11" name="Rectangle 10"/>
          <p:cNvSpPr/>
          <p:nvPr/>
        </p:nvSpPr>
        <p:spPr>
          <a:xfrm>
            <a:off x="6322991" y="1456808"/>
            <a:ext cx="456663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Nhiệt độ xuống thấp vào mùa đông ảnh hưởng đến sự sinh trưởng của cây trồng, vật nuôi và sức khỏe của con người. 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44254" y="4652740"/>
            <a:ext cx="52824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Mùa hạ nước sông dâng cao có thể gây ngập lụt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0875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0F74C1-3BAC-4C77-AD96-6A3E2CEE0F3E}"/>
              </a:ext>
            </a:extLst>
          </p:cNvPr>
          <p:cNvSpPr/>
          <p:nvPr/>
        </p:nvSpPr>
        <p:spPr>
          <a:xfrm>
            <a:off x="345573" y="1188185"/>
            <a:ext cx="11223993" cy="452431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lang="vi-VN" sz="9600" b="1" dirty="0" smtClean="0">
                <a:ln w="19050">
                  <a:noFill/>
                  <a:prstDash val="lgDash"/>
                </a:ln>
                <a:solidFill>
                  <a:prstClr val="white"/>
                </a:solidFill>
                <a:latin typeface="#9Slide03 AmpleSoft Bold" panose="02000000000000000000" pitchFamily="2" charset="0"/>
                <a:cs typeface="#9Slide03 Cousine Bold" panose="02070709020205020404" pitchFamily="49" charset="0"/>
                <a:sym typeface="Poppins ExtraBold"/>
              </a:rPr>
              <a:t>TÌM HIỂU VỀ BẢO VỆ THIÊN NHIÊN ĐỒNG BẰNG BẮC BỘ</a:t>
            </a:r>
            <a:endParaRPr kumimoji="0" lang="en-US" sz="9600" b="1" i="0" u="none" strike="noStrike" kern="1200" cap="none" spc="0" normalizeH="0" baseline="0" noProof="0" dirty="0">
              <a:ln w="19050">
                <a:noFill/>
                <a:prstDash val="lgDash"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0"/>
              <a:cs typeface="#9Slide03 Cousine Bold" panose="02070709020205020404" pitchFamily="49" charset="0"/>
              <a:sym typeface="Poppins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230399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Math Mystery Escape Room by Slidesgo">
  <a:themeElements>
    <a:clrScheme name="Simple Light">
      <a:dk1>
        <a:srgbClr val="629CAE"/>
      </a:dk1>
      <a:lt1>
        <a:srgbClr val="72B5CA"/>
      </a:lt1>
      <a:dk2>
        <a:srgbClr val="A8E1F2"/>
      </a:dk2>
      <a:lt2>
        <a:srgbClr val="9F7494"/>
      </a:lt2>
      <a:accent1>
        <a:srgbClr val="B885AB"/>
      </a:accent1>
      <a:accent2>
        <a:srgbClr val="E6C7DE"/>
      </a:accent2>
      <a:accent3>
        <a:srgbClr val="C44253"/>
      </a:accent3>
      <a:accent4>
        <a:srgbClr val="FF657D"/>
      </a:accent4>
      <a:accent5>
        <a:srgbClr val="FAC539"/>
      </a:accent5>
      <a:accent6>
        <a:srgbClr val="FFE15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350</Words>
  <Application>Microsoft Office PowerPoint</Application>
  <PresentationFormat>Widescreen</PresentationFormat>
  <Paragraphs>35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15</vt:i4>
      </vt:variant>
    </vt:vector>
  </HeadingPairs>
  <TitlesOfParts>
    <vt:vector size="49" baseType="lpstr">
      <vt:lpstr>等线</vt:lpstr>
      <vt:lpstr>UTM Ong Do Gia</vt:lpstr>
      <vt:lpstr>#9Slide03 Cousine Bold</vt:lpstr>
      <vt:lpstr>#9Slide07 HoneyCream</vt:lpstr>
      <vt:lpstr>Cambria</vt:lpstr>
      <vt:lpstr>#9Slide03 SVNEvery Movie Every </vt:lpstr>
      <vt:lpstr>SVN-Newton</vt:lpstr>
      <vt:lpstr>Calibri Light</vt:lpstr>
      <vt:lpstr>Didact Gothic</vt:lpstr>
      <vt:lpstr>思源黑体 CN Medium</vt:lpstr>
      <vt:lpstr>印品黑体</vt:lpstr>
      <vt:lpstr>黑体</vt:lpstr>
      <vt:lpstr>Times New Roman</vt:lpstr>
      <vt:lpstr>Poppins ExtraBold</vt:lpstr>
      <vt:lpstr>Arial</vt:lpstr>
      <vt:lpstr>字魂59号-创粗黑</vt:lpstr>
      <vt:lpstr>#9Slide03 Arima Madurai ExtraBo</vt:lpstr>
      <vt:lpstr>Bebas Neue</vt:lpstr>
      <vt:lpstr>Calibri</vt:lpstr>
      <vt:lpstr>#9Slide04 Tinos Bold</vt:lpstr>
      <vt:lpstr>#9Slide03 Kaleko 105 Round Bold</vt:lpstr>
      <vt:lpstr>#9Slide03 AmpleSoft Bold</vt:lpstr>
      <vt:lpstr>Bahiana</vt:lpstr>
      <vt:lpstr>#9Slide03 IcielPanton Black</vt:lpstr>
      <vt:lpstr>Architecture</vt:lpstr>
      <vt:lpstr>UTM Rockwell</vt:lpstr>
      <vt:lpstr>微软雅黑</vt:lpstr>
      <vt:lpstr>Office 主题​​</vt:lpstr>
      <vt:lpstr>1_Office 主题​​</vt:lpstr>
      <vt:lpstr>Office 主题</vt:lpstr>
      <vt:lpstr>2_Office Theme</vt:lpstr>
      <vt:lpstr>5_Office Theme</vt:lpstr>
      <vt:lpstr>1_Office Theme</vt:lpstr>
      <vt:lpstr>Math Mystery Escape Room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Windows User</cp:lastModifiedBy>
  <cp:revision>10</cp:revision>
  <dcterms:created xsi:type="dcterms:W3CDTF">2023-09-25T11:59:14Z</dcterms:created>
  <dcterms:modified xsi:type="dcterms:W3CDTF">2024-11-18T13:09:00Z</dcterms:modified>
</cp:coreProperties>
</file>