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8" r:id="rId3"/>
    <p:sldMasterId id="2147483690" r:id="rId4"/>
    <p:sldMasterId id="2147483702" r:id="rId5"/>
    <p:sldMasterId id="2147483714" r:id="rId6"/>
    <p:sldMasterId id="2147483726" r:id="rId7"/>
    <p:sldMasterId id="2147483738" r:id="rId8"/>
    <p:sldMasterId id="2147483750" r:id="rId9"/>
  </p:sldMasterIdLst>
  <p:notesMasterIdLst>
    <p:notesMasterId r:id="rId29"/>
  </p:notesMasterIdLst>
  <p:handoutMasterIdLst>
    <p:handoutMasterId r:id="rId30"/>
  </p:handoutMasterIdLst>
  <p:sldIdLst>
    <p:sldId id="256" r:id="rId10"/>
    <p:sldId id="257" r:id="rId11"/>
    <p:sldId id="258" r:id="rId12"/>
    <p:sldId id="286" r:id="rId13"/>
    <p:sldId id="287" r:id="rId14"/>
    <p:sldId id="288" r:id="rId15"/>
    <p:sldId id="289" r:id="rId16"/>
    <p:sldId id="290" r:id="rId17"/>
    <p:sldId id="293" r:id="rId18"/>
    <p:sldId id="291" r:id="rId19"/>
    <p:sldId id="277" r:id="rId20"/>
    <p:sldId id="270" r:id="rId21"/>
    <p:sldId id="281" r:id="rId22"/>
    <p:sldId id="282" r:id="rId23"/>
    <p:sldId id="260" r:id="rId24"/>
    <p:sldId id="284" r:id="rId25"/>
    <p:sldId id="278" r:id="rId26"/>
    <p:sldId id="269" r:id="rId27"/>
    <p:sldId id="292"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9ppt" initials="9" lastIdx="1" clrIdx="0"/>
  <p:cmAuthor id="2" name="作者"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A91E"/>
    <a:srgbClr val="E1AA01"/>
    <a:srgbClr val="CBA07C"/>
    <a:srgbClr val="4EB568"/>
    <a:srgbClr val="00A661"/>
    <a:srgbClr val="FEC70A"/>
    <a:srgbClr val="359D92"/>
    <a:srgbClr val="46C1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p:scale>
          <a:sx n="50" d="100"/>
          <a:sy n="50" d="100"/>
        </p:scale>
        <p:origin x="1411" y="11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2023/9/15</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2023/9/15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Thầy cô nhấn vào con thú để đến câu hỏi.</a:t>
            </a:r>
          </a:p>
          <a:p>
            <a:r>
              <a:rPr lang="vi-VN" dirty="0" smtClean="0"/>
              <a:t>Nhấn vào ngôi sao để đi đến bài mới.</a:t>
            </a: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970055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Thầy cô nhấn vào ngôi sao để quay lại.</a:t>
            </a: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89173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6.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7.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9.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0552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976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219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1813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2093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492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42807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0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212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660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4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949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299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79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714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17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520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3753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116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904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41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243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916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730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839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96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8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960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249701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384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204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523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052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98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339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590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0710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45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1481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09331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384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901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587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571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797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354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92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508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593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519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08749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40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3334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309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685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398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3589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5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166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630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6768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887239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754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585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573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506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940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22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843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6971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302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9693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77268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88376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42851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5688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38828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8061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72287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89111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2228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71306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30090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990131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420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086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2685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913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17" Type="http://schemas.openxmlformats.org/officeDocument/2006/relationships/image" Target="../media/image5.png"/><Relationship Id="rId2" Type="http://schemas.openxmlformats.org/officeDocument/2006/relationships/slideLayout" Target="../slideLayouts/slideLayout85.xml"/><Relationship Id="rId16" Type="http://schemas.openxmlformats.org/officeDocument/2006/relationships/image" Target="../media/image3.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2023/9/15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random/>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823042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086867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6472439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254353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7764703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4657300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54987987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115785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7.xml"/><Relationship Id="rId16" Type="http://schemas.openxmlformats.org/officeDocument/2006/relationships/image" Target="../media/image16.png"/><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5.wav"/><Relationship Id="rId1" Type="http://schemas.openxmlformats.org/officeDocument/2006/relationships/slideLayout" Target="../slideLayouts/slideLayout73.xml"/><Relationship Id="rId6" Type="http://schemas.openxmlformats.org/officeDocument/2006/relationships/image" Target="../media/image38.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45.emf"/><Relationship Id="rId5" Type="http://schemas.microsoft.com/office/2007/relationships/hdphoto" Target="../media/hdphoto1.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slideLayout" Target="../slideLayouts/slideLayout14.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slideLayout" Target="../slideLayouts/slideLayout14.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51.png"/><Relationship Id="rId4" Type="http://schemas.openxmlformats.org/officeDocument/2006/relationships/image" Target="../media/image9.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2.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8.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9.xml"/><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8.png"/><Relationship Id="rId17" Type="http://schemas.openxmlformats.org/officeDocument/2006/relationships/slide" Target="slide10.xml"/><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21.png"/><Relationship Id="rId11" Type="http://schemas.openxmlformats.org/officeDocument/2006/relationships/slide" Target="slide8.xml"/><Relationship Id="rId5" Type="http://schemas.openxmlformats.org/officeDocument/2006/relationships/image" Target="../media/image26.png"/><Relationship Id="rId15" Type="http://schemas.openxmlformats.org/officeDocument/2006/relationships/slide" Target="slide6.xml"/><Relationship Id="rId10"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1.pn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33.png"/><Relationship Id="rId11" Type="http://schemas.openxmlformats.org/officeDocument/2006/relationships/image" Target="../media/image30.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34.png"/><Relationship Id="rId11" Type="http://schemas.openxmlformats.org/officeDocument/2006/relationships/slide" Target="slide5.xml"/><Relationship Id="rId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62.xml"/><Relationship Id="rId6" Type="http://schemas.openxmlformats.org/officeDocument/2006/relationships/image" Target="../media/image34.png"/><Relationship Id="rId11" Type="http://schemas.openxmlformats.org/officeDocument/2006/relationships/slide" Target="slide5.xml"/><Relationship Id="rId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95.xml"/><Relationship Id="rId6" Type="http://schemas.openxmlformats.org/officeDocument/2006/relationships/image" Target="../media/image34.png"/><Relationship Id="rId11" Type="http://schemas.openxmlformats.org/officeDocument/2006/relationships/slide" Target="slide5.xml"/><Relationship Id="rId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5"/>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6"/>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7"/>
          <a:srcRect l="11471" t="26223" r="12879" b="20562"/>
          <a:stretch>
            <a:fillRect/>
          </a:stretch>
        </p:blipFill>
        <p:spPr>
          <a:xfrm>
            <a:off x="2346622" y="46759"/>
            <a:ext cx="10034905" cy="6377940"/>
          </a:xfrm>
          <a:prstGeom prst="rect">
            <a:avLst/>
          </a:prstGeom>
        </p:spPr>
      </p:pic>
      <p:pic>
        <p:nvPicPr>
          <p:cNvPr id="10" name="图片 9" descr="23"/>
          <p:cNvPicPr>
            <a:picLocks noChangeAspect="1"/>
          </p:cNvPicPr>
          <p:nvPr/>
        </p:nvPicPr>
        <p:blipFill>
          <a:blip r:embed="rId8"/>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9"/>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10"/>
          <a:srcRect l="27809" t="13662" r="46755" b="20190"/>
          <a:stretch>
            <a:fillRect/>
          </a:stretch>
        </p:blipFill>
        <p:spPr>
          <a:xfrm>
            <a:off x="0" y="1920875"/>
            <a:ext cx="5207000" cy="4937125"/>
          </a:xfrm>
          <a:prstGeom prst="rect">
            <a:avLst/>
          </a:prstGeom>
        </p:spPr>
      </p:pic>
      <p:pic>
        <p:nvPicPr>
          <p:cNvPr id="5" name="图片 4" descr="5"/>
          <p:cNvPicPr>
            <a:picLocks noChangeAspect="1"/>
          </p:cNvPicPr>
          <p:nvPr/>
        </p:nvPicPr>
        <p:blipFill>
          <a:blip r:embed="rId11"/>
          <a:srcRect t="57292"/>
          <a:stretch>
            <a:fillRect/>
          </a:stretch>
        </p:blipFill>
        <p:spPr>
          <a:xfrm>
            <a:off x="0" y="4686300"/>
            <a:ext cx="12191365" cy="2171700"/>
          </a:xfrm>
          <a:prstGeom prst="rect">
            <a:avLst/>
          </a:prstGeom>
        </p:spPr>
      </p:pic>
      <p:pic>
        <p:nvPicPr>
          <p:cNvPr id="11" name="图片 10" descr="33"/>
          <p:cNvPicPr>
            <a:picLocks noChangeAspect="1"/>
          </p:cNvPicPr>
          <p:nvPr/>
        </p:nvPicPr>
        <p:blipFill>
          <a:blip r:embed="rId12"/>
          <a:srcRect b="66182"/>
          <a:stretch>
            <a:fillRect/>
          </a:stretch>
        </p:blipFill>
        <p:spPr>
          <a:xfrm>
            <a:off x="0" y="0"/>
            <a:ext cx="12192000" cy="1381760"/>
          </a:xfrm>
          <a:prstGeom prst="rect">
            <a:avLst/>
          </a:prstGeom>
        </p:spPr>
      </p:pic>
      <p:sp>
        <p:nvSpPr>
          <p:cNvPr id="26" name="文本框 44"/>
          <p:cNvSpPr txBox="1"/>
          <p:nvPr>
            <p:custDataLst>
              <p:tags r:id="rId1"/>
            </p:custDataLst>
          </p:nvPr>
        </p:nvSpPr>
        <p:spPr>
          <a:xfrm>
            <a:off x="9882411" y="1746250"/>
            <a:ext cx="1293908" cy="1861185"/>
          </a:xfrm>
          <a:prstGeom prst="rect">
            <a:avLst/>
          </a:prstGeom>
          <a:noFill/>
          <a:ln>
            <a:noFill/>
          </a:ln>
        </p:spPr>
        <p:txBody>
          <a:bodyPr wrap="square" lIns="91440" tIns="45720" rIns="91440" bIns="4572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altLang="zh-CN" sz="11500" spc="431" dirty="0" err="1">
              <a:solidFill>
                <a:srgbClr val="FEC70A"/>
              </a:solidFill>
              <a:latin typeface="字魂64号-萌趣软糖体" panose="00000500000000000000" charset="-122"/>
              <a:ea typeface="字魂64号-萌趣软糖体" panose="00000500000000000000" charset="-122"/>
              <a:cs typeface="+mn-ea"/>
              <a:sym typeface="+mn-lt"/>
            </a:endParaRPr>
          </a:p>
        </p:txBody>
      </p:sp>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19">
            <a:extLst>
              <a:ext uri="{FF2B5EF4-FFF2-40B4-BE49-F238E27FC236}">
                <a16:creationId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2739736" y="4252826"/>
            <a:ext cx="767533" cy="769824"/>
          </a:xfrm>
          <a:prstGeom prst="rect">
            <a:avLst/>
          </a:prstGeom>
        </p:spPr>
      </p:pic>
      <p:sp>
        <p:nvSpPr>
          <p:cNvPr id="23" name="Title 1">
            <a:extLst>
              <a:ext uri="{FF2B5EF4-FFF2-40B4-BE49-F238E27FC236}">
                <a16:creationId xmlns:a16="http://schemas.microsoft.com/office/drawing/2014/main" id="{9E5F6F2C-DE77-4B3E-986A-23D69ABD846E}"/>
              </a:ext>
            </a:extLst>
          </p:cNvPr>
          <p:cNvSpPr txBox="1">
            <a:spLocks/>
          </p:cNvSpPr>
          <p:nvPr/>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6AA5128D-EAF5-483C-871A-4BFED87FD86D}"/>
              </a:ext>
            </a:extLst>
          </p:cNvPr>
          <p:cNvSpPr txBox="1">
            <a:spLocks/>
          </p:cNvSpPr>
          <p:nvPr/>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7" name="Picture 6"/>
          <p:cNvPicPr>
            <a:picLocks noChangeAspect="1"/>
          </p:cNvPicPr>
          <p:nvPr/>
        </p:nvPicPr>
        <p:blipFill rotWithShape="1">
          <a:blip r:embed="rId16"/>
          <a:srcRect b="40029"/>
          <a:stretch/>
        </p:blipFill>
        <p:spPr>
          <a:xfrm>
            <a:off x="3787051" y="827197"/>
            <a:ext cx="9071634" cy="46287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0320E-DABB-A03C-A28F-21DC2234B6E5}"/>
              </a:ext>
            </a:extLst>
          </p:cNvPr>
          <p:cNvPicPr>
            <a:picLocks noChangeAspect="1"/>
          </p:cNvPicPr>
          <p:nvPr/>
        </p:nvPicPr>
        <p:blipFill>
          <a:blip r:embed="rId3"/>
          <a:stretch>
            <a:fillRect/>
          </a:stretch>
        </p:blipFill>
        <p:spPr>
          <a:xfrm>
            <a:off x="3851928" y="3429000"/>
            <a:ext cx="5229862" cy="3300326"/>
          </a:xfrm>
          <a:prstGeom prst="rect">
            <a:avLst/>
          </a:prstGeom>
        </p:spPr>
      </p:pic>
      <p:pic>
        <p:nvPicPr>
          <p:cNvPr id="5" name="Picture 4">
            <a:extLst>
              <a:ext uri="{FF2B5EF4-FFF2-40B4-BE49-F238E27FC236}">
                <a16:creationId xmlns:a16="http://schemas.microsoft.com/office/drawing/2014/main" id="{F09F1588-51BE-1E4F-4BFA-CCA9577AA638}"/>
              </a:ext>
            </a:extLst>
          </p:cNvPr>
          <p:cNvPicPr>
            <a:picLocks noChangeAspect="1"/>
          </p:cNvPicPr>
          <p:nvPr/>
        </p:nvPicPr>
        <p:blipFill>
          <a:blip r:embed="rId4"/>
          <a:stretch>
            <a:fillRect/>
          </a:stretch>
        </p:blipFill>
        <p:spPr>
          <a:xfrm>
            <a:off x="9265799" y="2479301"/>
            <a:ext cx="2529466" cy="4250025"/>
          </a:xfrm>
          <a:prstGeom prst="rect">
            <a:avLst/>
          </a:prstGeom>
        </p:spPr>
      </p:pic>
      <p:pic>
        <p:nvPicPr>
          <p:cNvPr id="6" name="Picture 5">
            <a:extLst>
              <a:ext uri="{FF2B5EF4-FFF2-40B4-BE49-F238E27FC236}">
                <a16:creationId xmlns:a16="http://schemas.microsoft.com/office/drawing/2014/main" id="{61572CF1-01E0-8E90-4B12-FD0B60BFDA7F}"/>
              </a:ext>
            </a:extLst>
          </p:cNvPr>
          <p:cNvPicPr>
            <a:picLocks noChangeAspect="1"/>
          </p:cNvPicPr>
          <p:nvPr/>
        </p:nvPicPr>
        <p:blipFill>
          <a:blip r:embed="rId5"/>
          <a:stretch>
            <a:fillRect/>
          </a:stretch>
        </p:blipFill>
        <p:spPr>
          <a:xfrm>
            <a:off x="962937" y="2682644"/>
            <a:ext cx="2704982" cy="4046682"/>
          </a:xfrm>
          <a:prstGeom prst="rect">
            <a:avLst/>
          </a:prstGeom>
        </p:spPr>
      </p:pic>
      <p:pic>
        <p:nvPicPr>
          <p:cNvPr id="12" name="Picture 11">
            <a:extLst>
              <a:ext uri="{FF2B5EF4-FFF2-40B4-BE49-F238E27FC236}">
                <a16:creationId xmlns:a16="http://schemas.microsoft.com/office/drawing/2014/main" id="{6E1FFBDB-401B-85B6-D14D-3FCA3605BB8D}"/>
              </a:ext>
            </a:extLst>
          </p:cNvPr>
          <p:cNvPicPr>
            <a:picLocks noChangeAspect="1"/>
          </p:cNvPicPr>
          <p:nvPr/>
        </p:nvPicPr>
        <p:blipFill>
          <a:blip r:embed="rId6"/>
          <a:stretch>
            <a:fillRect/>
          </a:stretch>
        </p:blipFill>
        <p:spPr>
          <a:xfrm>
            <a:off x="167126" y="520081"/>
            <a:ext cx="11857748" cy="2566638"/>
          </a:xfrm>
          <a:prstGeom prst="rect">
            <a:avLst/>
          </a:prstGeom>
        </p:spPr>
      </p:pic>
    </p:spTree>
    <p:extLst>
      <p:ext uri="{BB962C8B-B14F-4D97-AF65-F5344CB8AC3E}">
        <p14:creationId xmlns:p14="http://schemas.microsoft.com/office/powerpoint/2010/main" val="82070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Votay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1"/>
          <a:stretch>
            <a:fillRect/>
          </a:stretch>
        </p:blipFill>
        <p:spPr>
          <a:xfrm>
            <a:off x="2874018" y="1419809"/>
            <a:ext cx="6767147" cy="4090771"/>
          </a:xfrm>
          <a:prstGeom prst="rect">
            <a:avLst/>
          </a:prstGeom>
        </p:spPr>
      </p:pic>
    </p:spTree>
    <p:extLst>
      <p:ext uri="{BB962C8B-B14F-4D97-AF65-F5344CB8AC3E}">
        <p14:creationId xmlns:p14="http://schemas.microsoft.com/office/powerpoint/2010/main" val="38129621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矩形 3"/>
          <p:cNvSpPr/>
          <p:nvPr/>
        </p:nvSpPr>
        <p:spPr>
          <a:xfrm>
            <a:off x="0" y="603250"/>
            <a:ext cx="12192000" cy="5748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8593788" y="2774382"/>
            <a:ext cx="662940" cy="620395"/>
          </a:xfrm>
          <a:prstGeom prst="roundRect">
            <a:avLst/>
          </a:prstGeom>
          <a:solidFill>
            <a:srgbClr val="FEC70A"/>
          </a:solidFill>
        </p:spPr>
        <p:txBody>
          <a:bodyPr wrap="square" rtlCol="0" anchor="t">
            <a:spAutoFit/>
          </a:bodyPr>
          <a:lstStyle/>
          <a:p>
            <a:pPr marR="0" algn="ctr" rtl="0">
              <a:lnSpc>
                <a:spcPct val="110000"/>
              </a:lnSpc>
              <a:spcBef>
                <a:spcPts val="0"/>
              </a:spcBef>
            </a:pPr>
            <a:r>
              <a:rPr lang="vi-VN" altLang="zh-CN" sz="3000" b="1" dirty="0">
                <a:solidFill>
                  <a:schemeClr val="bg1"/>
                </a:solidFill>
                <a:latin typeface="Cambria" panose="02040503050406030204" pitchFamily="18" charset="0"/>
                <a:ea typeface="Cambria" panose="02040503050406030204" pitchFamily="18" charset="0"/>
                <a:cs typeface="+mn-ea"/>
                <a:sym typeface="+mn-lt"/>
              </a:rPr>
              <a:t>?</a:t>
            </a:r>
            <a:endParaRPr lang="zh-CN" altLang="en-US" sz="3000" b="1" dirty="0" smtClean="0">
              <a:solidFill>
                <a:schemeClr val="bg1"/>
              </a:solidFill>
              <a:latin typeface="Cambria" panose="02040503050406030204" pitchFamily="18" charset="0"/>
              <a:ea typeface="思源黑体 CN Bold" panose="020B0800000000000000" pitchFamily="34" charset="-122"/>
              <a:cs typeface="+mn-ea"/>
              <a:sym typeface="+mn-lt"/>
            </a:endParaRPr>
          </a:p>
        </p:txBody>
      </p:sp>
      <p:sp>
        <p:nvSpPr>
          <p:cNvPr id="13" name="Rectangle 12"/>
          <p:cNvSpPr/>
          <p:nvPr/>
        </p:nvSpPr>
        <p:spPr>
          <a:xfrm>
            <a:off x="420346" y="1112286"/>
            <a:ext cx="11351307" cy="2308324"/>
          </a:xfrm>
          <a:prstGeom prst="rect">
            <a:avLst/>
          </a:prstGeom>
        </p:spPr>
        <p:txBody>
          <a:bodyPr wrap="square">
            <a:spAutoFit/>
          </a:bodyPr>
          <a:lstStyle/>
          <a:p>
            <a:pPr algn="just"/>
            <a:r>
              <a:rPr lang="en-US" sz="3600" b="1" dirty="0" err="1" smtClean="0">
                <a:solidFill>
                  <a:schemeClr val="tx1">
                    <a:lumMod val="75000"/>
                    <a:lumOff val="25000"/>
                  </a:schemeClr>
                </a:solidFill>
                <a:latin typeface="Cambria" panose="02040503050406030204" pitchFamily="18" charset="0"/>
                <a:ea typeface="Cambria" panose="02040503050406030204" pitchFamily="18" charset="0"/>
              </a:rPr>
              <a:t>Biết</a:t>
            </a:r>
            <a:r>
              <a:rPr lang="en-US" sz="36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tổng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bố</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mẹ</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dirty="0">
                <a:solidFill>
                  <a:schemeClr val="tx1">
                    <a:lumMod val="75000"/>
                    <a:lumOff val="25000"/>
                  </a:schemeClr>
                </a:solidFill>
                <a:latin typeface="Cambria" panose="02040503050406030204" pitchFamily="18" charset="0"/>
                <a:ea typeface="Cambria" panose="02040503050406030204" pitchFamily="18" charset="0"/>
              </a:rPr>
              <a:t> 80 kg.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Tổng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bố</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mẹ</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con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dirty="0">
                <a:solidFill>
                  <a:schemeClr val="tx1">
                    <a:lumMod val="75000"/>
                    <a:lumOff val="25000"/>
                  </a:schemeClr>
                </a:solidFill>
                <a:latin typeface="Cambria" panose="02040503050406030204" pitchFamily="18" charset="0"/>
                <a:ea typeface="Cambria" panose="02040503050406030204" pitchFamily="18" charset="0"/>
              </a:rPr>
              <a:t> 1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tạ</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p>
          <a:p>
            <a:pPr algn="just"/>
            <a:r>
              <a:rPr lang="en-US" sz="3600" b="1" dirty="0" err="1">
                <a:solidFill>
                  <a:schemeClr val="tx1">
                    <a:lumMod val="75000"/>
                    <a:lumOff val="25000"/>
                  </a:schemeClr>
                </a:solidFill>
                <a:latin typeface="Cambria" panose="02040503050406030204" pitchFamily="18" charset="0"/>
                <a:ea typeface="Cambria" panose="02040503050406030204" pitchFamily="18" charset="0"/>
              </a:rPr>
              <a:t>Vậy</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con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vi-VN" sz="3600" b="1" dirty="0">
                <a:solidFill>
                  <a:schemeClr val="tx1">
                    <a:lumMod val="75000"/>
                    <a:lumOff val="25000"/>
                  </a:schemeClr>
                </a:solidFill>
                <a:latin typeface="Cambria" panose="02040503050406030204" pitchFamily="18" charset="0"/>
                <a:ea typeface="Cambria" panose="02040503050406030204" pitchFamily="18" charset="0"/>
              </a:rPr>
              <a:t> </a:t>
            </a:r>
            <a:r>
              <a:rPr lang="vi-VN" sz="36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dirty="0" smtClean="0">
                <a:solidFill>
                  <a:schemeClr val="tx1">
                    <a:lumMod val="75000"/>
                    <a:lumOff val="25000"/>
                  </a:schemeClr>
                </a:solidFill>
                <a:latin typeface="Cambria" panose="02040503050406030204" pitchFamily="18" charset="0"/>
                <a:ea typeface="Cambria" panose="02040503050406030204" pitchFamily="18" charset="0"/>
              </a:rPr>
              <a:t> </a:t>
            </a:r>
            <a:r>
              <a:rPr lang="vi-VN" sz="36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dirty="0" smtClean="0">
                <a:solidFill>
                  <a:schemeClr val="tx1">
                    <a:lumMod val="75000"/>
                    <a:lumOff val="25000"/>
                  </a:schemeClr>
                </a:solidFill>
                <a:latin typeface="Cambria" panose="02040503050406030204" pitchFamily="18" charset="0"/>
                <a:ea typeface="Cambria" panose="02040503050406030204" pitchFamily="18" charset="0"/>
              </a:rPr>
              <a:t>kg.</a:t>
            </a:r>
            <a:endParaRPr lang="en-US" sz="3600" b="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17" name="Rectangle 16"/>
          <p:cNvSpPr/>
          <p:nvPr/>
        </p:nvSpPr>
        <p:spPr>
          <a:xfrm>
            <a:off x="164177" y="3702865"/>
            <a:ext cx="8635323" cy="2123658"/>
          </a:xfrm>
          <a:prstGeom prst="rect">
            <a:avLst/>
          </a:prstGeom>
        </p:spPr>
        <p:txBody>
          <a:bodyPr wrap="square">
            <a:spAutoFit/>
          </a:bodyPr>
          <a:lstStyle/>
          <a:p>
            <a:pPr algn="ctr"/>
            <a:r>
              <a:rPr lang="en-US" sz="4400" dirty="0" err="1">
                <a:solidFill>
                  <a:srgbClr val="002060"/>
                </a:solidFill>
                <a:latin typeface="Cambria" panose="02040503050406030204" pitchFamily="18" charset="0"/>
                <a:ea typeface="Cambria" panose="02040503050406030204" pitchFamily="18" charset="0"/>
              </a:rPr>
              <a:t>Đổi</a:t>
            </a:r>
            <a:r>
              <a:rPr lang="en-US" sz="4400" dirty="0">
                <a:solidFill>
                  <a:srgbClr val="002060"/>
                </a:solidFill>
                <a:latin typeface="Cambria" panose="02040503050406030204" pitchFamily="18" charset="0"/>
                <a:ea typeface="Cambria" panose="02040503050406030204" pitchFamily="18" charset="0"/>
              </a:rPr>
              <a:t>: 1 </a:t>
            </a:r>
            <a:r>
              <a:rPr lang="en-US" sz="4400" dirty="0" err="1">
                <a:solidFill>
                  <a:srgbClr val="002060"/>
                </a:solidFill>
                <a:latin typeface="Cambria" panose="02040503050406030204" pitchFamily="18" charset="0"/>
                <a:ea typeface="Cambria" panose="02040503050406030204" pitchFamily="18" charset="0"/>
              </a:rPr>
              <a:t>tạ</a:t>
            </a:r>
            <a:r>
              <a:rPr lang="en-US" sz="4400" dirty="0">
                <a:solidFill>
                  <a:srgbClr val="002060"/>
                </a:solidFill>
                <a:latin typeface="Cambria" panose="02040503050406030204" pitchFamily="18" charset="0"/>
                <a:ea typeface="Cambria" panose="02040503050406030204" pitchFamily="18" charset="0"/>
              </a:rPr>
              <a:t> = 100 kg</a:t>
            </a:r>
          </a:p>
          <a:p>
            <a:pPr algn="ctr"/>
            <a:r>
              <a:rPr lang="en-US" sz="4400" dirty="0" err="1">
                <a:solidFill>
                  <a:srgbClr val="002060"/>
                </a:solidFill>
                <a:latin typeface="Cambria" panose="02040503050406030204" pitchFamily="18" charset="0"/>
                <a:ea typeface="Cambria" panose="02040503050406030204" pitchFamily="18" charset="0"/>
              </a:rPr>
              <a:t>Cân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nặng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chim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cụt</a:t>
            </a:r>
            <a:r>
              <a:rPr lang="en-US" sz="4400" dirty="0">
                <a:solidFill>
                  <a:srgbClr val="002060"/>
                </a:solidFill>
                <a:latin typeface="Cambria" panose="02040503050406030204" pitchFamily="18" charset="0"/>
                <a:ea typeface="Cambria" panose="02040503050406030204" pitchFamily="18" charset="0"/>
              </a:rPr>
              <a:t> con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endParaRPr lang="vi-VN" sz="4400" dirty="0" smtClean="0">
              <a:solidFill>
                <a:srgbClr val="002060"/>
              </a:solidFill>
              <a:latin typeface="Cambria" panose="02040503050406030204" pitchFamily="18" charset="0"/>
              <a:ea typeface="Cambria" panose="02040503050406030204" pitchFamily="18" charset="0"/>
            </a:endParaRPr>
          </a:p>
          <a:p>
            <a:pPr algn="ctr"/>
            <a:r>
              <a:rPr lang="vi-VN" sz="4400" dirty="0">
                <a:solidFill>
                  <a:srgbClr val="002060"/>
                </a:solidFill>
                <a:latin typeface="Cambria" panose="02040503050406030204" pitchFamily="18" charset="0"/>
                <a:ea typeface="Cambria" panose="02040503050406030204" pitchFamily="18" charset="0"/>
              </a:rPr>
              <a:t> </a:t>
            </a:r>
            <a:r>
              <a:rPr lang="vi-VN" sz="4400" dirty="0" smtClean="0">
                <a:solidFill>
                  <a:srgbClr val="002060"/>
                </a:solidFill>
                <a:latin typeface="Cambria" panose="02040503050406030204" pitchFamily="18" charset="0"/>
                <a:ea typeface="Cambria" panose="02040503050406030204" pitchFamily="18" charset="0"/>
              </a:rPr>
              <a:t> </a:t>
            </a:r>
            <a:r>
              <a:rPr lang="en-US" sz="4400" dirty="0" smtClean="0">
                <a:solidFill>
                  <a:srgbClr val="002060"/>
                </a:solidFill>
                <a:latin typeface="Cambria" panose="02040503050406030204" pitchFamily="18" charset="0"/>
                <a:ea typeface="Cambria" panose="02040503050406030204" pitchFamily="18" charset="0"/>
              </a:rPr>
              <a:t>100 </a:t>
            </a:r>
            <a:r>
              <a:rPr lang="en-US" sz="4400" dirty="0">
                <a:solidFill>
                  <a:srgbClr val="002060"/>
                </a:solidFill>
                <a:latin typeface="Cambria" panose="02040503050406030204" pitchFamily="18" charset="0"/>
                <a:ea typeface="Cambria" panose="02040503050406030204" pitchFamily="18" charset="0"/>
              </a:rPr>
              <a:t>– 80 = 20 (kg</a:t>
            </a:r>
            <a:r>
              <a:rPr lang="en-US" sz="4400" dirty="0" smtClean="0">
                <a:solidFill>
                  <a:srgbClr val="002060"/>
                </a:solidFill>
                <a:latin typeface="Cambria" panose="02040503050406030204" pitchFamily="18" charset="0"/>
                <a:ea typeface="Cambria" panose="02040503050406030204" pitchFamily="18" charset="0"/>
              </a:rPr>
              <a:t>)</a:t>
            </a:r>
            <a:endParaRPr lang="en-US" sz="4400" dirty="0">
              <a:solidFill>
                <a:srgbClr val="002060"/>
              </a:solidFill>
              <a:latin typeface="Cambria" panose="02040503050406030204" pitchFamily="18" charset="0"/>
              <a:ea typeface="Cambria" panose="02040503050406030204" pitchFamily="18" charset="0"/>
            </a:endParaRPr>
          </a:p>
        </p:txBody>
      </p:sp>
      <p:sp>
        <p:nvSpPr>
          <p:cNvPr id="18" name="文本框 19"/>
          <p:cNvSpPr txBox="1"/>
          <p:nvPr/>
        </p:nvSpPr>
        <p:spPr>
          <a:xfrm>
            <a:off x="8593788" y="2752574"/>
            <a:ext cx="739775" cy="664012"/>
          </a:xfrm>
          <a:prstGeom prst="roundRect">
            <a:avLst/>
          </a:prstGeom>
          <a:solidFill>
            <a:srgbClr val="FEC70A"/>
          </a:solidFill>
        </p:spPr>
        <p:txBody>
          <a:bodyPr wrap="square" rtlCol="0" anchor="t">
            <a:spAutoFit/>
          </a:bodyPr>
          <a:lstStyle/>
          <a:p>
            <a:pPr marR="0" algn="ctr" rtl="0">
              <a:lnSpc>
                <a:spcPct val="110000"/>
              </a:lnSpc>
              <a:spcBef>
                <a:spcPts val="0"/>
              </a:spcBef>
            </a:pPr>
            <a:r>
              <a:rPr lang="vi-VN" altLang="zh-CN" sz="3000" b="1" dirty="0" smtClean="0">
                <a:solidFill>
                  <a:schemeClr val="bg1"/>
                </a:solidFill>
                <a:latin typeface="Cambria" panose="02040503050406030204" pitchFamily="18" charset="0"/>
                <a:ea typeface="Cambria" panose="02040503050406030204" pitchFamily="18" charset="0"/>
                <a:cs typeface="+mn-ea"/>
                <a:sym typeface="+mn-lt"/>
              </a:rPr>
              <a:t>20</a:t>
            </a:r>
            <a:endParaRPr lang="zh-CN" altLang="en-US" sz="3000" b="1" dirty="0" smtClean="0">
              <a:solidFill>
                <a:schemeClr val="bg1"/>
              </a:solidFill>
              <a:latin typeface="Cambria" panose="02040503050406030204" pitchFamily="18" charset="0"/>
              <a:ea typeface="思源黑体 CN Bold" panose="020B0800000000000000" pitchFamily="34" charset="-122"/>
              <a:cs typeface="+mn-ea"/>
              <a:sym typeface="+mn-lt"/>
            </a:endParaRPr>
          </a:p>
        </p:txBody>
      </p:sp>
      <p:pic>
        <p:nvPicPr>
          <p:cNvPr id="2" name="Picture 1"/>
          <p:cNvPicPr>
            <a:picLocks noChangeAspect="1"/>
          </p:cNvPicPr>
          <p:nvPr/>
        </p:nvPicPr>
        <p:blipFill>
          <a:blip r:embed="rId4"/>
          <a:stretch>
            <a:fillRect/>
          </a:stretch>
        </p:blipFill>
        <p:spPr>
          <a:xfrm>
            <a:off x="-423576" y="-94396"/>
            <a:ext cx="3633531" cy="2219136"/>
          </a:xfrm>
          <a:prstGeom prst="rect">
            <a:avLst/>
          </a:prstGeom>
        </p:spPr>
      </p:pic>
      <p:pic>
        <p:nvPicPr>
          <p:cNvPr id="1026" name="Picture 2" descr="Chim Cánh Cụt Dễ Thương Hoạt Hình - Miễn Phí vector hình ảnh trên Pixabay -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63676" y="3580197"/>
            <a:ext cx="3228324" cy="32238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xit" presetSubtype="32" fill="hold" grpId="1" nodeType="clickEffect">
                                  <p:stCondLst>
                                    <p:cond delay="0"/>
                                  </p:stCondLst>
                                  <p:childTnLst>
                                    <p:animEffect transition="out" filter="plus(out)">
                                      <p:cBhvr>
                                        <p:cTn id="19" dur="2000"/>
                                        <p:tgtEl>
                                          <p:spTgt spid="20"/>
                                        </p:tgtEl>
                                      </p:cBhvr>
                                    </p:animEffect>
                                    <p:set>
                                      <p:cBhvr>
                                        <p:cTn id="20" dur="1" fill="hold">
                                          <p:stCondLst>
                                            <p:cond delay="1999"/>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3"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grpSp>
        <p:nvGrpSpPr>
          <p:cNvPr id="18" name="组合 2"/>
          <p:cNvGrpSpPr/>
          <p:nvPr/>
        </p:nvGrpSpPr>
        <p:grpSpPr>
          <a:xfrm>
            <a:off x="-15875" y="0"/>
            <a:ext cx="12169140" cy="6197600"/>
            <a:chOff x="80" y="-1374"/>
            <a:chExt cx="19200" cy="9712"/>
          </a:xfrm>
        </p:grpSpPr>
        <p:pic>
          <p:nvPicPr>
            <p:cNvPr id="19" name="图片 5" descr="33"/>
            <p:cNvPicPr>
              <a:picLocks noChangeAspect="1"/>
            </p:cNvPicPr>
            <p:nvPr/>
          </p:nvPicPr>
          <p:blipFill>
            <a:blip r:embed="rId4"/>
            <a:srcRect b="66182"/>
            <a:stretch>
              <a:fillRect/>
            </a:stretch>
          </p:blipFill>
          <p:spPr>
            <a:xfrm>
              <a:off x="80" y="-1374"/>
              <a:ext cx="19200" cy="2176"/>
            </a:xfrm>
            <a:prstGeom prst="rect">
              <a:avLst/>
            </a:prstGeom>
          </p:spPr>
        </p:pic>
        <p:sp>
          <p:nvSpPr>
            <p:cNvPr id="20" name="矩形 3"/>
            <p:cNvSpPr/>
            <p:nvPr/>
          </p:nvSpPr>
          <p:spPr>
            <a:xfrm>
              <a:off x="219" y="-674"/>
              <a:ext cx="18780" cy="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4"/>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8"/>
          <a:srcRect t="57292"/>
          <a:stretch>
            <a:fillRect/>
          </a:stretch>
        </p:blipFill>
        <p:spPr>
          <a:xfrm flipH="1">
            <a:off x="0" y="4686300"/>
            <a:ext cx="12191365" cy="2171700"/>
          </a:xfrm>
          <a:prstGeom prst="rect">
            <a:avLst/>
          </a:prstGeom>
        </p:spPr>
      </p:pic>
      <p:sp>
        <p:nvSpPr>
          <p:cNvPr id="24" name="文本框 7"/>
          <p:cNvSpPr txBox="1"/>
          <p:nvPr/>
        </p:nvSpPr>
        <p:spPr>
          <a:xfrm>
            <a:off x="1096115" y="1241663"/>
            <a:ext cx="5598524"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124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+ 76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altLang="zh-C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 </a:t>
            </a:r>
            <a:endParaRPr kumimoji="0" lang="zh-CN" alt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思源黑体 CN Bold" panose="020B0800000000000000" pitchFamily="34" charset="-122"/>
              <a:cs typeface="+mn-ea"/>
              <a:sym typeface="+mn-lt"/>
            </a:endParaRPr>
          </a:p>
        </p:txBody>
      </p:sp>
      <p:sp>
        <p:nvSpPr>
          <p:cNvPr id="25" name="文本框 7"/>
          <p:cNvSpPr txBox="1"/>
          <p:nvPr/>
        </p:nvSpPr>
        <p:spPr>
          <a:xfrm>
            <a:off x="1111937" y="2237110"/>
            <a:ext cx="5375174"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365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- 199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yến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文本框 7"/>
          <p:cNvSpPr txBox="1"/>
          <p:nvPr/>
        </p:nvSpPr>
        <p:spPr>
          <a:xfrm>
            <a:off x="1096115" y="4190934"/>
            <a:ext cx="5550576"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d</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tấn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x </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5</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文本框 7"/>
          <p:cNvSpPr txBox="1"/>
          <p:nvPr/>
        </p:nvSpPr>
        <p:spPr>
          <a:xfrm>
            <a:off x="1111937" y="3232557"/>
            <a:ext cx="5294376"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8</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20"/>
          <p:cNvSpPr txBox="1"/>
          <p:nvPr/>
        </p:nvSpPr>
        <p:spPr>
          <a:xfrm>
            <a:off x="6058888" y="2304415"/>
            <a:ext cx="2674806" cy="707886"/>
          </a:xfrm>
          <a:prstGeom prst="rect">
            <a:avLst/>
          </a:prstGeom>
          <a:noFill/>
        </p:spPr>
        <p:txBody>
          <a:bodyPr wrap="square" rtlCol="0">
            <a:spAutoFit/>
          </a:bodyPr>
          <a:lstStyle/>
          <a:p>
            <a:r>
              <a:rPr lang="vi-VN" sz="4000" dirty="0" smtClean="0">
                <a:solidFill>
                  <a:srgbClr val="C00000"/>
                </a:solidFill>
              </a:rPr>
              <a:t>= </a:t>
            </a:r>
            <a:r>
              <a:rPr lang="vi-VN" sz="4000" b="1" dirty="0">
                <a:solidFill>
                  <a:srgbClr val="C00000"/>
                </a:solidFill>
                <a:latin typeface="Cambria" panose="02040503050406030204" pitchFamily="18" charset="0"/>
                <a:ea typeface="Cambria" panose="02040503050406030204" pitchFamily="18" charset="0"/>
              </a:rPr>
              <a:t>166</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yến</a:t>
            </a:r>
            <a:r>
              <a:rPr lang="en-US" sz="2800" b="1" dirty="0">
                <a:solidFill>
                  <a:srgbClr val="C00000"/>
                </a:solidFill>
                <a:latin typeface="Cambria" panose="02040503050406030204" pitchFamily="18" charset="0"/>
                <a:ea typeface="Cambria" panose="02040503050406030204" pitchFamily="18" charset="0"/>
              </a:rPr>
              <a:t>   </a:t>
            </a:r>
            <a:endParaRPr lang="en-US" sz="2800" dirty="0">
              <a:solidFill>
                <a:srgbClr val="C00000"/>
              </a:solidFill>
            </a:endParaRPr>
          </a:p>
        </p:txBody>
      </p:sp>
      <p:sp>
        <p:nvSpPr>
          <p:cNvPr id="28" name="TextBox 27"/>
          <p:cNvSpPr txBox="1"/>
          <p:nvPr/>
        </p:nvSpPr>
        <p:spPr>
          <a:xfrm>
            <a:off x="5789014" y="1246101"/>
            <a:ext cx="2882900" cy="707886"/>
          </a:xfrm>
          <a:prstGeom prst="rect">
            <a:avLst/>
          </a:prstGeom>
          <a:noFill/>
        </p:spPr>
        <p:txBody>
          <a:bodyPr wrap="square" rtlCol="0">
            <a:spAutoFit/>
          </a:bodyPr>
          <a:lstStyle/>
          <a:p>
            <a:r>
              <a:rPr lang="vi-VN" sz="4000" dirty="0" smtClean="0">
                <a:solidFill>
                  <a:srgbClr val="C00000"/>
                </a:solidFill>
              </a:rPr>
              <a:t>= </a:t>
            </a:r>
            <a:r>
              <a:rPr lang="en-US" sz="4000" b="1" dirty="0">
                <a:solidFill>
                  <a:srgbClr val="C00000"/>
                </a:solidFill>
                <a:latin typeface="Cambria" panose="02040503050406030204" pitchFamily="18" charset="0"/>
                <a:ea typeface="Cambria" panose="02040503050406030204" pitchFamily="18" charset="0"/>
              </a:rPr>
              <a:t>200 </a:t>
            </a:r>
            <a:r>
              <a:rPr lang="en-US" sz="4000" b="1" dirty="0" err="1">
                <a:solidFill>
                  <a:srgbClr val="C00000"/>
                </a:solidFill>
                <a:latin typeface="Cambria" panose="02040503050406030204" pitchFamily="18" charset="0"/>
                <a:ea typeface="Cambria" panose="02040503050406030204" pitchFamily="18" charset="0"/>
              </a:rPr>
              <a:t>tấn</a:t>
            </a:r>
            <a:r>
              <a:rPr lang="en-US" sz="4000" b="1" dirty="0">
                <a:solidFill>
                  <a:srgbClr val="C00000"/>
                </a:solidFill>
                <a:latin typeface="Cambria" panose="02040503050406030204" pitchFamily="18" charset="0"/>
                <a:ea typeface="Cambria" panose="02040503050406030204" pitchFamily="18" charset="0"/>
              </a:rPr>
              <a:t>   </a:t>
            </a:r>
            <a:endParaRPr lang="en-US" sz="4000" dirty="0">
              <a:solidFill>
                <a:srgbClr val="C00000"/>
              </a:solidFill>
            </a:endParaRPr>
          </a:p>
        </p:txBody>
      </p:sp>
      <p:sp>
        <p:nvSpPr>
          <p:cNvPr id="31" name="TextBox 30"/>
          <p:cNvSpPr txBox="1"/>
          <p:nvPr/>
        </p:nvSpPr>
        <p:spPr>
          <a:xfrm>
            <a:off x="4479389" y="3299862"/>
            <a:ext cx="2882900" cy="707886"/>
          </a:xfrm>
          <a:prstGeom prst="rect">
            <a:avLst/>
          </a:prstGeom>
          <a:noFill/>
        </p:spPr>
        <p:txBody>
          <a:bodyPr wrap="square" rtlCol="0">
            <a:spAutoFit/>
          </a:bodyPr>
          <a:lstStyle/>
          <a:p>
            <a:r>
              <a:rPr lang="vi-VN" sz="4000" dirty="0" smtClean="0">
                <a:solidFill>
                  <a:srgbClr val="C00000"/>
                </a:solidFill>
              </a:rPr>
              <a:t>= </a:t>
            </a:r>
            <a:r>
              <a:rPr lang="vi-VN" sz="4000" b="1" dirty="0" smtClean="0">
                <a:solidFill>
                  <a:srgbClr val="C00000"/>
                </a:solidFill>
                <a:latin typeface="Cambria" panose="02040503050406030204" pitchFamily="18" charset="0"/>
                <a:ea typeface="Cambria" panose="02040503050406030204" pitchFamily="18" charset="0"/>
              </a:rPr>
              <a:t>3</a:t>
            </a:r>
            <a:r>
              <a:rPr lang="en-US" sz="4000" b="1" dirty="0" smtClean="0">
                <a:solidFill>
                  <a:srgbClr val="C00000"/>
                </a:solidFill>
                <a:latin typeface="Cambria" panose="02040503050406030204" pitchFamily="18" charset="0"/>
                <a:ea typeface="Cambria" panose="02040503050406030204" pitchFamily="18" charset="0"/>
              </a:rPr>
              <a:t>00 </a:t>
            </a:r>
            <a:r>
              <a:rPr lang="en-US" sz="4000" b="1" dirty="0" err="1" smtClean="0">
                <a:solidFill>
                  <a:srgbClr val="C00000"/>
                </a:solidFill>
                <a:latin typeface="Cambria" panose="02040503050406030204" pitchFamily="18" charset="0"/>
                <a:ea typeface="Cambria" panose="02040503050406030204" pitchFamily="18" charset="0"/>
              </a:rPr>
              <a:t>tạ</a:t>
            </a:r>
            <a:r>
              <a:rPr lang="en-US" sz="4000" b="1" dirty="0">
                <a:solidFill>
                  <a:srgbClr val="C00000"/>
                </a:solidFill>
                <a:latin typeface="Cambria" panose="02040503050406030204" pitchFamily="18" charset="0"/>
                <a:ea typeface="Cambria" panose="02040503050406030204" pitchFamily="18" charset="0"/>
              </a:rPr>
              <a:t>   </a:t>
            </a:r>
            <a:endParaRPr lang="en-US" sz="4000" dirty="0">
              <a:solidFill>
                <a:srgbClr val="C00000"/>
              </a:solidFill>
            </a:endParaRPr>
          </a:p>
        </p:txBody>
      </p:sp>
      <p:sp>
        <p:nvSpPr>
          <p:cNvPr id="33" name="TextBox 32"/>
          <p:cNvSpPr txBox="1"/>
          <p:nvPr/>
        </p:nvSpPr>
        <p:spPr>
          <a:xfrm>
            <a:off x="4315410" y="4262639"/>
            <a:ext cx="2882900" cy="707886"/>
          </a:xfrm>
          <a:prstGeom prst="rect">
            <a:avLst/>
          </a:prstGeom>
          <a:noFill/>
        </p:spPr>
        <p:txBody>
          <a:bodyPr wrap="square" rtlCol="0">
            <a:spAutoFit/>
          </a:bodyPr>
          <a:lstStyle/>
          <a:p>
            <a:r>
              <a:rPr lang="vi-VN" sz="4000" dirty="0" smtClean="0">
                <a:solidFill>
                  <a:srgbClr val="C00000"/>
                </a:solidFill>
              </a:rPr>
              <a:t>= </a:t>
            </a:r>
            <a:r>
              <a:rPr lang="vi-VN" sz="4000" b="1" dirty="0" smtClean="0">
                <a:solidFill>
                  <a:srgbClr val="C00000"/>
                </a:solidFill>
                <a:latin typeface="Cambria" panose="02040503050406030204" pitchFamily="18" charset="0"/>
                <a:ea typeface="Cambria" panose="02040503050406030204" pitchFamily="18" charset="0"/>
              </a:rPr>
              <a:t>1</a:t>
            </a:r>
            <a:r>
              <a:rPr lang="en-US" sz="4000" b="1" dirty="0" smtClean="0">
                <a:solidFill>
                  <a:srgbClr val="C00000"/>
                </a:solidFill>
                <a:latin typeface="Cambria" panose="02040503050406030204" pitchFamily="18" charset="0"/>
                <a:ea typeface="Cambria" panose="02040503050406030204" pitchFamily="18" charset="0"/>
              </a:rPr>
              <a:t>00 </a:t>
            </a:r>
            <a:r>
              <a:rPr lang="en-US" sz="4000" b="1" dirty="0" err="1">
                <a:solidFill>
                  <a:srgbClr val="C00000"/>
                </a:solidFill>
                <a:latin typeface="Cambria" panose="02040503050406030204" pitchFamily="18" charset="0"/>
                <a:ea typeface="Cambria" panose="02040503050406030204" pitchFamily="18" charset="0"/>
              </a:rPr>
              <a:t>tấn</a:t>
            </a:r>
            <a:r>
              <a:rPr lang="en-US" sz="4000" b="1" dirty="0">
                <a:solidFill>
                  <a:srgbClr val="C00000"/>
                </a:solidFill>
                <a:latin typeface="Cambria" panose="02040503050406030204" pitchFamily="18" charset="0"/>
                <a:ea typeface="Cambria" panose="02040503050406030204" pitchFamily="18" charset="0"/>
              </a:rPr>
              <a:t>   </a:t>
            </a:r>
            <a:endParaRPr lang="en-US" sz="4000" dirty="0">
              <a:solidFill>
                <a:srgbClr val="C00000"/>
              </a:solidFill>
            </a:endParaRPr>
          </a:p>
        </p:txBody>
      </p:sp>
      <p:pic>
        <p:nvPicPr>
          <p:cNvPr id="3" name="Picture 2"/>
          <p:cNvPicPr>
            <a:picLocks noChangeAspect="1"/>
          </p:cNvPicPr>
          <p:nvPr/>
        </p:nvPicPr>
        <p:blipFill>
          <a:blip r:embed="rId9"/>
          <a:stretch>
            <a:fillRect/>
          </a:stretch>
        </p:blipFill>
        <p:spPr>
          <a:xfrm>
            <a:off x="1111937" y="241952"/>
            <a:ext cx="4176122" cy="1676545"/>
          </a:xfrm>
          <a:prstGeom prst="rect">
            <a:avLst/>
          </a:prstGeom>
        </p:spPr>
      </p:pic>
    </p:spTree>
    <p:extLst>
      <p:ext uri="{BB962C8B-B14F-4D97-AF65-F5344CB8AC3E}">
        <p14:creationId xmlns:p14="http://schemas.microsoft.com/office/powerpoint/2010/main" val="294367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9" grpId="0"/>
      <p:bldP spid="21" grpId="0"/>
      <p:bldP spid="28" grpId="0"/>
      <p:bldP spid="31"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Rectangle 11"/>
          <p:cNvSpPr/>
          <p:nvPr/>
        </p:nvSpPr>
        <p:spPr>
          <a:xfrm>
            <a:off x="1230557" y="5322749"/>
            <a:ext cx="10309063" cy="1815882"/>
          </a:xfrm>
          <a:prstGeom prst="rect">
            <a:avLst/>
          </a:prstGeom>
        </p:spPr>
        <p:txBody>
          <a:bodyPr wrap="square">
            <a:spAutoFit/>
          </a:bodyPr>
          <a:lstStyle/>
          <a:p>
            <a:pPr algn="ctr"/>
            <a:r>
              <a:rPr lang="vi-VN" sz="2800" b="1" i="1" dirty="0" smtClean="0">
                <a:solidFill>
                  <a:srgbClr val="002060"/>
                </a:solidFill>
                <a:latin typeface="Cambria" panose="02040503050406030204" pitchFamily="18" charset="0"/>
                <a:ea typeface="Cambria" panose="02040503050406030204" pitchFamily="18" charset="0"/>
              </a:rPr>
              <a:t>Vì </a:t>
            </a:r>
            <a:r>
              <a:rPr lang="vi-VN" sz="2800" b="1" i="1" dirty="0">
                <a:solidFill>
                  <a:srgbClr val="002060"/>
                </a:solidFill>
                <a:latin typeface="Cambria" panose="02040503050406030204" pitchFamily="18" charset="0"/>
                <a:ea typeface="Cambria" panose="02040503050406030204" pitchFamily="18" charset="0"/>
              </a:rPr>
              <a:t>voi con không được đi qua cây cầu ghi số đo bé hơn cân nặng của nó nên voi con phải đi qua cầu ghi 2 tạ, 1 tấn và 160 kg.</a:t>
            </a:r>
          </a:p>
          <a:p>
            <a:pPr algn="ctr"/>
            <a:r>
              <a:rPr lang="vi-VN" sz="2800" b="1" i="1" dirty="0">
                <a:solidFill>
                  <a:srgbClr val="002060"/>
                </a:solidFill>
                <a:latin typeface="Cambria" panose="02040503050406030204" pitchFamily="18" charset="0"/>
                <a:ea typeface="Cambria" panose="02040503050406030204" pitchFamily="18" charset="0"/>
              </a:rPr>
              <a:t/>
            </a:r>
            <a:br>
              <a:rPr lang="vi-VN" sz="2800" b="1" i="1" dirty="0">
                <a:solidFill>
                  <a:srgbClr val="002060"/>
                </a:solidFill>
                <a:latin typeface="Cambria" panose="02040503050406030204" pitchFamily="18" charset="0"/>
                <a:ea typeface="Cambria" panose="02040503050406030204" pitchFamily="18" charset="0"/>
              </a:rPr>
            </a:br>
            <a:endParaRPr lang="en-US" sz="2800" b="1" i="1" dirty="0">
              <a:solidFill>
                <a:srgbClr val="00206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725843" y="823395"/>
            <a:ext cx="5391065" cy="3114577"/>
          </a:xfrm>
          <a:prstGeom prst="rect">
            <a:avLst/>
          </a:prstGeom>
          <a:ln>
            <a:noFill/>
          </a:ln>
          <a:effectLst>
            <a:softEdge rad="112500"/>
          </a:effectLst>
        </p:spPr>
      </p:pic>
      <p:pic>
        <p:nvPicPr>
          <p:cNvPr id="9" name="图片 1">
            <a:extLst>
              <a:ext uri="{FF2B5EF4-FFF2-40B4-BE49-F238E27FC236}">
                <a16:creationId xmlns:a16="http://schemas.microsoft.com/office/drawing/2014/main" id="{83162203-BC7C-46AD-90E6-1F83F8F73ACF}"/>
              </a:ext>
            </a:extLst>
          </p:cNvPr>
          <p:cNvPicPr>
            <a:picLocks noChangeAspect="1"/>
          </p:cNvPicPr>
          <p:nvPr/>
        </p:nvPicPr>
        <p:blipFill>
          <a:blip r:embed="rId6"/>
          <a:stretch>
            <a:fillRect/>
          </a:stretch>
        </p:blipFill>
        <p:spPr>
          <a:xfrm>
            <a:off x="296124" y="1049972"/>
            <a:ext cx="6941221" cy="3010268"/>
          </a:xfrm>
          <a:prstGeom prst="rect">
            <a:avLst/>
          </a:prstGeom>
        </p:spPr>
      </p:pic>
      <p:sp>
        <p:nvSpPr>
          <p:cNvPr id="10" name="Rectangle 9"/>
          <p:cNvSpPr/>
          <p:nvPr/>
        </p:nvSpPr>
        <p:spPr>
          <a:xfrm>
            <a:off x="803565" y="1800884"/>
            <a:ext cx="5791199" cy="1862048"/>
          </a:xfrm>
          <a:prstGeom prst="rect">
            <a:avLst/>
          </a:prstGeom>
        </p:spPr>
        <p:txBody>
          <a:bodyPr wrap="square">
            <a:spAutoFit/>
          </a:bodyPr>
          <a:lstStyle/>
          <a:p>
            <a:pPr algn="just"/>
            <a:r>
              <a:rPr lang="vi-VN" sz="2300" b="1" dirty="0">
                <a:solidFill>
                  <a:srgbClr val="000000"/>
                </a:solidFill>
                <a:latin typeface="Cambria" panose="02040503050406030204" pitchFamily="18" charset="0"/>
                <a:ea typeface="Cambria" panose="02040503050406030204" pitchFamily="18" charset="0"/>
              </a:rPr>
              <a:t>Có 7 cây cầu như hình vẽ. Biết voi con cân nặng 150 kg. Voi con không được đi qua cây cầu ghi số đo bé hơn cân nặng của nó. Hỏi voi con phải đi qua những cây cầu nào để đi từ bờ bên này sang bờ bên kia</a:t>
            </a:r>
            <a:r>
              <a:rPr lang="vi-VN" sz="2300" b="1" dirty="0" smtClean="0">
                <a:solidFill>
                  <a:srgbClr val="000000"/>
                </a:solidFill>
                <a:latin typeface="Cambria" panose="02040503050406030204" pitchFamily="18" charset="0"/>
                <a:ea typeface="Cambria" panose="02040503050406030204" pitchFamily="18" charset="0"/>
              </a:rPr>
              <a:t>?</a:t>
            </a:r>
            <a:endParaRPr lang="vi-VN" sz="2300" b="1" dirty="0">
              <a:solidFill>
                <a:srgbClr val="000000"/>
              </a:solidFill>
              <a:latin typeface="Cambria" panose="02040503050406030204" pitchFamily="18" charset="0"/>
              <a:ea typeface="Cambria" panose="02040503050406030204" pitchFamily="18" charset="0"/>
            </a:endParaRPr>
          </a:p>
        </p:txBody>
      </p:sp>
      <p:sp>
        <p:nvSpPr>
          <p:cNvPr id="17" name="文本框 7"/>
          <p:cNvSpPr txBox="1"/>
          <p:nvPr/>
        </p:nvSpPr>
        <p:spPr>
          <a:xfrm>
            <a:off x="2336853" y="3949977"/>
            <a:ext cx="6721470" cy="1273985"/>
          </a:xfrm>
          <a:prstGeom prst="roundRect">
            <a:avLst/>
          </a:prstGeom>
          <a:solidFill>
            <a:schemeClr val="accent2">
              <a:lumMod val="40000"/>
              <a:lumOff val="60000"/>
            </a:schemeClr>
          </a:solidFill>
        </p:spPr>
        <p:txBody>
          <a:bodyPr wrap="square" rtlCol="0" anchor="t">
            <a:spAutoFit/>
          </a:bodyPr>
          <a:lstStyle/>
          <a:p>
            <a:pPr marR="0" algn="ctr" rtl="0">
              <a:lnSpc>
                <a:spcPct val="110000"/>
              </a:lnSpc>
              <a:spcBef>
                <a:spcPts val="0"/>
              </a:spcBef>
            </a:pPr>
            <a:endParaRPr lang="zh-CN" altLang="en-US" sz="2400" dirty="0" smtClean="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18" name="Rectangle 17"/>
          <p:cNvSpPr/>
          <p:nvPr/>
        </p:nvSpPr>
        <p:spPr>
          <a:xfrm>
            <a:off x="2078983" y="4019665"/>
            <a:ext cx="7237209" cy="1200329"/>
          </a:xfrm>
          <a:prstGeom prst="rect">
            <a:avLst/>
          </a:prstGeom>
        </p:spPr>
        <p:txBody>
          <a:bodyPr wrap="square">
            <a:spAutoFit/>
          </a:bodyPr>
          <a:lstStyle/>
          <a:p>
            <a:pPr algn="ctr"/>
            <a:r>
              <a:rPr lang="vi-VN" sz="2400" b="1" dirty="0">
                <a:solidFill>
                  <a:srgbClr val="000000"/>
                </a:solidFill>
                <a:latin typeface="Cambria" panose="02040503050406030204" pitchFamily="18" charset="0"/>
                <a:ea typeface="Cambria" panose="02040503050406030204" pitchFamily="18" charset="0"/>
              </a:rPr>
              <a:t>Đổi: 1 tạ = 100 kg  ;  1 tạ 40 kg = 140 kg</a:t>
            </a:r>
          </a:p>
          <a:p>
            <a:pPr algn="ctr"/>
            <a:r>
              <a:rPr lang="vi-VN" sz="2400" b="1" dirty="0">
                <a:solidFill>
                  <a:srgbClr val="000000"/>
                </a:solidFill>
                <a:latin typeface="Cambria" panose="02040503050406030204" pitchFamily="18" charset="0"/>
                <a:ea typeface="Cambria" panose="02040503050406030204" pitchFamily="18" charset="0"/>
              </a:rPr>
              <a:t>7 yến = 70 kg   ;  2 tạ = 200 kg</a:t>
            </a:r>
          </a:p>
          <a:p>
            <a:pPr algn="ctr"/>
            <a:r>
              <a:rPr lang="vi-VN" sz="2400" b="1" dirty="0">
                <a:solidFill>
                  <a:srgbClr val="000000"/>
                </a:solidFill>
                <a:latin typeface="Cambria" panose="02040503050406030204" pitchFamily="18" charset="0"/>
                <a:ea typeface="Cambria" panose="02040503050406030204" pitchFamily="18" charset="0"/>
              </a:rPr>
              <a:t>1 tạ 20 kg = 120 kg ;  1 tấn = 1 000 kg</a:t>
            </a:r>
          </a:p>
        </p:txBody>
      </p:sp>
      <p:pic>
        <p:nvPicPr>
          <p:cNvPr id="2" name="Picture 1"/>
          <p:cNvPicPr>
            <a:picLocks noChangeAspect="1"/>
          </p:cNvPicPr>
          <p:nvPr/>
        </p:nvPicPr>
        <p:blipFill>
          <a:blip r:embed="rId7"/>
          <a:stretch>
            <a:fillRect/>
          </a:stretch>
        </p:blipFill>
        <p:spPr>
          <a:xfrm>
            <a:off x="2861280" y="411749"/>
            <a:ext cx="2402032" cy="1670449"/>
          </a:xfrm>
          <a:prstGeom prst="rect">
            <a:avLst/>
          </a:prstGeom>
        </p:spPr>
      </p:pic>
      <p:sp>
        <p:nvSpPr>
          <p:cNvPr id="11" name="Freeform 10"/>
          <p:cNvSpPr/>
          <p:nvPr/>
        </p:nvSpPr>
        <p:spPr>
          <a:xfrm>
            <a:off x="7772807" y="792480"/>
            <a:ext cx="3006965" cy="2804160"/>
          </a:xfrm>
          <a:custGeom>
            <a:avLst/>
            <a:gdLst>
              <a:gd name="connsiteX0" fmla="*/ 2742793 w 3006965"/>
              <a:gd name="connsiteY0" fmla="*/ 2804160 h 2804160"/>
              <a:gd name="connsiteX1" fmla="*/ 2773273 w 3006965"/>
              <a:gd name="connsiteY1" fmla="*/ 1432560 h 2804160"/>
              <a:gd name="connsiteX2" fmla="*/ 243433 w 3006965"/>
              <a:gd name="connsiteY2" fmla="*/ 1295400 h 2804160"/>
              <a:gd name="connsiteX3" fmla="*/ 243433 w 3006965"/>
              <a:gd name="connsiteY3" fmla="*/ 0 h 2804160"/>
            </a:gdLst>
            <a:ahLst/>
            <a:cxnLst>
              <a:cxn ang="0">
                <a:pos x="connsiteX0" y="connsiteY0"/>
              </a:cxn>
              <a:cxn ang="0">
                <a:pos x="connsiteX1" y="connsiteY1"/>
              </a:cxn>
              <a:cxn ang="0">
                <a:pos x="connsiteX2" y="connsiteY2"/>
              </a:cxn>
              <a:cxn ang="0">
                <a:pos x="connsiteX3" y="connsiteY3"/>
              </a:cxn>
            </a:cxnLst>
            <a:rect l="l" t="t" r="r" b="b"/>
            <a:pathLst>
              <a:path w="3006965" h="2804160">
                <a:moveTo>
                  <a:pt x="2742793" y="2804160"/>
                </a:moveTo>
                <a:cubicBezTo>
                  <a:pt x="2966313" y="2244090"/>
                  <a:pt x="3189833" y="1684020"/>
                  <a:pt x="2773273" y="1432560"/>
                </a:cubicBezTo>
                <a:cubicBezTo>
                  <a:pt x="2356713" y="1181100"/>
                  <a:pt x="665073" y="1534160"/>
                  <a:pt x="243433" y="1295400"/>
                </a:cubicBezTo>
                <a:cubicBezTo>
                  <a:pt x="-178207" y="1056640"/>
                  <a:pt x="32613" y="528320"/>
                  <a:pt x="24343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11862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edge">
                                      <p:cBhvr>
                                        <p:cTn id="25" dur="2000"/>
                                        <p:tgtEl>
                                          <p:spTgt spid="18"/>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edge">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10" grpId="0"/>
      <p:bldP spid="17" grpId="0" animBg="1"/>
      <p:bldP spid="18"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descr="33"/>
          <p:cNvPicPr>
            <a:picLocks noChangeAspect="1"/>
          </p:cNvPicPr>
          <p:nvPr/>
        </p:nvPicPr>
        <p:blipFill>
          <a:blip r:embed="rId4"/>
          <a:srcRect b="66182"/>
          <a:stretch>
            <a:fillRect/>
          </a:stretch>
        </p:blipFill>
        <p:spPr>
          <a:xfrm>
            <a:off x="0" y="-157653"/>
            <a:ext cx="12192000" cy="138176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53127" y="3117587"/>
            <a:ext cx="5482464" cy="3099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473629" y="631409"/>
            <a:ext cx="8895411" cy="3539430"/>
          </a:xfrm>
          <a:prstGeom prst="rect">
            <a:avLst/>
          </a:prstGeom>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Có ba người cần vượt qua sông bằng một chiếc thuyền nhỏ. Thuyền chỉ chở được tối đa 1 tạ. Biết cân nặng của từng người là: 52 kg, 50 kg và 45 kg. Hỏi ba người đó cần làm như thế nào để vượt qua sông?</a:t>
            </a:r>
            <a:br>
              <a:rPr lang="vi-VN" sz="3200" b="1" dirty="0">
                <a:solidFill>
                  <a:srgbClr val="000000"/>
                </a:solidFill>
                <a:latin typeface="Cambria" panose="02040503050406030204" pitchFamily="18" charset="0"/>
                <a:ea typeface="Cambria" panose="02040503050406030204" pitchFamily="18" charset="0"/>
              </a:rPr>
            </a:br>
            <a:r>
              <a:rPr lang="vi-VN" sz="3200" b="1" dirty="0">
                <a:solidFill>
                  <a:srgbClr val="000000"/>
                </a:solidFill>
                <a:latin typeface="Cambria" panose="02040503050406030204" pitchFamily="18" charset="0"/>
                <a:ea typeface="Cambria" panose="02040503050406030204" pitchFamily="18" charset="0"/>
              </a:rPr>
              <a:t/>
            </a:r>
            <a:br>
              <a:rPr lang="vi-VN" sz="3200" b="1" dirty="0">
                <a:solidFill>
                  <a:srgbClr val="000000"/>
                </a:solidFill>
                <a:latin typeface="Cambria" panose="02040503050406030204" pitchFamily="18" charset="0"/>
                <a:ea typeface="Cambria" panose="02040503050406030204" pitchFamily="18" charset="0"/>
              </a:rPr>
            </a:br>
            <a:endParaRPr lang="en-US" sz="3200" b="1"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stretch>
            <a:fillRect/>
          </a:stretch>
        </p:blipFill>
        <p:spPr>
          <a:xfrm>
            <a:off x="446119" y="366231"/>
            <a:ext cx="2481287" cy="167654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4854" y="3239997"/>
            <a:ext cx="5064544" cy="345606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descr="33"/>
          <p:cNvPicPr>
            <a:picLocks noChangeAspect="1"/>
          </p:cNvPicPr>
          <p:nvPr/>
        </p:nvPicPr>
        <p:blipFill>
          <a:blip r:embed="rId4"/>
          <a:srcRect b="66182"/>
          <a:stretch>
            <a:fillRect/>
          </a:stretch>
        </p:blipFill>
        <p:spPr>
          <a:xfrm>
            <a:off x="0" y="-157653"/>
            <a:ext cx="12192000" cy="138176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8058396" y="914400"/>
            <a:ext cx="4148356" cy="2345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338099" y="1519425"/>
            <a:ext cx="782386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ba người cần vượt qua sông bằng một chiếc thuyền nhỏ. Thuyền chỉ chở được tối đa 1 tạ. Biết cân nặng của từng người là: 52 kg, 50 kg và 45 kg. Hỏi ba người đó cần làm như thế nào để vượt qua sông?</a:t>
            </a:r>
            <a:b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
            <a:b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56766A65-AB59-44B3-F82A-2DEA307661EB}"/>
              </a:ext>
            </a:extLst>
          </p:cNvPr>
          <p:cNvSpPr txBox="1"/>
          <p:nvPr/>
        </p:nvSpPr>
        <p:spPr>
          <a:xfrm>
            <a:off x="1173451" y="532862"/>
            <a:ext cx="1720379"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a:noFill/>
                </a:ln>
                <a:solidFill>
                  <a:srgbClr val="EC9684">
                    <a:lumMod val="50000"/>
                  </a:srgbClr>
                </a:solidFill>
                <a:effectLst>
                  <a:outerShdw dist="165100" dir="2700000" sx="99000" sy="99000" algn="tl" rotWithShape="0">
                    <a:srgbClr val="EC9684">
                      <a:alpha val="63000"/>
                    </a:srgbClr>
                  </a:outerShdw>
                </a:effectLst>
                <a:uLnTx/>
                <a:uFillTx/>
                <a:latin typeface="#9Slide05 Bodega Script" pitchFamily="2" charset="0"/>
                <a:ea typeface="+mn-ea"/>
                <a:cs typeface="#9Slide05 Bodega Script" pitchFamily="2" charset="0"/>
                <a:sym typeface="Arial"/>
              </a:rPr>
              <a:t>Bài</a:t>
            </a:r>
            <a:r>
              <a:rPr kumimoji="0" lang="en-US" sz="6000" b="1" i="0" u="none" strike="noStrike" kern="0" cap="none" spc="0" normalizeH="0" baseline="0" noProof="0" dirty="0">
                <a:ln>
                  <a:noFill/>
                </a:ln>
                <a:solidFill>
                  <a:srgbClr val="EC9684">
                    <a:lumMod val="50000"/>
                  </a:srgbClr>
                </a:solidFill>
                <a:effectLst>
                  <a:outerShdw dist="165100" dir="2700000" sx="99000" sy="99000" algn="tl" rotWithShape="0">
                    <a:srgbClr val="EC9684">
                      <a:alpha val="63000"/>
                    </a:srgbClr>
                  </a:outerShdw>
                </a:effectLst>
                <a:uLnTx/>
                <a:uFillTx/>
                <a:latin typeface="#9Slide05 Bodega Script" pitchFamily="2" charset="0"/>
                <a:ea typeface="+mn-ea"/>
                <a:cs typeface="#9Slide05 Bodega Script" pitchFamily="2" charset="0"/>
                <a:sym typeface="Arial"/>
              </a:rPr>
              <a:t> </a:t>
            </a:r>
            <a:r>
              <a:rPr kumimoji="0" lang="vi-VN" sz="6000" b="1" i="0" u="none" strike="noStrike" kern="0" cap="none" spc="0" normalizeH="0" baseline="0" noProof="0" dirty="0" smtClean="0">
                <a:ln>
                  <a:noFill/>
                </a:ln>
                <a:solidFill>
                  <a:srgbClr val="EC9684">
                    <a:lumMod val="50000"/>
                  </a:srgbClr>
                </a:solidFill>
                <a:effectLst>
                  <a:outerShdw dist="165100" dir="2700000" sx="99000" sy="99000" algn="tl" rotWithShape="0">
                    <a:srgbClr val="EC9684">
                      <a:alpha val="63000"/>
                    </a:srgbClr>
                  </a:outerShdw>
                </a:effectLst>
                <a:uLnTx/>
                <a:uFillTx/>
                <a:latin typeface="#9Slide05 Bodega Script" pitchFamily="2" charset="0"/>
                <a:ea typeface="+mn-ea"/>
                <a:cs typeface="#9Slide05 Bodega Script" pitchFamily="2" charset="0"/>
                <a:sym typeface="Arial"/>
              </a:rPr>
              <a:t>4</a:t>
            </a:r>
            <a:endParaRPr kumimoji="0" lang="id-ID" sz="6000" b="1" i="0" u="none" strike="noStrike" kern="0" cap="none" spc="0" normalizeH="0" baseline="0" noProof="0" dirty="0">
              <a:ln>
                <a:noFill/>
              </a:ln>
              <a:solidFill>
                <a:srgbClr val="EC9684">
                  <a:lumMod val="50000"/>
                </a:srgbClr>
              </a:solidFill>
              <a:effectLst>
                <a:outerShdw dist="165100" dir="2700000" sx="99000" sy="99000" algn="tl" rotWithShape="0">
                  <a:srgbClr val="EC9684">
                    <a:alpha val="63000"/>
                  </a:srgbClr>
                </a:outerShdw>
              </a:effectLst>
              <a:uLnTx/>
              <a:uFillTx/>
              <a:latin typeface="#9Slide05 Pateglamt Script" panose="02000000000000000000" pitchFamily="2" charset="0"/>
              <a:ea typeface="+mn-ea"/>
              <a:cs typeface="#9Slide05 Bodega Script" pitchFamily="2" charset="0"/>
              <a:sym typeface="Arial"/>
            </a:endParaRPr>
          </a:p>
        </p:txBody>
      </p:sp>
      <p:sp>
        <p:nvSpPr>
          <p:cNvPr id="17" name="Google Shape;117;p2"/>
          <p:cNvSpPr/>
          <p:nvPr/>
        </p:nvSpPr>
        <p:spPr>
          <a:xfrm>
            <a:off x="496588" y="1383418"/>
            <a:ext cx="7458244" cy="173350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5B9BD5"/>
              </a:solidFill>
              <a:effectLst/>
              <a:uLnTx/>
              <a:uFillTx/>
              <a:latin typeface="Tahoma"/>
              <a:ea typeface="Tahoma"/>
              <a:cs typeface="Tahoma"/>
              <a:sym typeface="Tahoma"/>
            </a:endParaRPr>
          </a:p>
        </p:txBody>
      </p:sp>
      <p:pic>
        <p:nvPicPr>
          <p:cNvPr id="20" name="Picture 2" descr="Hình ảnh Học Sinh Trường Tiểu Học Sinh Trong Mùa Trong Ngày Khai Trường  Tích Cực Phát Biểu Một Nữ Sinh Trong Lớp Giơ Tay Phát Biểu, Vẽ Tay Học Sinh,  Trườ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5156" l="5000" r="100000">
                        <a14:foregroundMark x1="16719" y1="66250" x2="24844" y2="68750"/>
                        <a14:foregroundMark x1="54375" y1="60781" x2="51094" y2="67031"/>
                        <a14:foregroundMark x1="72969" y1="51406" x2="6671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7584385" y="2688545"/>
            <a:ext cx="4730508" cy="47305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240B217-09C6-4EB9-AF5E-36A5BE81A2FA}"/>
              </a:ext>
            </a:extLst>
          </p:cNvPr>
          <p:cNvSpPr txBox="1"/>
          <p:nvPr/>
        </p:nvSpPr>
        <p:spPr>
          <a:xfrm>
            <a:off x="1608184" y="329624"/>
            <a:ext cx="6762734" cy="1169551"/>
          </a:xfrm>
          <a:prstGeom prst="rect">
            <a:avLst/>
          </a:prstGeom>
          <a:noFill/>
        </p:spPr>
        <p:txBody>
          <a:bodyPr wrap="square" rtlCol="0">
            <a:spAutoFit/>
          </a:bodyPr>
          <a:lstStyle/>
          <a:p>
            <a:pPr algn="ctr"/>
            <a:r>
              <a:rPr lang="vi-VN" sz="7000" b="1" dirty="0" smtClean="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CHIA SẺ</a:t>
            </a:r>
            <a:endParaRPr lang="en-US" sz="70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endParaRPr>
          </a:p>
        </p:txBody>
      </p:sp>
      <p:sp>
        <p:nvSpPr>
          <p:cNvPr id="4" name="Rectangle 3"/>
          <p:cNvSpPr/>
          <p:nvPr/>
        </p:nvSpPr>
        <p:spPr>
          <a:xfrm>
            <a:off x="2596827" y="3252181"/>
            <a:ext cx="2678362" cy="430887"/>
          </a:xfrm>
          <a:prstGeom prst="rect">
            <a:avLst/>
          </a:prstGeom>
        </p:spPr>
        <p:txBody>
          <a:bodyPr wrap="square">
            <a:spAutoFit/>
          </a:bodyPr>
          <a:lstStyle/>
          <a:p>
            <a:r>
              <a:rPr lang="vi-VN" sz="2200" b="1" i="1" dirty="0">
                <a:solidFill>
                  <a:schemeClr val="accent2">
                    <a:lumMod val="75000"/>
                  </a:schemeClr>
                </a:solidFill>
                <a:latin typeface="Cambria" panose="02040503050406030204" pitchFamily="18" charset="0"/>
                <a:ea typeface="Cambria" panose="02040503050406030204" pitchFamily="18" charset="0"/>
              </a:rPr>
              <a:t>Ta có 1 tạ = 100 kg</a:t>
            </a:r>
          </a:p>
        </p:txBody>
      </p:sp>
      <p:sp>
        <p:nvSpPr>
          <p:cNvPr id="6" name="Rectangle 5"/>
          <p:cNvSpPr/>
          <p:nvPr/>
        </p:nvSpPr>
        <p:spPr>
          <a:xfrm>
            <a:off x="456695" y="3644363"/>
            <a:ext cx="7498137" cy="1200329"/>
          </a:xfrm>
          <a:prstGeom prst="rect">
            <a:avLst/>
          </a:prstGeom>
        </p:spPr>
        <p:txBody>
          <a:bodyPr wrap="square">
            <a:spAutoFit/>
          </a:bodyPr>
          <a:lstStyle/>
          <a:p>
            <a:pPr algn="just"/>
            <a:r>
              <a:rPr lang="vi-VN" sz="2400" i="1" u="sng" dirty="0">
                <a:solidFill>
                  <a:srgbClr val="002060"/>
                </a:solidFill>
                <a:latin typeface="Cambria" panose="02040503050406030204" pitchFamily="18" charset="0"/>
                <a:ea typeface="Cambria" panose="02040503050406030204" pitchFamily="18" charset="0"/>
              </a:rPr>
              <a:t>Cách 1</a:t>
            </a:r>
            <a:r>
              <a:rPr lang="vi-VN" sz="2400" u="sng" dirty="0">
                <a:solidFill>
                  <a:srgbClr val="002060"/>
                </a:solidFill>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Lượt đầu hai người có cân nặng là 52 kg và 45 kg qua sông trước, sau đó người có cân nặng 45 kg quay trở lại đón người có cân nặng 50 kg sang sông.</a:t>
            </a:r>
          </a:p>
        </p:txBody>
      </p:sp>
      <p:sp>
        <p:nvSpPr>
          <p:cNvPr id="7" name="Rectangle 6"/>
          <p:cNvSpPr/>
          <p:nvPr/>
        </p:nvSpPr>
        <p:spPr>
          <a:xfrm>
            <a:off x="393094" y="4844692"/>
            <a:ext cx="7561738" cy="1200329"/>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 </a:t>
            </a:r>
            <a:r>
              <a:rPr lang="vi-VN" sz="2400" i="1" u="sng" dirty="0">
                <a:solidFill>
                  <a:srgbClr val="002060"/>
                </a:solidFill>
                <a:latin typeface="Cambria" panose="02040503050406030204" pitchFamily="18" charset="0"/>
                <a:ea typeface="Cambria" panose="02040503050406030204" pitchFamily="18" charset="0"/>
              </a:rPr>
              <a:t>Cách 2</a:t>
            </a:r>
            <a:r>
              <a:rPr lang="vi-VN" sz="2400" u="sng" dirty="0">
                <a:solidFill>
                  <a:srgbClr val="002060"/>
                </a:solidFill>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Lượt đầu hai người có cân nặng là 50 kg và 45 kg qua sông trước, sau đó người có cân nặng 45 kg quay trở lại đón người có cân nặng 52 kg sang sông.</a:t>
            </a:r>
          </a:p>
        </p:txBody>
      </p:sp>
    </p:spTree>
    <p:custDataLst>
      <p:tags r:id="rId1"/>
    </p:custDataLst>
    <p:extLst>
      <p:ext uri="{BB962C8B-B14F-4D97-AF65-F5344CB8AC3E}">
        <p14:creationId xmlns:p14="http://schemas.microsoft.com/office/powerpoint/2010/main" val="302387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4"/>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8"/>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9"/>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0"/>
          <a:stretch>
            <a:fillRect/>
          </a:stretch>
        </p:blipFill>
        <p:spPr>
          <a:xfrm>
            <a:off x="2859573" y="1299513"/>
            <a:ext cx="6767147" cy="1786283"/>
          </a:xfrm>
          <a:prstGeom prst="rect">
            <a:avLst/>
          </a:prstGeom>
        </p:spPr>
      </p:pic>
      <p:sp>
        <p:nvSpPr>
          <p:cNvPr id="5" name="TextBox 4"/>
          <p:cNvSpPr txBox="1"/>
          <p:nvPr/>
        </p:nvSpPr>
        <p:spPr>
          <a:xfrm>
            <a:off x="3227473" y="3024981"/>
            <a:ext cx="6031346" cy="1477328"/>
          </a:xfrm>
          <a:prstGeom prst="rect">
            <a:avLst/>
          </a:prstGeom>
          <a:noFill/>
        </p:spPr>
        <p:txBody>
          <a:bodyPr wrap="square" rtlCol="0">
            <a:spAutoFit/>
          </a:bodyPr>
          <a:lstStyle/>
          <a:p>
            <a:pPr algn="ctr"/>
            <a:r>
              <a:rPr lang="vi-VN" sz="3000" b="1" dirty="0" smtClean="0">
                <a:latin typeface="Cambria" panose="02040503050406030204" pitchFamily="18" charset="0"/>
                <a:ea typeface="Cambria" panose="02040503050406030204" pitchFamily="18" charset="0"/>
              </a:rPr>
              <a:t>Hãy tính tổng cân nặng của các thành viên trong gia đình em theo đơn vị tạ?</a:t>
            </a:r>
            <a:endParaRPr lang="en-US" sz="3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582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7" name="Picture 6"/>
          <p:cNvPicPr>
            <a:picLocks noChangeAspect="1"/>
          </p:cNvPicPr>
          <p:nvPr/>
        </p:nvPicPr>
        <p:blipFill>
          <a:blip r:embed="rId11"/>
          <a:stretch>
            <a:fillRect/>
          </a:stretch>
        </p:blipFill>
        <p:spPr>
          <a:xfrm>
            <a:off x="3109589" y="1641325"/>
            <a:ext cx="6767147" cy="347502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640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5"/>
          <a:srcRect l="11471" t="26223" r="12879" b="20562"/>
          <a:stretch>
            <a:fillRect/>
          </a:stretch>
        </p:blipFill>
        <p:spPr>
          <a:xfrm>
            <a:off x="0"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0" y="0"/>
            <a:ext cx="12192000" cy="1381760"/>
          </a:xfrm>
          <a:prstGeom prst="rect">
            <a:avLst/>
          </a:prstGeom>
        </p:spPr>
      </p:pic>
      <p:sp>
        <p:nvSpPr>
          <p:cNvPr id="3" name="Rectangle 2"/>
          <p:cNvSpPr/>
          <p:nvPr/>
        </p:nvSpPr>
        <p:spPr>
          <a:xfrm>
            <a:off x="1300222" y="833697"/>
            <a:ext cx="7795490" cy="5134547"/>
          </a:xfrm>
          <a:prstGeom prst="rect">
            <a:avLst/>
          </a:prstGeom>
        </p:spPr>
        <p:txBody>
          <a:bodyPr wrap="square">
            <a:spAutoFit/>
          </a:bodyPr>
          <a:lstStyle/>
          <a:p>
            <a:pPr algn="ctr">
              <a:lnSpc>
                <a:spcPct val="115000"/>
              </a:lnSpc>
              <a:spcAft>
                <a:spcPts val="0"/>
              </a:spcAft>
            </a:pPr>
            <a:r>
              <a:rPr lang="en-US" sz="2800" b="1" dirty="0" smtClean="0">
                <a:solidFill>
                  <a:srgbClr val="FF0000"/>
                </a:solidFill>
                <a:latin typeface="Cambria" panose="02040503050406030204" pitchFamily="18" charset="0"/>
                <a:ea typeface="Cambria" panose="02040503050406030204" pitchFamily="18" charset="0"/>
              </a:rPr>
              <a:t>YÊU </a:t>
            </a:r>
            <a:r>
              <a:rPr lang="en-US" sz="2800" b="1" dirty="0">
                <a:solidFill>
                  <a:srgbClr val="FF0000"/>
                </a:solidFill>
                <a:latin typeface="Cambria" panose="02040503050406030204" pitchFamily="18" charset="0"/>
                <a:ea typeface="Cambria" panose="02040503050406030204" pitchFamily="18" charset="0"/>
              </a:rPr>
              <a:t>CẦU CẦN </a:t>
            </a:r>
            <a:r>
              <a:rPr lang="en-US" sz="2800" b="1" dirty="0" smtClean="0">
                <a:solidFill>
                  <a:srgbClr val="FF0000"/>
                </a:solidFill>
                <a:latin typeface="Cambria" panose="02040503050406030204" pitchFamily="18" charset="0"/>
                <a:ea typeface="Cambria" panose="02040503050406030204" pitchFamily="18" charset="0"/>
              </a:rPr>
              <a:t>ĐẠT</a:t>
            </a:r>
            <a:endParaRPr lang="vi-VN" sz="2800" b="1" dirty="0" smtClean="0">
              <a:solidFill>
                <a:srgbClr val="FF0000"/>
              </a:solidFill>
              <a:latin typeface="Cambria" panose="02040503050406030204" pitchFamily="18" charset="0"/>
              <a:ea typeface="Cambria" panose="02040503050406030204" pitchFamily="18" charset="0"/>
            </a:endParaRPr>
          </a:p>
          <a:p>
            <a:pPr algn="just"/>
            <a:r>
              <a:rPr lang="vi-VN" sz="2800" b="1" dirty="0" smtClean="0">
                <a:latin typeface="Cambria" panose="02040503050406030204" pitchFamily="18" charset="0"/>
                <a:ea typeface="Cambria" panose="02040503050406030204" pitchFamily="18" charset="0"/>
              </a:rPr>
              <a:t>1. N</a:t>
            </a:r>
            <a:r>
              <a:rPr lang="en-US" sz="2800" b="1" dirty="0" err="1" smtClean="0">
                <a:latin typeface="Cambria" panose="02040503050406030204" pitchFamily="18" charset="0"/>
                <a:ea typeface="Cambria" panose="02040503050406030204" pitchFamily="18" charset="0"/>
              </a:rPr>
              <a:t>ăng</a:t>
            </a:r>
            <a:r>
              <a:rPr lang="en-US" sz="2800" b="1" dirty="0" smtClean="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thù</a:t>
            </a:r>
            <a:r>
              <a:rPr lang="en-US" sz="2800" b="1" dirty="0">
                <a:latin typeface="Cambria" panose="02040503050406030204" pitchFamily="18" charset="0"/>
                <a:ea typeface="Cambria" panose="02040503050406030204" pitchFamily="18" charset="0"/>
              </a:rPr>
              <a:t>:</a:t>
            </a:r>
          </a:p>
          <a:p>
            <a:pPr algn="just"/>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biết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vị</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Yến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tạ</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tấn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hệ</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giữa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vị</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đó</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với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ki</a:t>
            </a:r>
            <a:r>
              <a:rPr lang="en-US" sz="2600" dirty="0">
                <a:latin typeface="Cambria" panose="02040503050406030204" pitchFamily="18" charset="0"/>
                <a:ea typeface="Cambria" panose="02040503050406030204" pitchFamily="18" charset="0"/>
              </a:rPr>
              <a:t> – </a:t>
            </a:r>
            <a:r>
              <a:rPr lang="en-US" sz="2600" dirty="0" err="1">
                <a:latin typeface="Cambria" panose="02040503050406030204" pitchFamily="18" charset="0"/>
                <a:ea typeface="Cambria" panose="02040503050406030204" pitchFamily="18" charset="0"/>
              </a:rPr>
              <a:t>lô</a:t>
            </a:r>
            <a:r>
              <a:rPr lang="en-US" sz="2600" dirty="0">
                <a:latin typeface="Cambria" panose="02040503050406030204" pitchFamily="18" charset="0"/>
                <a:ea typeface="Cambria" panose="02040503050406030204" pitchFamily="18" charset="0"/>
              </a:rPr>
              <a:t> – gam.</a:t>
            </a:r>
          </a:p>
          <a:p>
            <a:pPr algn="just"/>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Thực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hiện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việc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lường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số</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trường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hợp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giản</a:t>
            </a:r>
            <a:r>
              <a:rPr lang="en-US" sz="2600" dirty="0">
                <a:latin typeface="Cambria" panose="02040503050406030204" pitchFamily="18" charset="0"/>
                <a:ea typeface="Cambria" panose="02040503050406030204" pitchFamily="18" charset="0"/>
              </a:rPr>
              <a:t>.</a:t>
            </a:r>
          </a:p>
          <a:p>
            <a:pPr algn="just"/>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quyết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số</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vấn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thực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liên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p>
          <a:p>
            <a:pPr algn="just"/>
            <a:r>
              <a:rPr lang="vi-VN" sz="2800" b="1" dirty="0" smtClean="0">
                <a:latin typeface="Cambria" panose="02040503050406030204" pitchFamily="18" charset="0"/>
                <a:ea typeface="Cambria" panose="02040503050406030204" pitchFamily="18" charset="0"/>
              </a:rPr>
              <a:t>2.</a:t>
            </a:r>
            <a:r>
              <a:rPr lang="en-US" sz="2800" b="1" dirty="0" smtClean="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chung</a:t>
            </a:r>
            <a:r>
              <a:rPr lang="en-US" sz="28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năng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lực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duy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lập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luận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toán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học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quyết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vấn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giao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tiếp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hợp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tác</a:t>
            </a:r>
            <a:r>
              <a:rPr lang="en-US" sz="2600" dirty="0">
                <a:latin typeface="Cambria" panose="02040503050406030204" pitchFamily="18" charset="0"/>
                <a:ea typeface="Cambria" panose="02040503050406030204" pitchFamily="18" charset="0"/>
              </a:rPr>
              <a:t>.</a:t>
            </a:r>
          </a:p>
          <a:p>
            <a:pPr algn="just"/>
            <a:r>
              <a:rPr lang="vi-VN" sz="2800" b="1" dirty="0" smtClean="0">
                <a:latin typeface="Cambria" panose="02040503050406030204" pitchFamily="18" charset="0"/>
                <a:ea typeface="Cambria" panose="02040503050406030204" pitchFamily="18" charset="0"/>
              </a:rPr>
              <a:t>3.</a:t>
            </a:r>
            <a:r>
              <a:rPr lang="en-US" sz="2800" b="1" dirty="0" smtClean="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Phẩm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chất</a:t>
            </a:r>
            <a:r>
              <a:rPr lang="en-US" sz="2800" b="1"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chăm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chỉ</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trách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nhiệm</a:t>
            </a:r>
            <a:r>
              <a:rPr lang="en-US" sz="2600" dirty="0">
                <a:latin typeface="Cambria" panose="02040503050406030204" pitchFamily="18" charset="0"/>
                <a:ea typeface="Cambria" panose="02040503050406030204" pitchFamily="18" charset="0"/>
              </a:rPr>
              <a:t>.</a:t>
            </a:r>
          </a:p>
          <a:p>
            <a:pPr algn="ctr">
              <a:lnSpc>
                <a:spcPct val="115000"/>
              </a:lnSpc>
              <a:spcAft>
                <a:spcPts val="0"/>
              </a:spcAft>
            </a:pPr>
            <a:endParaRPr lang="en-US" sz="28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1"/>
          <a:stretch>
            <a:fillRect/>
          </a:stretch>
        </p:blipFill>
        <p:spPr>
          <a:xfrm>
            <a:off x="2225964" y="1381760"/>
            <a:ext cx="7599702" cy="390254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40C9BE-6ED3-7C76-FB15-06E3A3DC7E71}"/>
              </a:ext>
            </a:extLst>
          </p:cNvPr>
          <p:cNvPicPr>
            <a:picLocks noChangeAspect="1"/>
          </p:cNvPicPr>
          <p:nvPr/>
        </p:nvPicPr>
        <p:blipFill>
          <a:blip r:embed="rId2"/>
          <a:stretch>
            <a:fillRect/>
          </a:stretch>
        </p:blipFill>
        <p:spPr>
          <a:xfrm>
            <a:off x="9856585" y="655319"/>
            <a:ext cx="838910" cy="810829"/>
          </a:xfrm>
          <a:prstGeom prst="rect">
            <a:avLst/>
          </a:prstGeom>
        </p:spPr>
      </p:pic>
      <p:pic>
        <p:nvPicPr>
          <p:cNvPr id="10" name="Graphic 9">
            <a:extLst>
              <a:ext uri="{FF2B5EF4-FFF2-40B4-BE49-F238E27FC236}">
                <a16:creationId xmlns:a16="http://schemas.microsoft.com/office/drawing/2014/main" id="{1B0E738B-CB3F-D4CD-4775-DFFE2B0FACE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874949" y="0"/>
            <a:ext cx="3554541" cy="6858000"/>
          </a:xfrm>
          <a:prstGeom prst="rect">
            <a:avLst/>
          </a:prstGeom>
        </p:spPr>
      </p:pic>
      <p:pic>
        <p:nvPicPr>
          <p:cNvPr id="17" name="Picture 16">
            <a:extLst>
              <a:ext uri="{FF2B5EF4-FFF2-40B4-BE49-F238E27FC236}">
                <a16:creationId xmlns:a16="http://schemas.microsoft.com/office/drawing/2014/main" id="{9723FAAA-CE7F-64DC-1F9F-D7294F943D91}"/>
              </a:ext>
            </a:extLst>
          </p:cNvPr>
          <p:cNvPicPr>
            <a:picLocks noChangeAspect="1"/>
          </p:cNvPicPr>
          <p:nvPr/>
        </p:nvPicPr>
        <p:blipFill>
          <a:blip r:embed="rId5"/>
          <a:stretch>
            <a:fillRect/>
          </a:stretch>
        </p:blipFill>
        <p:spPr>
          <a:xfrm>
            <a:off x="0" y="4157238"/>
            <a:ext cx="4279763" cy="2700762"/>
          </a:xfrm>
          <a:prstGeom prst="rect">
            <a:avLst/>
          </a:prstGeom>
        </p:spPr>
      </p:pic>
      <p:pic>
        <p:nvPicPr>
          <p:cNvPr id="24" name="Picture 23">
            <a:extLst>
              <a:ext uri="{FF2B5EF4-FFF2-40B4-BE49-F238E27FC236}">
                <a16:creationId xmlns:a16="http://schemas.microsoft.com/office/drawing/2014/main" id="{087BBAB6-6729-027C-727C-78A35B155A38}"/>
              </a:ext>
            </a:extLst>
          </p:cNvPr>
          <p:cNvPicPr>
            <a:picLocks noChangeAspect="1"/>
          </p:cNvPicPr>
          <p:nvPr/>
        </p:nvPicPr>
        <p:blipFill>
          <a:blip r:embed="rId6"/>
          <a:stretch>
            <a:fillRect/>
          </a:stretch>
        </p:blipFill>
        <p:spPr>
          <a:xfrm flipH="1">
            <a:off x="6058712" y="3171652"/>
            <a:ext cx="2235351" cy="3686348"/>
          </a:xfrm>
          <a:prstGeom prst="rect">
            <a:avLst/>
          </a:prstGeom>
        </p:spPr>
      </p:pic>
      <p:pic>
        <p:nvPicPr>
          <p:cNvPr id="21" name="Picture 20">
            <a:extLst>
              <a:ext uri="{FF2B5EF4-FFF2-40B4-BE49-F238E27FC236}">
                <a16:creationId xmlns:a16="http://schemas.microsoft.com/office/drawing/2014/main" id="{FDF54588-49AA-2CD5-9936-EBF6F48E103C}"/>
              </a:ext>
            </a:extLst>
          </p:cNvPr>
          <p:cNvPicPr>
            <a:picLocks noChangeAspect="1"/>
          </p:cNvPicPr>
          <p:nvPr/>
        </p:nvPicPr>
        <p:blipFill>
          <a:blip r:embed="rId7"/>
          <a:stretch>
            <a:fillRect/>
          </a:stretch>
        </p:blipFill>
        <p:spPr>
          <a:xfrm>
            <a:off x="4023190" y="3429000"/>
            <a:ext cx="2292096" cy="3429000"/>
          </a:xfrm>
          <a:prstGeom prst="rect">
            <a:avLst/>
          </a:prstGeom>
        </p:spPr>
      </p:pic>
      <p:pic>
        <p:nvPicPr>
          <p:cNvPr id="33" name="Picture 32">
            <a:extLst>
              <a:ext uri="{FF2B5EF4-FFF2-40B4-BE49-F238E27FC236}">
                <a16:creationId xmlns:a16="http://schemas.microsoft.com/office/drawing/2014/main" id="{13975BAD-5E6B-6723-6229-5E4771F3A71D}"/>
              </a:ext>
            </a:extLst>
          </p:cNvPr>
          <p:cNvPicPr>
            <a:picLocks noChangeAspect="1"/>
          </p:cNvPicPr>
          <p:nvPr/>
        </p:nvPicPr>
        <p:blipFill>
          <a:blip r:embed="rId8"/>
          <a:stretch>
            <a:fillRect/>
          </a:stretch>
        </p:blipFill>
        <p:spPr>
          <a:xfrm>
            <a:off x="8668423" y="1152173"/>
            <a:ext cx="814095" cy="1423387"/>
          </a:xfrm>
          <a:prstGeom prst="rect">
            <a:avLst/>
          </a:prstGeom>
        </p:spPr>
      </p:pic>
      <p:pic>
        <p:nvPicPr>
          <p:cNvPr id="36" name="Picture 35">
            <a:hlinkClick r:id="" action="ppaction://hlinkshowjump?jump=nextslide"/>
            <a:extLst>
              <a:ext uri="{FF2B5EF4-FFF2-40B4-BE49-F238E27FC236}">
                <a16:creationId xmlns:a16="http://schemas.microsoft.com/office/drawing/2014/main" id="{F5831C52-DE5F-BBEA-8915-ADC9467C2FD8}"/>
              </a:ext>
            </a:extLst>
          </p:cNvPr>
          <p:cNvPicPr>
            <a:picLocks noChangeAspect="1"/>
          </p:cNvPicPr>
          <p:nvPr/>
        </p:nvPicPr>
        <p:blipFill>
          <a:blip r:embed="rId9"/>
          <a:stretch>
            <a:fillRect/>
          </a:stretch>
        </p:blipFill>
        <p:spPr>
          <a:xfrm>
            <a:off x="3062875" y="2294385"/>
            <a:ext cx="1920629" cy="980461"/>
          </a:xfrm>
          <a:prstGeom prst="rect">
            <a:avLst/>
          </a:prstGeom>
        </p:spPr>
      </p:pic>
      <p:pic>
        <p:nvPicPr>
          <p:cNvPr id="37" name="Picture 36">
            <a:extLst>
              <a:ext uri="{FF2B5EF4-FFF2-40B4-BE49-F238E27FC236}">
                <a16:creationId xmlns:a16="http://schemas.microsoft.com/office/drawing/2014/main" id="{274D3423-96D5-8FF2-071E-96D1B79E53AB}"/>
              </a:ext>
            </a:extLst>
          </p:cNvPr>
          <p:cNvPicPr>
            <a:picLocks noChangeAspect="1"/>
          </p:cNvPicPr>
          <p:nvPr/>
        </p:nvPicPr>
        <p:blipFill>
          <a:blip r:embed="rId10"/>
          <a:stretch>
            <a:fillRect/>
          </a:stretch>
        </p:blipFill>
        <p:spPr>
          <a:xfrm>
            <a:off x="158099" y="112487"/>
            <a:ext cx="7638950" cy="2365453"/>
          </a:xfrm>
          <a:prstGeom prst="rect">
            <a:avLst/>
          </a:prstGeom>
        </p:spPr>
      </p:pic>
    </p:spTree>
    <p:extLst>
      <p:ext uri="{BB962C8B-B14F-4D97-AF65-F5344CB8AC3E}">
        <p14:creationId xmlns:p14="http://schemas.microsoft.com/office/powerpoint/2010/main" val="909313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B2CA6B-8C21-232C-6984-E78F6AA99A27}"/>
              </a:ext>
            </a:extLst>
          </p:cNvPr>
          <p:cNvPicPr>
            <a:picLocks noChangeAspect="1"/>
          </p:cNvPicPr>
          <p:nvPr/>
        </p:nvPicPr>
        <p:blipFill rotWithShape="1">
          <a:blip r:embed="rId5"/>
          <a:srcRect t="8682" b="34573"/>
          <a:stretch/>
        </p:blipFill>
        <p:spPr>
          <a:xfrm>
            <a:off x="5316947" y="-46123"/>
            <a:ext cx="6358270" cy="6950245"/>
          </a:xfrm>
          <a:prstGeom prst="rect">
            <a:avLst/>
          </a:prstGeom>
        </p:spPr>
      </p:pic>
      <p:pic>
        <p:nvPicPr>
          <p:cNvPr id="9" name="Picture 8">
            <a:extLst>
              <a:ext uri="{FF2B5EF4-FFF2-40B4-BE49-F238E27FC236}">
                <a16:creationId xmlns:a16="http://schemas.microsoft.com/office/drawing/2014/main" id="{58390AC3-4654-0B4C-E35E-6840F004AEC0}"/>
              </a:ext>
            </a:extLst>
          </p:cNvPr>
          <p:cNvPicPr>
            <a:picLocks noChangeAspect="1"/>
          </p:cNvPicPr>
          <p:nvPr/>
        </p:nvPicPr>
        <p:blipFill>
          <a:blip r:embed="rId6"/>
          <a:stretch>
            <a:fillRect/>
          </a:stretch>
        </p:blipFill>
        <p:spPr>
          <a:xfrm flipH="1">
            <a:off x="2537487" y="2274355"/>
            <a:ext cx="2779460" cy="4583645"/>
          </a:xfrm>
          <a:prstGeom prst="rect">
            <a:avLst/>
          </a:prstGeom>
        </p:spPr>
      </p:pic>
      <p:pic>
        <p:nvPicPr>
          <p:cNvPr id="10" name="Picture 9">
            <a:extLst>
              <a:ext uri="{FF2B5EF4-FFF2-40B4-BE49-F238E27FC236}">
                <a16:creationId xmlns:a16="http://schemas.microsoft.com/office/drawing/2014/main" id="{FA98F705-877B-2DFE-9BC1-A0E36AB465C8}"/>
              </a:ext>
            </a:extLst>
          </p:cNvPr>
          <p:cNvPicPr>
            <a:picLocks noChangeAspect="1"/>
          </p:cNvPicPr>
          <p:nvPr/>
        </p:nvPicPr>
        <p:blipFill>
          <a:blip r:embed="rId7"/>
          <a:stretch>
            <a:fillRect/>
          </a:stretch>
        </p:blipFill>
        <p:spPr>
          <a:xfrm>
            <a:off x="190441" y="2594344"/>
            <a:ext cx="2850017" cy="4263656"/>
          </a:xfrm>
          <a:prstGeom prst="rect">
            <a:avLst/>
          </a:prstGeom>
        </p:spPr>
      </p:pic>
      <p:pic>
        <p:nvPicPr>
          <p:cNvPr id="15" name="Picture 14">
            <a:extLst>
              <a:ext uri="{FF2B5EF4-FFF2-40B4-BE49-F238E27FC236}">
                <a16:creationId xmlns:a16="http://schemas.microsoft.com/office/drawing/2014/main" id="{B8F94DD5-EC88-358C-C19C-6C54B9C0E7BD}"/>
              </a:ext>
            </a:extLst>
          </p:cNvPr>
          <p:cNvPicPr>
            <a:picLocks noChangeAspect="1"/>
          </p:cNvPicPr>
          <p:nvPr/>
        </p:nvPicPr>
        <p:blipFill>
          <a:blip r:embed="rId8"/>
          <a:stretch>
            <a:fillRect/>
          </a:stretch>
        </p:blipFill>
        <p:spPr>
          <a:xfrm>
            <a:off x="6172493" y="979889"/>
            <a:ext cx="789854" cy="1614455"/>
          </a:xfrm>
          <a:prstGeom prst="rect">
            <a:avLst/>
          </a:prstGeom>
        </p:spPr>
      </p:pic>
      <p:pic>
        <p:nvPicPr>
          <p:cNvPr id="16" name="Picture 15">
            <a:extLst>
              <a:ext uri="{FF2B5EF4-FFF2-40B4-BE49-F238E27FC236}">
                <a16:creationId xmlns:a16="http://schemas.microsoft.com/office/drawing/2014/main" id="{D0C1E8C5-D822-D82E-78E9-DAE2AE5AEDE2}"/>
              </a:ext>
            </a:extLst>
          </p:cNvPr>
          <p:cNvPicPr>
            <a:picLocks noChangeAspect="1"/>
          </p:cNvPicPr>
          <p:nvPr/>
        </p:nvPicPr>
        <p:blipFill>
          <a:blip r:embed="rId8"/>
          <a:stretch>
            <a:fillRect/>
          </a:stretch>
        </p:blipFill>
        <p:spPr>
          <a:xfrm>
            <a:off x="7298873" y="973359"/>
            <a:ext cx="789854" cy="1614455"/>
          </a:xfrm>
          <a:prstGeom prst="rect">
            <a:avLst/>
          </a:prstGeom>
        </p:spPr>
      </p:pic>
      <p:pic>
        <p:nvPicPr>
          <p:cNvPr id="17" name="Picture 16">
            <a:extLst>
              <a:ext uri="{FF2B5EF4-FFF2-40B4-BE49-F238E27FC236}">
                <a16:creationId xmlns:a16="http://schemas.microsoft.com/office/drawing/2014/main" id="{E2B1DB49-2DFC-B7AE-DBCC-02843A1A9C1C}"/>
              </a:ext>
            </a:extLst>
          </p:cNvPr>
          <p:cNvPicPr>
            <a:picLocks noChangeAspect="1"/>
          </p:cNvPicPr>
          <p:nvPr/>
        </p:nvPicPr>
        <p:blipFill>
          <a:blip r:embed="rId8"/>
          <a:stretch>
            <a:fillRect/>
          </a:stretch>
        </p:blipFill>
        <p:spPr>
          <a:xfrm>
            <a:off x="8715377" y="973359"/>
            <a:ext cx="789854" cy="1614455"/>
          </a:xfrm>
          <a:prstGeom prst="rect">
            <a:avLst/>
          </a:prstGeom>
        </p:spPr>
      </p:pic>
      <p:pic>
        <p:nvPicPr>
          <p:cNvPr id="18" name="Picture 17">
            <a:extLst>
              <a:ext uri="{FF2B5EF4-FFF2-40B4-BE49-F238E27FC236}">
                <a16:creationId xmlns:a16="http://schemas.microsoft.com/office/drawing/2014/main" id="{C992AC50-A1A2-FE94-821C-61B77A27CE41}"/>
              </a:ext>
            </a:extLst>
          </p:cNvPr>
          <p:cNvPicPr>
            <a:picLocks noChangeAspect="1"/>
          </p:cNvPicPr>
          <p:nvPr/>
        </p:nvPicPr>
        <p:blipFill>
          <a:blip r:embed="rId8"/>
          <a:stretch>
            <a:fillRect/>
          </a:stretch>
        </p:blipFill>
        <p:spPr>
          <a:xfrm>
            <a:off x="10034768" y="989125"/>
            <a:ext cx="789854" cy="1614455"/>
          </a:xfrm>
          <a:prstGeom prst="rect">
            <a:avLst/>
          </a:prstGeom>
        </p:spPr>
      </p:pic>
      <p:pic>
        <p:nvPicPr>
          <p:cNvPr id="12" name="Picture 11">
            <a:hlinkClick r:id="rId9" action="ppaction://hlinksldjump"/>
            <a:extLst>
              <a:ext uri="{FF2B5EF4-FFF2-40B4-BE49-F238E27FC236}">
                <a16:creationId xmlns:a16="http://schemas.microsoft.com/office/drawing/2014/main" id="{F2834856-B08D-0B9A-EA08-1BFBF4E7D41C}"/>
              </a:ext>
            </a:extLst>
          </p:cNvPr>
          <p:cNvPicPr>
            <a:picLocks noChangeAspect="1"/>
          </p:cNvPicPr>
          <p:nvPr/>
        </p:nvPicPr>
        <p:blipFill>
          <a:blip r:embed="rId10"/>
          <a:stretch>
            <a:fillRect/>
          </a:stretch>
        </p:blipFill>
        <p:spPr>
          <a:xfrm>
            <a:off x="5889830" y="3281358"/>
            <a:ext cx="1616613" cy="2702457"/>
          </a:xfrm>
          <a:prstGeom prst="rect">
            <a:avLst/>
          </a:prstGeom>
        </p:spPr>
      </p:pic>
      <p:pic>
        <p:nvPicPr>
          <p:cNvPr id="14" name="Picture 13">
            <a:hlinkClick r:id="rId11" action="ppaction://hlinksldjump"/>
            <a:extLst>
              <a:ext uri="{FF2B5EF4-FFF2-40B4-BE49-F238E27FC236}">
                <a16:creationId xmlns:a16="http://schemas.microsoft.com/office/drawing/2014/main" id="{612CA1C8-BF13-B22D-2FB0-3B17379373C7}"/>
              </a:ext>
            </a:extLst>
          </p:cNvPr>
          <p:cNvPicPr>
            <a:picLocks noChangeAspect="1"/>
          </p:cNvPicPr>
          <p:nvPr/>
        </p:nvPicPr>
        <p:blipFill>
          <a:blip r:embed="rId12"/>
          <a:stretch>
            <a:fillRect/>
          </a:stretch>
        </p:blipFill>
        <p:spPr>
          <a:xfrm>
            <a:off x="8135448" y="2594344"/>
            <a:ext cx="1981657" cy="3630458"/>
          </a:xfrm>
          <a:prstGeom prst="rect">
            <a:avLst/>
          </a:prstGeom>
        </p:spPr>
      </p:pic>
      <p:pic>
        <p:nvPicPr>
          <p:cNvPr id="11" name="Picture 10">
            <a:hlinkClick r:id="rId13" action="ppaction://hlinksldjump"/>
            <a:extLst>
              <a:ext uri="{FF2B5EF4-FFF2-40B4-BE49-F238E27FC236}">
                <a16:creationId xmlns:a16="http://schemas.microsoft.com/office/drawing/2014/main" id="{358C39A6-996F-A743-2EF7-C95143E9B936}"/>
              </a:ext>
            </a:extLst>
          </p:cNvPr>
          <p:cNvPicPr>
            <a:picLocks noChangeAspect="1"/>
          </p:cNvPicPr>
          <p:nvPr/>
        </p:nvPicPr>
        <p:blipFill>
          <a:blip r:embed="rId14"/>
          <a:stretch>
            <a:fillRect/>
          </a:stretch>
        </p:blipFill>
        <p:spPr>
          <a:xfrm>
            <a:off x="9411882" y="3429000"/>
            <a:ext cx="1891696" cy="3048522"/>
          </a:xfrm>
          <a:prstGeom prst="rect">
            <a:avLst/>
          </a:prstGeom>
        </p:spPr>
      </p:pic>
      <p:pic>
        <p:nvPicPr>
          <p:cNvPr id="13" name="Picture 12">
            <a:hlinkClick r:id="rId15" action="ppaction://hlinksldjump"/>
            <a:extLst>
              <a:ext uri="{FF2B5EF4-FFF2-40B4-BE49-F238E27FC236}">
                <a16:creationId xmlns:a16="http://schemas.microsoft.com/office/drawing/2014/main" id="{B58BA5A8-2445-AAF9-CEE0-F384FFC17C37}"/>
              </a:ext>
            </a:extLst>
          </p:cNvPr>
          <p:cNvPicPr>
            <a:picLocks noChangeAspect="1"/>
          </p:cNvPicPr>
          <p:nvPr/>
        </p:nvPicPr>
        <p:blipFill>
          <a:blip r:embed="rId16"/>
          <a:stretch>
            <a:fillRect/>
          </a:stretch>
        </p:blipFill>
        <p:spPr>
          <a:xfrm>
            <a:off x="6754258" y="3841475"/>
            <a:ext cx="2266242" cy="2636047"/>
          </a:xfrm>
          <a:prstGeom prst="rect">
            <a:avLst/>
          </a:prstGeom>
        </p:spPr>
      </p:pic>
      <p:pic>
        <p:nvPicPr>
          <p:cNvPr id="19" name="Picture 18">
            <a:hlinkClick r:id="rId17" action="ppaction://hlinksldjump"/>
            <a:extLst>
              <a:ext uri="{FF2B5EF4-FFF2-40B4-BE49-F238E27FC236}">
                <a16:creationId xmlns:a16="http://schemas.microsoft.com/office/drawing/2014/main" id="{A786054F-98AA-A72C-4E26-7555A8AABA32}"/>
              </a:ext>
            </a:extLst>
          </p:cNvPr>
          <p:cNvPicPr>
            <a:picLocks noChangeAspect="1"/>
          </p:cNvPicPr>
          <p:nvPr/>
        </p:nvPicPr>
        <p:blipFill>
          <a:blip r:embed="rId18"/>
          <a:stretch>
            <a:fillRect/>
          </a:stretch>
        </p:blipFill>
        <p:spPr>
          <a:xfrm>
            <a:off x="5226756" y="7998"/>
            <a:ext cx="945737" cy="917771"/>
          </a:xfrm>
          <a:prstGeom prst="rect">
            <a:avLst/>
          </a:prstGeom>
        </p:spPr>
      </p:pic>
    </p:spTree>
    <p:extLst>
      <p:ext uri="{BB962C8B-B14F-4D97-AF65-F5344CB8AC3E}">
        <p14:creationId xmlns:p14="http://schemas.microsoft.com/office/powerpoint/2010/main" val="1058258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209 0.00463 L 0.00196 0.11782 " pathEditMode="fixed" rAng="0" ptsTypes="AA">
                                      <p:cBhvr>
                                        <p:cTn id="6" dur="2000" fill="hold"/>
                                        <p:tgtEl>
                                          <p:spTgt spid="15"/>
                                        </p:tgtEl>
                                        <p:attrNameLst>
                                          <p:attrName>ppt_x</p:attrName>
                                          <p:attrName>ppt_y</p:attrName>
                                        </p:attrNameLst>
                                      </p:cBhvr>
                                      <p:rCtr x="-13" y="5648"/>
                                    </p:animMotion>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04167E-6 0.02084 L -0.00872 -0.88125 " pathEditMode="relative" rAng="0" ptsTypes="AA">
                                      <p:cBhvr>
                                        <p:cTn id="9" dur="2000" fill="hold"/>
                                        <p:tgtEl>
                                          <p:spTgt spid="12"/>
                                        </p:tgtEl>
                                        <p:attrNameLst>
                                          <p:attrName>ppt_x</p:attrName>
                                          <p:attrName>ppt_y</p:attrName>
                                        </p:attrNameLst>
                                      </p:cBhvr>
                                      <p:rCtr x="-443" y="-45116"/>
                                    </p:animMotion>
                                  </p:childTnLst>
                                  <p:subTnLst>
                                    <p:audio>
                                      <p:cMediaNode>
                                        <p:cTn display="0" masterRel="sameClick">
                                          <p:stCondLst>
                                            <p:cond evt="begin" delay="0">
                                              <p:tn val="8"/>
                                            </p:cond>
                                          </p:stCondLst>
                                          <p:endCondLst>
                                            <p:cond evt="onStopAudio" delay="0">
                                              <p:tgtEl>
                                                <p:sldTgt/>
                                              </p:tgtEl>
                                            </p:cond>
                                          </p:endCondLst>
                                        </p:cTn>
                                        <p:tgtEl>
                                          <p:sndTgt r:embed="rId4" name="Chuong dung 02.wav"/>
                                        </p:tgtEl>
                                      </p:cMediaNode>
                                    </p:audio>
                                  </p:subTnLst>
                                </p:cTn>
                              </p:par>
                              <p:par>
                                <p:cTn id="10" presetID="64" presetClass="path" presetSubtype="0" accel="50000" decel="50000" fill="hold" nodeType="withEffect">
                                  <p:stCondLst>
                                    <p:cond delay="0"/>
                                  </p:stCondLst>
                                  <p:childTnLst>
                                    <p:animMotion origin="layout" path="M 0.0086 0.34861 L -0.00182 -0.37894 " pathEditMode="relative" rAng="0" ptsTypes="AA">
                                      <p:cBhvr>
                                        <p:cTn id="11" dur="2000" fill="hold"/>
                                        <p:tgtEl>
                                          <p:spTgt spid="15"/>
                                        </p:tgtEl>
                                        <p:attrNameLst>
                                          <p:attrName>ppt_x</p:attrName>
                                          <p:attrName>ppt_y</p:attrName>
                                        </p:attrNameLst>
                                      </p:cBhvr>
                                      <p:rCtr x="-521" y="-36389"/>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6"/>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7" fill="hold">
                            <p:stCondLst>
                              <p:cond delay="2000"/>
                            </p:stCondLst>
                            <p:childTnLst>
                              <p:par>
                                <p:cTn id="18" presetID="64" presetClass="path" presetSubtype="0" accel="50000" decel="50000" fill="hold" nodeType="afterEffect">
                                  <p:stCondLst>
                                    <p:cond delay="0"/>
                                  </p:stCondLst>
                                  <p:childTnLst>
                                    <p:animMotion origin="layout" path="M 5E-6 -4.81481E-6 L -0.02304 -0.9662 " pathEditMode="relative" rAng="0" ptsTypes="AA">
                                      <p:cBhvr>
                                        <p:cTn id="19" dur="2000" fill="hold"/>
                                        <p:tgtEl>
                                          <p:spTgt spid="13"/>
                                        </p:tgtEl>
                                        <p:attrNameLst>
                                          <p:attrName>ppt_x</p:attrName>
                                          <p:attrName>ppt_y</p:attrName>
                                        </p:attrNameLst>
                                      </p:cBhvr>
                                      <p:rCtr x="-1159" y="-48310"/>
                                    </p:animMotion>
                                  </p:childTnLst>
                                  <p:subTnLst>
                                    <p:audio>
                                      <p:cMediaNode>
                                        <p:cTn display="0" masterRel="sameClick">
                                          <p:stCondLst>
                                            <p:cond evt="begin" delay="0">
                                              <p:tn val="18"/>
                                            </p:cond>
                                          </p:stCondLst>
                                          <p:endCondLst>
                                            <p:cond evt="onStopAudio" delay="0">
                                              <p:tgtEl>
                                                <p:sldTgt/>
                                              </p:tgtEl>
                                            </p:cond>
                                          </p:endCondLst>
                                        </p:cTn>
                                        <p:tgtEl>
                                          <p:sndTgt r:embed="rId4" name="Chuong dung 02.wav"/>
                                        </p:tgtEl>
                                      </p:cMediaNode>
                                    </p:audio>
                                  </p:subTnLst>
                                </p:cTn>
                              </p:par>
                              <p:par>
                                <p:cTn id="20" presetID="64" presetClass="path" presetSubtype="0" accel="50000" decel="50000" fill="hold" nodeType="withEffect">
                                  <p:stCondLst>
                                    <p:cond delay="0"/>
                                  </p:stCondLst>
                                  <p:childTnLst>
                                    <p:animMotion origin="layout" path="M 4.16667E-6 0.25 L -0.00859 -0.40116 " pathEditMode="relative" rAng="0" ptsTypes="AA">
                                      <p:cBhvr>
                                        <p:cTn id="21" dur="2000" fill="hold"/>
                                        <p:tgtEl>
                                          <p:spTgt spid="16"/>
                                        </p:tgtEl>
                                        <p:attrNameLst>
                                          <p:attrName>ppt_x</p:attrName>
                                          <p:attrName>ppt_y</p:attrName>
                                        </p:attrNameLst>
                                      </p:cBhvr>
                                      <p:rCtr x="-313" y="-33426"/>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7.40741E-7 L 0.0177 0.24051 " pathEditMode="relative" rAng="0" ptsTypes="AA">
                                      <p:cBhvr>
                                        <p:cTn id="26" dur="2000" fill="hold"/>
                                        <p:tgtEl>
                                          <p:spTgt spid="17"/>
                                        </p:tgtEl>
                                        <p:attrNameLst>
                                          <p:attrName>ppt_x</p:attrName>
                                          <p:attrName>ppt_y</p:attrName>
                                        </p:attrNameLst>
                                      </p:cBhvr>
                                      <p:rCtr x="885" y="12014"/>
                                    </p:animMotion>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7" fill="hold">
                            <p:stCondLst>
                              <p:cond delay="2000"/>
                            </p:stCondLst>
                            <p:childTnLst>
                              <p:par>
                                <p:cTn id="28" presetID="64" presetClass="path" presetSubtype="0" accel="50000" decel="50000" fill="hold" nodeType="afterEffect">
                                  <p:stCondLst>
                                    <p:cond delay="0"/>
                                  </p:stCondLst>
                                  <p:childTnLst>
                                    <p:animMotion origin="layout" path="M 2.29167E-6 -4.07407E-6 L 0.00469 -0.92106 " pathEditMode="relative" rAng="0" ptsTypes="AA">
                                      <p:cBhvr>
                                        <p:cTn id="29" dur="2000" fill="hold"/>
                                        <p:tgtEl>
                                          <p:spTgt spid="14"/>
                                        </p:tgtEl>
                                        <p:attrNameLst>
                                          <p:attrName>ppt_x</p:attrName>
                                          <p:attrName>ppt_y</p:attrName>
                                        </p:attrNameLst>
                                      </p:cBhvr>
                                      <p:rCtr x="234" y="-46065"/>
                                    </p:animMotion>
                                  </p:childTnLst>
                                  <p:subTnLst>
                                    <p:audio>
                                      <p:cMediaNode>
                                        <p:cTn display="0" masterRel="sameClick">
                                          <p:stCondLst>
                                            <p:cond evt="begin" delay="0">
                                              <p:tn val="28"/>
                                            </p:cond>
                                          </p:stCondLst>
                                          <p:endCondLst>
                                            <p:cond evt="onStopAudio" delay="0">
                                              <p:tgtEl>
                                                <p:sldTgt/>
                                              </p:tgtEl>
                                            </p:cond>
                                          </p:endCondLst>
                                        </p:cTn>
                                        <p:tgtEl>
                                          <p:sndTgt r:embed="rId4" name="Chuong dung 02.wav"/>
                                        </p:tgtEl>
                                      </p:cMediaNode>
                                    </p:audio>
                                  </p:subTnLst>
                                </p:cTn>
                              </p:par>
                              <p:par>
                                <p:cTn id="30" presetID="64" presetClass="path" presetSubtype="0" accel="50000" decel="50000" fill="hold" nodeType="withEffect">
                                  <p:stCondLst>
                                    <p:cond delay="0"/>
                                  </p:stCondLst>
                                  <p:childTnLst>
                                    <p:animMotion origin="layout" path="M 4.375E-6 -7.40741E-7 L 0.00599 -0.3912 " pathEditMode="relative" rAng="0" ptsTypes="AA">
                                      <p:cBhvr>
                                        <p:cTn id="31" dur="2000" fill="hold"/>
                                        <p:tgtEl>
                                          <p:spTgt spid="17"/>
                                        </p:tgtEl>
                                        <p:attrNameLst>
                                          <p:attrName>ppt_x</p:attrName>
                                          <p:attrName>ppt_y</p:attrName>
                                        </p:attrNameLst>
                                      </p:cBhvr>
                                      <p:rCtr x="299" y="-19560"/>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4.44444E-6 L -0.00534 0.16921 " pathEditMode="relative" rAng="0" ptsTypes="AA">
                                      <p:cBhvr>
                                        <p:cTn id="36" dur="2000" fill="hold"/>
                                        <p:tgtEl>
                                          <p:spTgt spid="18"/>
                                        </p:tgtEl>
                                        <p:attrNameLst>
                                          <p:attrName>ppt_x</p:attrName>
                                          <p:attrName>ppt_y</p:attrName>
                                        </p:attrNameLst>
                                      </p:cBhvr>
                                      <p:rCtr x="-273" y="8449"/>
                                    </p:animMotion>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7" fill="hold">
                            <p:stCondLst>
                              <p:cond delay="2000"/>
                            </p:stCondLst>
                            <p:childTnLst>
                              <p:par>
                                <p:cTn id="38" presetID="64" presetClass="path" presetSubtype="0" accel="50000" decel="50000" fill="hold" nodeType="afterEffect">
                                  <p:stCondLst>
                                    <p:cond delay="0"/>
                                  </p:stCondLst>
                                  <p:childTnLst>
                                    <p:animMotion origin="layout" path="M 8.33333E-7 -2.22222E-6 L 0.02383 -0.9544 " pathEditMode="relative" rAng="0" ptsTypes="AA">
                                      <p:cBhvr>
                                        <p:cTn id="39" dur="2000" fill="hold"/>
                                        <p:tgtEl>
                                          <p:spTgt spid="11"/>
                                        </p:tgtEl>
                                        <p:attrNameLst>
                                          <p:attrName>ppt_x</p:attrName>
                                          <p:attrName>ppt_y</p:attrName>
                                        </p:attrNameLst>
                                      </p:cBhvr>
                                      <p:rCtr x="1185" y="-47731"/>
                                    </p:animMotion>
                                  </p:childTnLst>
                                  <p:subTnLst>
                                    <p:audio>
                                      <p:cMediaNode>
                                        <p:cTn display="0" masterRel="sameClick">
                                          <p:stCondLst>
                                            <p:cond evt="begin" delay="0">
                                              <p:tn val="38"/>
                                            </p:cond>
                                          </p:stCondLst>
                                          <p:endCondLst>
                                            <p:cond evt="onStopAudio" delay="0">
                                              <p:tgtEl>
                                                <p:sldTgt/>
                                              </p:tgtEl>
                                            </p:cond>
                                          </p:endCondLst>
                                        </p:cTn>
                                        <p:tgtEl>
                                          <p:sndTgt r:embed="rId4" name="Chuong dung 02.wav"/>
                                        </p:tgtEl>
                                      </p:cMediaNode>
                                    </p:audio>
                                  </p:subTnLst>
                                </p:cTn>
                              </p:par>
                              <p:par>
                                <p:cTn id="40" presetID="64" presetClass="path" presetSubtype="0" accel="50000" decel="50000" fill="hold" nodeType="withEffect">
                                  <p:stCondLst>
                                    <p:cond delay="0"/>
                                  </p:stCondLst>
                                  <p:childTnLst>
                                    <p:animMotion origin="layout" path="M 1.25E-6 4.44444E-6 L -0.00182 -0.39028 " pathEditMode="relative" rAng="0" ptsTypes="AA">
                                      <p:cBhvr>
                                        <p:cTn id="41" dur="2000" fill="hold"/>
                                        <p:tgtEl>
                                          <p:spTgt spid="18"/>
                                        </p:tgtEl>
                                        <p:attrNameLst>
                                          <p:attrName>ppt_x</p:attrName>
                                          <p:attrName>ppt_y</p:attrName>
                                        </p:attrNameLst>
                                      </p:cBhvr>
                                      <p:rCtr x="-91" y="-19514"/>
                                    </p:animMotion>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295DD3-BCBB-D39E-99C5-3A2D1A782873}"/>
              </a:ext>
            </a:extLst>
          </p:cNvPr>
          <p:cNvGrpSpPr/>
          <p:nvPr/>
        </p:nvGrpSpPr>
        <p:grpSpPr>
          <a:xfrm>
            <a:off x="1916076" y="436073"/>
            <a:ext cx="9125851" cy="2049023"/>
            <a:chOff x="147964" y="147365"/>
            <a:chExt cx="13909355" cy="2021573"/>
          </a:xfrm>
        </p:grpSpPr>
        <p:sp>
          <p:nvSpPr>
            <p:cNvPr id="5" name="Rectangle 1">
              <a:extLst>
                <a:ext uri="{FF2B5EF4-FFF2-40B4-BE49-F238E27FC236}">
                  <a16:creationId xmlns:a16="http://schemas.microsoft.com/office/drawing/2014/main" id="{F54680A0-C171-F58D-5E2A-A0E020808A64}"/>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 xmlns:ask="http://schemas.microsoft.com/office/drawing/2018/sketchyshapes" sd="1018328812">
                    <a:custGeom>
                      <a:avLst/>
                      <a:gdLst>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2049023" fill="none" extrusionOk="0">
                          <a:moveTo>
                            <a:pt x="0" y="0"/>
                          </a:moveTo>
                          <a:cubicBezTo>
                            <a:pt x="3003766" y="-135785"/>
                            <a:pt x="5229939" y="-48658"/>
                            <a:pt x="9074237" y="0"/>
                          </a:cubicBezTo>
                          <a:cubicBezTo>
                            <a:pt x="8910317" y="430638"/>
                            <a:pt x="8985177" y="1445636"/>
                            <a:pt x="9074237" y="2049023"/>
                          </a:cubicBezTo>
                          <a:cubicBezTo>
                            <a:pt x="4808979" y="1947532"/>
                            <a:pt x="2113910" y="1757161"/>
                            <a:pt x="0" y="2049023"/>
                          </a:cubicBezTo>
                          <a:cubicBezTo>
                            <a:pt x="53046" y="1391827"/>
                            <a:pt x="57877" y="461914"/>
                            <a:pt x="0" y="0"/>
                          </a:cubicBezTo>
                          <a:close/>
                        </a:path>
                        <a:path w="9074237" h="2049023" stroke="0" extrusionOk="0">
                          <a:moveTo>
                            <a:pt x="0" y="0"/>
                          </a:moveTo>
                          <a:cubicBezTo>
                            <a:pt x="4046591" y="-175043"/>
                            <a:pt x="7044930" y="-125097"/>
                            <a:pt x="9074237" y="0"/>
                          </a:cubicBezTo>
                          <a:cubicBezTo>
                            <a:pt x="9032148" y="297016"/>
                            <a:pt x="9137948" y="1299276"/>
                            <a:pt x="9074237" y="2049023"/>
                          </a:cubicBezTo>
                          <a:cubicBezTo>
                            <a:pt x="6052128" y="1955725"/>
                            <a:pt x="2273855" y="2371119"/>
                            <a:pt x="0" y="2049023"/>
                          </a:cubicBezTo>
                          <a:cubicBezTo>
                            <a:pt x="53144" y="1471508"/>
                            <a:pt x="78471" y="1072010"/>
                            <a:pt x="0" y="0"/>
                          </a:cubicBezTo>
                          <a:close/>
                        </a:path>
                        <a:path w="9074237" h="2049023" fill="none" stroke="0" extrusionOk="0">
                          <a:moveTo>
                            <a:pt x="0" y="0"/>
                          </a:moveTo>
                          <a:cubicBezTo>
                            <a:pt x="3062315" y="-153407"/>
                            <a:pt x="5374300" y="-22762"/>
                            <a:pt x="9074237" y="0"/>
                          </a:cubicBezTo>
                          <a:cubicBezTo>
                            <a:pt x="8940885" y="364916"/>
                            <a:pt x="9075175" y="1493187"/>
                            <a:pt x="9074237" y="2049023"/>
                          </a:cubicBezTo>
                          <a:cubicBezTo>
                            <a:pt x="4426960" y="1679048"/>
                            <a:pt x="2237151" y="1710244"/>
                            <a:pt x="0" y="2049023"/>
                          </a:cubicBezTo>
                          <a:cubicBezTo>
                            <a:pt x="76067" y="1346540"/>
                            <a:pt x="23146" y="387676"/>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9BB54BA9-261D-F05C-73CF-D3D15369D866}"/>
                </a:ext>
              </a:extLst>
            </p:cNvPr>
            <p:cNvSpPr txBox="1"/>
            <p:nvPr/>
          </p:nvSpPr>
          <p:spPr>
            <a:xfrm>
              <a:off x="147964" y="433679"/>
              <a:ext cx="13622079" cy="8502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5000" b="1" i="0" u="none" strike="noStrike" kern="0" cap="none" spc="-15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1 tấn = ...kg</a:t>
              </a:r>
              <a:endParaRPr kumimoji="0" lang="en-US" altLang="en-US" sz="5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7" name="Group 6">
            <a:extLst>
              <a:ext uri="{FF2B5EF4-FFF2-40B4-BE49-F238E27FC236}">
                <a16:creationId xmlns:a16="http://schemas.microsoft.com/office/drawing/2014/main" id="{6A9B6D05-EDC5-3E7B-0A98-797CD46EA6A2}"/>
              </a:ext>
            </a:extLst>
          </p:cNvPr>
          <p:cNvGrpSpPr/>
          <p:nvPr/>
        </p:nvGrpSpPr>
        <p:grpSpPr>
          <a:xfrm>
            <a:off x="1334726" y="3207610"/>
            <a:ext cx="4537107" cy="1129886"/>
            <a:chOff x="6830721" y="2864057"/>
            <a:chExt cx="4537107" cy="1129886"/>
          </a:xfrm>
          <a:solidFill>
            <a:sysClr val="window" lastClr="FFFFFF"/>
          </a:solidFill>
        </p:grpSpPr>
        <p:sp>
          <p:nvSpPr>
            <p:cNvPr id="8" name="Rectangle: Rounded Corners 7">
              <a:extLst>
                <a:ext uri="{FF2B5EF4-FFF2-40B4-BE49-F238E27FC236}">
                  <a16:creationId xmlns:a16="http://schemas.microsoft.com/office/drawing/2014/main" id="{1A138B0E-3E83-267A-1999-820E406E0B8A}"/>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B8B6908-DB9F-134B-98FB-48A10DF7C8BC}"/>
                </a:ext>
              </a:extLst>
            </p:cNvPr>
            <p:cNvSpPr txBox="1"/>
            <p:nvPr/>
          </p:nvSpPr>
          <p:spPr>
            <a:xfrm>
              <a:off x="6919772" y="3015777"/>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1000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a:extLst>
              <a:ext uri="{FF2B5EF4-FFF2-40B4-BE49-F238E27FC236}">
                <a16:creationId xmlns:a16="http://schemas.microsoft.com/office/drawing/2014/main" id="{6679D93E-BD1D-8262-9AC4-236CA515883A}"/>
              </a:ext>
            </a:extLst>
          </p:cNvPr>
          <p:cNvGrpSpPr/>
          <p:nvPr/>
        </p:nvGrpSpPr>
        <p:grpSpPr>
          <a:xfrm>
            <a:off x="6968165" y="3246577"/>
            <a:ext cx="4537107" cy="1129886"/>
            <a:chOff x="945769" y="2885360"/>
            <a:chExt cx="4537107" cy="1129886"/>
          </a:xfrm>
        </p:grpSpPr>
        <p:sp>
          <p:nvSpPr>
            <p:cNvPr id="11" name="Rectangle: Rounded Corners 10">
              <a:extLst>
                <a:ext uri="{FF2B5EF4-FFF2-40B4-BE49-F238E27FC236}">
                  <a16:creationId xmlns:a16="http://schemas.microsoft.com/office/drawing/2014/main" id="{0F2945C9-99FE-F73F-4843-B099455F195D}"/>
                </a:ext>
              </a:extLst>
            </p:cNvPr>
            <p:cNvSpPr/>
            <p:nvPr/>
          </p:nvSpPr>
          <p:spPr>
            <a:xfrm>
              <a:off x="945769" y="2885360"/>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9B25D3-AA2E-20D2-E2CB-CE8D652B314B}"/>
                </a:ext>
              </a:extLst>
            </p:cNvPr>
            <p:cNvSpPr txBox="1"/>
            <p:nvPr/>
          </p:nvSpPr>
          <p:spPr>
            <a:xfrm>
              <a:off x="1405566" y="3065514"/>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10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a:extLst>
              <a:ext uri="{FF2B5EF4-FFF2-40B4-BE49-F238E27FC236}">
                <a16:creationId xmlns:a16="http://schemas.microsoft.com/office/drawing/2014/main" id="{FA4F3940-7772-7C86-149D-D29EF562F8DF}"/>
              </a:ext>
            </a:extLst>
          </p:cNvPr>
          <p:cNvGrpSpPr/>
          <p:nvPr/>
        </p:nvGrpSpPr>
        <p:grpSpPr>
          <a:xfrm>
            <a:off x="1210590" y="5112628"/>
            <a:ext cx="4537107" cy="1129886"/>
            <a:chOff x="981375" y="4872764"/>
            <a:chExt cx="4537107" cy="1129886"/>
          </a:xfrm>
        </p:grpSpPr>
        <p:sp>
          <p:nvSpPr>
            <p:cNvPr id="14" name="Rectangle: Rounded Corners 13">
              <a:extLst>
                <a:ext uri="{FF2B5EF4-FFF2-40B4-BE49-F238E27FC236}">
                  <a16:creationId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CA04997-F40D-5925-064B-24E35B803FAA}"/>
                </a:ext>
              </a:extLst>
            </p:cNvPr>
            <p:cNvSpPr txBox="1"/>
            <p:nvPr/>
          </p:nvSpPr>
          <p:spPr>
            <a:xfrm>
              <a:off x="1361977" y="5121675"/>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100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2C22841F-DF84-241B-99CA-FBE069DDE1D0}"/>
              </a:ext>
            </a:extLst>
          </p:cNvPr>
          <p:cNvGrpSpPr/>
          <p:nvPr/>
        </p:nvGrpSpPr>
        <p:grpSpPr>
          <a:xfrm>
            <a:off x="7003771" y="5062320"/>
            <a:ext cx="4572721" cy="1129886"/>
            <a:chOff x="6830721" y="4714800"/>
            <a:chExt cx="4572721" cy="1129886"/>
          </a:xfrm>
          <a:solidFill>
            <a:sysClr val="window" lastClr="FFFFFF"/>
          </a:solidFill>
        </p:grpSpPr>
        <p:sp>
          <p:nvSpPr>
            <p:cNvPr id="17" name="Rectangle: Rounded Corners 16">
              <a:extLst>
                <a:ext uri="{FF2B5EF4-FFF2-40B4-BE49-F238E27FC236}">
                  <a16:creationId xmlns:a16="http://schemas.microsoft.com/office/drawing/2014/main" id="{4115C3A1-C692-E97C-058A-D544A7475FC1}"/>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D9210E4-0FE1-5F02-F851-C6980A4434E1}"/>
                </a:ext>
              </a:extLst>
            </p:cNvPr>
            <p:cNvSpPr txBox="1"/>
            <p:nvPr/>
          </p:nvSpPr>
          <p:spPr>
            <a:xfrm>
              <a:off x="7421378" y="4814611"/>
              <a:ext cx="398206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10 000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DAFA8181-D746-C532-A2ED-45C3AB8329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411621"/>
            <a:ext cx="953350" cy="857536"/>
          </a:xfrm>
          <a:prstGeom prst="rect">
            <a:avLst/>
          </a:prstGeom>
        </p:spPr>
      </p:pic>
      <p:pic>
        <p:nvPicPr>
          <p:cNvPr id="20" name="Picture 19">
            <a:extLst>
              <a:ext uri="{FF2B5EF4-FFF2-40B4-BE49-F238E27FC236}">
                <a16:creationId xmlns:a16="http://schemas.microsoft.com/office/drawing/2014/main" id="{24FD5338-B56D-15E2-D1A1-0AA8F30F3C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225769"/>
            <a:ext cx="891076" cy="896464"/>
          </a:xfrm>
          <a:prstGeom prst="rect">
            <a:avLst/>
          </a:prstGeom>
        </p:spPr>
      </p:pic>
      <p:pic>
        <p:nvPicPr>
          <p:cNvPr id="21" name="Picture 20">
            <a:extLst>
              <a:ext uri="{FF2B5EF4-FFF2-40B4-BE49-F238E27FC236}">
                <a16:creationId xmlns:a16="http://schemas.microsoft.com/office/drawing/2014/main" id="{DA1F16BE-1AE7-06E7-58A3-F93761C287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243189"/>
            <a:ext cx="891076" cy="896464"/>
          </a:xfrm>
          <a:prstGeom prst="rect">
            <a:avLst/>
          </a:prstGeom>
        </p:spPr>
      </p:pic>
      <p:pic>
        <p:nvPicPr>
          <p:cNvPr id="22" name="Picture 21">
            <a:extLst>
              <a:ext uri="{FF2B5EF4-FFF2-40B4-BE49-F238E27FC236}">
                <a16:creationId xmlns:a16="http://schemas.microsoft.com/office/drawing/2014/main" id="{C6CBE565-A0F3-E0A3-B773-2DFE452D80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300924" y="5127441"/>
            <a:ext cx="891076" cy="896464"/>
          </a:xfrm>
          <a:prstGeom prst="rect">
            <a:avLst/>
          </a:prstGeom>
        </p:spPr>
      </p:pic>
      <p:pic>
        <p:nvPicPr>
          <p:cNvPr id="23" name="Picture 22">
            <a:extLst>
              <a:ext uri="{FF2B5EF4-FFF2-40B4-BE49-F238E27FC236}">
                <a16:creationId xmlns:a16="http://schemas.microsoft.com/office/drawing/2014/main" id="{695ED675-530E-2FEB-5165-D5A9D6C9BE35}"/>
              </a:ext>
            </a:extLst>
          </p:cNvPr>
          <p:cNvPicPr>
            <a:picLocks noChangeAspect="1"/>
          </p:cNvPicPr>
          <p:nvPr/>
        </p:nvPicPr>
        <p:blipFill>
          <a:blip r:embed="rId7"/>
          <a:stretch>
            <a:fillRect/>
          </a:stretch>
        </p:blipFill>
        <p:spPr>
          <a:xfrm>
            <a:off x="375374" y="3094371"/>
            <a:ext cx="1475271" cy="1492036"/>
          </a:xfrm>
          <a:prstGeom prst="rect">
            <a:avLst/>
          </a:prstGeom>
        </p:spPr>
      </p:pic>
      <p:pic>
        <p:nvPicPr>
          <p:cNvPr id="24" name="Picture 23">
            <a:extLst>
              <a:ext uri="{FF2B5EF4-FFF2-40B4-BE49-F238E27FC236}">
                <a16:creationId xmlns:a16="http://schemas.microsoft.com/office/drawing/2014/main" id="{3FB107B9-225D-0A67-1870-EF082249D7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pic>
        <p:nvPicPr>
          <p:cNvPr id="25" name="Picture 24">
            <a:extLst>
              <a:ext uri="{FF2B5EF4-FFF2-40B4-BE49-F238E27FC236}">
                <a16:creationId xmlns:a16="http://schemas.microsoft.com/office/drawing/2014/main" id="{325FDFC4-4EE5-97AA-5A7D-84B92F0B8C8A}"/>
              </a:ext>
            </a:extLst>
          </p:cNvPr>
          <p:cNvPicPr>
            <a:picLocks noChangeAspect="1"/>
          </p:cNvPicPr>
          <p:nvPr/>
        </p:nvPicPr>
        <p:blipFill rotWithShape="1">
          <a:blip r:embed="rId9"/>
          <a:srcRect r="50703"/>
          <a:stretch/>
        </p:blipFill>
        <p:spPr>
          <a:xfrm>
            <a:off x="314960" y="4906028"/>
            <a:ext cx="1487889" cy="1570786"/>
          </a:xfrm>
          <a:prstGeom prst="rect">
            <a:avLst/>
          </a:prstGeom>
        </p:spPr>
      </p:pic>
      <p:pic>
        <p:nvPicPr>
          <p:cNvPr id="26" name="Picture 25">
            <a:extLst>
              <a:ext uri="{FF2B5EF4-FFF2-40B4-BE49-F238E27FC236}">
                <a16:creationId xmlns:a16="http://schemas.microsoft.com/office/drawing/2014/main" id="{4E5C59F7-822D-9CD5-0296-1CB89FF1D64E}"/>
              </a:ext>
            </a:extLst>
          </p:cNvPr>
          <p:cNvPicPr>
            <a:picLocks noChangeAspect="1"/>
          </p:cNvPicPr>
          <p:nvPr/>
        </p:nvPicPr>
        <p:blipFill>
          <a:blip r:embed="rId10"/>
          <a:stretch>
            <a:fillRect/>
          </a:stretch>
        </p:blipFill>
        <p:spPr>
          <a:xfrm>
            <a:off x="6504809" y="4820491"/>
            <a:ext cx="1365186" cy="1570786"/>
          </a:xfrm>
          <a:prstGeom prst="rect">
            <a:avLst/>
          </a:prstGeom>
        </p:spPr>
      </p:pic>
      <p:pic>
        <p:nvPicPr>
          <p:cNvPr id="27" name="Picture 26">
            <a:extLst>
              <a:ext uri="{FF2B5EF4-FFF2-40B4-BE49-F238E27FC236}">
                <a16:creationId xmlns:a16="http://schemas.microsoft.com/office/drawing/2014/main" id="{F1A334BE-A0C4-E82A-98A4-B7253108C02F}"/>
              </a:ext>
            </a:extLst>
          </p:cNvPr>
          <p:cNvPicPr>
            <a:picLocks noChangeAspect="1"/>
          </p:cNvPicPr>
          <p:nvPr/>
        </p:nvPicPr>
        <p:blipFill>
          <a:blip r:embed="rId11"/>
          <a:stretch>
            <a:fillRect/>
          </a:stretch>
        </p:blipFill>
        <p:spPr>
          <a:xfrm>
            <a:off x="77469" y="-36695"/>
            <a:ext cx="2266242" cy="2636047"/>
          </a:xfrm>
          <a:prstGeom prst="rect">
            <a:avLst/>
          </a:prstGeom>
        </p:spPr>
      </p:pic>
      <p:pic>
        <p:nvPicPr>
          <p:cNvPr id="30" name="Picture 29">
            <a:hlinkClick r:id="rId12" action="ppaction://hlinksldjump"/>
            <a:extLst>
              <a:ext uri="{FF2B5EF4-FFF2-40B4-BE49-F238E27FC236}">
                <a16:creationId xmlns:a16="http://schemas.microsoft.com/office/drawing/2014/main" id="{A10127D6-11F5-1908-5631-E200C0ED543A}"/>
              </a:ext>
            </a:extLst>
          </p:cNvPr>
          <p:cNvPicPr>
            <a:picLocks noChangeAspect="1"/>
          </p:cNvPicPr>
          <p:nvPr/>
        </p:nvPicPr>
        <p:blipFill>
          <a:blip r:embed="rId13"/>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588171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153F4D-08E0-A7BE-4B89-EE4B0CD765DF}"/>
              </a:ext>
            </a:extLst>
          </p:cNvPr>
          <p:cNvGrpSpPr/>
          <p:nvPr/>
        </p:nvGrpSpPr>
        <p:grpSpPr>
          <a:xfrm>
            <a:off x="1171417" y="415118"/>
            <a:ext cx="10085212" cy="2021175"/>
            <a:chOff x="330935" y="-47311"/>
            <a:chExt cx="13726384" cy="1983318"/>
          </a:xfrm>
        </p:grpSpPr>
        <p:sp>
          <p:nvSpPr>
            <p:cNvPr id="3" name="Rectangle 1">
              <a:extLst>
                <a:ext uri="{FF2B5EF4-FFF2-40B4-BE49-F238E27FC236}">
                  <a16:creationId xmlns:a16="http://schemas.microsoft.com/office/drawing/2014/main" id="{A57BD7C0-D3B1-7387-7C39-04BC255884D9}"/>
                </a:ext>
              </a:extLst>
            </p:cNvPr>
            <p:cNvSpPr/>
            <p:nvPr/>
          </p:nvSpPr>
          <p:spPr>
            <a:xfrm>
              <a:off x="330935" y="-47311"/>
              <a:ext cx="13726384" cy="1983318"/>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 xmlns:ask="http://schemas.microsoft.com/office/drawing/2018/sketchyshapes" sd="1018328812">
                    <a:custGeom>
                      <a:avLst/>
                      <a:gdLst>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5212" h="2021175" fill="none" extrusionOk="0">
                          <a:moveTo>
                            <a:pt x="0" y="0"/>
                          </a:moveTo>
                          <a:cubicBezTo>
                            <a:pt x="3625464" y="29772"/>
                            <a:pt x="5717276" y="119650"/>
                            <a:pt x="10085212" y="0"/>
                          </a:cubicBezTo>
                          <a:cubicBezTo>
                            <a:pt x="9934324" y="392039"/>
                            <a:pt x="10041099" y="1438116"/>
                            <a:pt x="10085212" y="2021175"/>
                          </a:cubicBezTo>
                          <a:cubicBezTo>
                            <a:pt x="5468331" y="1845645"/>
                            <a:pt x="2347494" y="1711583"/>
                            <a:pt x="0" y="2021175"/>
                          </a:cubicBezTo>
                          <a:cubicBezTo>
                            <a:pt x="78958" y="1311954"/>
                            <a:pt x="75205" y="472254"/>
                            <a:pt x="0" y="0"/>
                          </a:cubicBezTo>
                          <a:close/>
                        </a:path>
                        <a:path w="10085212" h="2021175" stroke="0" extrusionOk="0">
                          <a:moveTo>
                            <a:pt x="0" y="0"/>
                          </a:moveTo>
                          <a:cubicBezTo>
                            <a:pt x="4935464" y="-41256"/>
                            <a:pt x="7721555" y="-112809"/>
                            <a:pt x="10085212" y="0"/>
                          </a:cubicBezTo>
                          <a:cubicBezTo>
                            <a:pt x="10009734" y="264851"/>
                            <a:pt x="10121447" y="1319859"/>
                            <a:pt x="10085212" y="2021175"/>
                          </a:cubicBezTo>
                          <a:cubicBezTo>
                            <a:pt x="6681439" y="1929038"/>
                            <a:pt x="2458289" y="2322959"/>
                            <a:pt x="0" y="2021175"/>
                          </a:cubicBezTo>
                          <a:cubicBezTo>
                            <a:pt x="18965" y="1440248"/>
                            <a:pt x="86832" y="984734"/>
                            <a:pt x="0" y="0"/>
                          </a:cubicBezTo>
                          <a:close/>
                        </a:path>
                        <a:path w="10085212" h="2021175" fill="none" stroke="0" extrusionOk="0">
                          <a:moveTo>
                            <a:pt x="0" y="0"/>
                          </a:moveTo>
                          <a:cubicBezTo>
                            <a:pt x="3535410" y="-142831"/>
                            <a:pt x="5992458" y="21990"/>
                            <a:pt x="10085212" y="0"/>
                          </a:cubicBezTo>
                          <a:cubicBezTo>
                            <a:pt x="9858658" y="351664"/>
                            <a:pt x="10083099" y="1531820"/>
                            <a:pt x="10085212" y="2021175"/>
                          </a:cubicBezTo>
                          <a:cubicBezTo>
                            <a:pt x="4985285" y="1737327"/>
                            <a:pt x="2506239" y="1609391"/>
                            <a:pt x="0" y="2021175"/>
                          </a:cubicBezTo>
                          <a:cubicBezTo>
                            <a:pt x="83247" y="1324211"/>
                            <a:pt x="29042" y="415860"/>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DF6F7F1-1737-DB21-35B3-F788C24DE172}"/>
                </a:ext>
              </a:extLst>
            </p:cNvPr>
            <p:cNvSpPr txBox="1"/>
            <p:nvPr/>
          </p:nvSpPr>
          <p:spPr>
            <a:xfrm>
              <a:off x="330935" y="286316"/>
              <a:ext cx="13622081" cy="7550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400" b="1" i="0" u="none" strike="noStrike" kern="0" cap="none" spc="-15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35 yến</a:t>
              </a:r>
              <a:r>
                <a:rPr kumimoji="0" lang="vi-VN" altLang="en-US" sz="4400" b="1" i="0" u="none" strike="noStrike" kern="0" cap="none" spc="-150" normalizeH="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 ....kg</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B9E1A479-0C52-232E-AE64-196F67FF84E2}"/>
              </a:ext>
            </a:extLst>
          </p:cNvPr>
          <p:cNvGrpSpPr/>
          <p:nvPr/>
        </p:nvGrpSpPr>
        <p:grpSpPr>
          <a:xfrm>
            <a:off x="7053189" y="3197419"/>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D1E3807A-A76A-9F89-5990-AB6E72ED82E9}"/>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87E7967-F63D-1AB8-80BC-D49CC258A0DC}"/>
                </a:ext>
              </a:extLst>
            </p:cNvPr>
            <p:cNvSpPr txBox="1"/>
            <p:nvPr/>
          </p:nvSpPr>
          <p:spPr>
            <a:xfrm>
              <a:off x="7176312" y="3054934"/>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350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929440CF-D804-27BB-1642-55CFA2C0C566}"/>
              </a:ext>
            </a:extLst>
          </p:cNvPr>
          <p:cNvGrpSpPr/>
          <p:nvPr/>
        </p:nvGrpSpPr>
        <p:grpSpPr>
          <a:xfrm>
            <a:off x="1233375" y="3251900"/>
            <a:ext cx="4537107" cy="1129886"/>
            <a:chOff x="981375" y="2864057"/>
            <a:chExt cx="4537107" cy="1129886"/>
          </a:xfrm>
        </p:grpSpPr>
        <p:sp>
          <p:nvSpPr>
            <p:cNvPr id="9" name="Rectangle: Rounded Corners 8">
              <a:extLst>
                <a:ext uri="{FF2B5EF4-FFF2-40B4-BE49-F238E27FC236}">
                  <a16:creationId xmlns:a16="http://schemas.microsoft.com/office/drawing/2014/main" id="{C51E4208-4F36-2444-2A6B-ED88A983BA60}"/>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263C82CB-356C-E6CB-F67A-AE5C669EFB09}"/>
                </a:ext>
              </a:extLst>
            </p:cNvPr>
            <p:cNvSpPr txBox="1"/>
            <p:nvPr/>
          </p:nvSpPr>
          <p:spPr>
            <a:xfrm>
              <a:off x="1142669"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smtClean="0">
                  <a:ln>
                    <a:noFill/>
                  </a:ln>
                  <a:solidFill>
                    <a:prstClr val="black"/>
                  </a:solidFill>
                  <a:effectLst/>
                  <a:uLnTx/>
                  <a:uFillTx/>
                  <a:latin typeface="Cambria" panose="02040503050406030204" pitchFamily="18" charset="0"/>
                  <a:ea typeface="+mn-ea"/>
                  <a:cs typeface="+mn-cs"/>
                </a:rPr>
                <a:t>35</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D7C7DB25-6557-3641-BF79-F8524B0C3A4B}"/>
              </a:ext>
            </a:extLst>
          </p:cNvPr>
          <p:cNvGrpSpPr/>
          <p:nvPr/>
        </p:nvGrpSpPr>
        <p:grpSpPr>
          <a:xfrm>
            <a:off x="1194441" y="5078737"/>
            <a:ext cx="4561379" cy="1129886"/>
            <a:chOff x="957103" y="4872764"/>
            <a:chExt cx="4561379" cy="1129886"/>
          </a:xfrm>
        </p:grpSpPr>
        <p:sp>
          <p:nvSpPr>
            <p:cNvPr id="12" name="Rectangle: Rounded Corners 11">
              <a:extLst>
                <a:ext uri="{FF2B5EF4-FFF2-40B4-BE49-F238E27FC236}">
                  <a16:creationId xmlns:a16="http://schemas.microsoft.com/office/drawing/2014/main" id="{6657DC9D-9158-2AC0-B454-9E3B35E2C5F9}"/>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86620B41-B3E3-F7B5-9E50-5BFDB2E472E1}"/>
                </a:ext>
              </a:extLst>
            </p:cNvPr>
            <p:cNvSpPr txBox="1"/>
            <p:nvPr/>
          </p:nvSpPr>
          <p:spPr>
            <a:xfrm>
              <a:off x="957103" y="4989475"/>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35 000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47566484-A15E-7F43-BC24-993310975C7C}"/>
              </a:ext>
            </a:extLst>
          </p:cNvPr>
          <p:cNvGrpSpPr/>
          <p:nvPr/>
        </p:nvGrpSpPr>
        <p:grpSpPr>
          <a:xfrm>
            <a:off x="6865829" y="4993200"/>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221873AB-980D-2DDE-51C2-00153A1C2881}"/>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14FCE938-C80C-89C7-1A19-577D5AA4180F}"/>
                </a:ext>
              </a:extLst>
            </p:cNvPr>
            <p:cNvSpPr txBox="1"/>
            <p:nvPr/>
          </p:nvSpPr>
          <p:spPr>
            <a:xfrm>
              <a:off x="7667750" y="4975123"/>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3 500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C6D3518D-C069-6F69-2DB8-F9681234EB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113621" y="3385368"/>
            <a:ext cx="953350" cy="857536"/>
          </a:xfrm>
          <a:prstGeom prst="rect">
            <a:avLst/>
          </a:prstGeom>
        </p:spPr>
      </p:pic>
      <p:pic>
        <p:nvPicPr>
          <p:cNvPr id="18" name="Picture 17">
            <a:extLst>
              <a:ext uri="{FF2B5EF4-FFF2-40B4-BE49-F238E27FC236}">
                <a16:creationId xmlns:a16="http://schemas.microsoft.com/office/drawing/2014/main" id="{78A4D0A2-6CAD-4177-7FCE-F7F2904B5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10270" y="3305098"/>
            <a:ext cx="891076" cy="896464"/>
          </a:xfrm>
          <a:prstGeom prst="rect">
            <a:avLst/>
          </a:prstGeom>
        </p:spPr>
      </p:pic>
      <p:pic>
        <p:nvPicPr>
          <p:cNvPr id="19" name="Picture 18">
            <a:extLst>
              <a:ext uri="{FF2B5EF4-FFF2-40B4-BE49-F238E27FC236}">
                <a16:creationId xmlns:a16="http://schemas.microsoft.com/office/drawing/2014/main" id="{71E95D4B-C100-C439-482E-CE9FD73625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044129" y="5195448"/>
            <a:ext cx="891076" cy="896464"/>
          </a:xfrm>
          <a:prstGeom prst="rect">
            <a:avLst/>
          </a:prstGeom>
        </p:spPr>
      </p:pic>
      <p:pic>
        <p:nvPicPr>
          <p:cNvPr id="20" name="Picture 19">
            <a:extLst>
              <a:ext uri="{FF2B5EF4-FFF2-40B4-BE49-F238E27FC236}">
                <a16:creationId xmlns:a16="http://schemas.microsoft.com/office/drawing/2014/main" id="{F14AB756-4756-C6B2-B6D3-41B12F7FC9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74226" y="5109911"/>
            <a:ext cx="891076" cy="896464"/>
          </a:xfrm>
          <a:prstGeom prst="rect">
            <a:avLst/>
          </a:prstGeom>
        </p:spPr>
      </p:pic>
      <p:pic>
        <p:nvPicPr>
          <p:cNvPr id="21" name="Picture 20">
            <a:extLst>
              <a:ext uri="{FF2B5EF4-FFF2-40B4-BE49-F238E27FC236}">
                <a16:creationId xmlns:a16="http://schemas.microsoft.com/office/drawing/2014/main" id="{9B524EE7-AC6F-2069-0A20-0FCC3448318F}"/>
              </a:ext>
            </a:extLst>
          </p:cNvPr>
          <p:cNvPicPr>
            <a:picLocks noChangeAspect="1"/>
          </p:cNvPicPr>
          <p:nvPr/>
        </p:nvPicPr>
        <p:blipFill>
          <a:blip r:embed="rId6"/>
          <a:stretch>
            <a:fillRect/>
          </a:stretch>
        </p:blipFill>
        <p:spPr>
          <a:xfrm>
            <a:off x="237432" y="3046630"/>
            <a:ext cx="1475271" cy="1492036"/>
          </a:xfrm>
          <a:prstGeom prst="rect">
            <a:avLst/>
          </a:prstGeom>
        </p:spPr>
      </p:pic>
      <p:pic>
        <p:nvPicPr>
          <p:cNvPr id="22" name="Picture 21">
            <a:extLst>
              <a:ext uri="{FF2B5EF4-FFF2-40B4-BE49-F238E27FC236}">
                <a16:creationId xmlns:a16="http://schemas.microsoft.com/office/drawing/2014/main" id="{CEE76C0A-6637-07E8-3275-26561A754C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89131" y="3093389"/>
            <a:ext cx="1385564" cy="1400861"/>
          </a:xfrm>
          <a:prstGeom prst="rect">
            <a:avLst/>
          </a:prstGeom>
        </p:spPr>
      </p:pic>
      <p:pic>
        <p:nvPicPr>
          <p:cNvPr id="23" name="Picture 22">
            <a:extLst>
              <a:ext uri="{FF2B5EF4-FFF2-40B4-BE49-F238E27FC236}">
                <a16:creationId xmlns:a16="http://schemas.microsoft.com/office/drawing/2014/main" id="{F7625C8D-4E71-A4CE-73CC-6438DBFF511C}"/>
              </a:ext>
            </a:extLst>
          </p:cNvPr>
          <p:cNvPicPr>
            <a:picLocks noChangeAspect="1"/>
          </p:cNvPicPr>
          <p:nvPr/>
        </p:nvPicPr>
        <p:blipFill rotWithShape="1">
          <a:blip r:embed="rId8"/>
          <a:srcRect r="50703"/>
          <a:stretch/>
        </p:blipFill>
        <p:spPr>
          <a:xfrm>
            <a:off x="177018" y="4858287"/>
            <a:ext cx="1487889" cy="1570786"/>
          </a:xfrm>
          <a:prstGeom prst="rect">
            <a:avLst/>
          </a:prstGeom>
        </p:spPr>
      </p:pic>
      <p:pic>
        <p:nvPicPr>
          <p:cNvPr id="24" name="Picture 23">
            <a:extLst>
              <a:ext uri="{FF2B5EF4-FFF2-40B4-BE49-F238E27FC236}">
                <a16:creationId xmlns:a16="http://schemas.microsoft.com/office/drawing/2014/main" id="{E31EFA3F-49BC-AA17-A8CD-0C9932E79FAF}"/>
              </a:ext>
            </a:extLst>
          </p:cNvPr>
          <p:cNvPicPr>
            <a:picLocks noChangeAspect="1"/>
          </p:cNvPicPr>
          <p:nvPr/>
        </p:nvPicPr>
        <p:blipFill>
          <a:blip r:embed="rId9"/>
          <a:stretch>
            <a:fillRect/>
          </a:stretch>
        </p:blipFill>
        <p:spPr>
          <a:xfrm>
            <a:off x="6337672" y="4791296"/>
            <a:ext cx="1365186" cy="1570786"/>
          </a:xfrm>
          <a:prstGeom prst="rect">
            <a:avLst/>
          </a:prstGeom>
        </p:spPr>
      </p:pic>
      <p:pic>
        <p:nvPicPr>
          <p:cNvPr id="25" name="Picture 24">
            <a:extLst>
              <a:ext uri="{FF2B5EF4-FFF2-40B4-BE49-F238E27FC236}">
                <a16:creationId xmlns:a16="http://schemas.microsoft.com/office/drawing/2014/main" id="{A1C0A390-9FB0-A195-AD13-E165D4C02A33}"/>
              </a:ext>
            </a:extLst>
          </p:cNvPr>
          <p:cNvPicPr>
            <a:picLocks noChangeAspect="1"/>
          </p:cNvPicPr>
          <p:nvPr/>
        </p:nvPicPr>
        <p:blipFill>
          <a:blip r:embed="rId10"/>
          <a:stretch>
            <a:fillRect/>
          </a:stretch>
        </p:blipFill>
        <p:spPr>
          <a:xfrm>
            <a:off x="377772" y="90185"/>
            <a:ext cx="1616613" cy="2702457"/>
          </a:xfrm>
          <a:prstGeom prst="rect">
            <a:avLst/>
          </a:prstGeom>
        </p:spPr>
      </p:pic>
      <p:pic>
        <p:nvPicPr>
          <p:cNvPr id="26" name="Picture 25">
            <a:hlinkClick r:id="rId11" action="ppaction://hlinksldjump"/>
            <a:extLst>
              <a:ext uri="{FF2B5EF4-FFF2-40B4-BE49-F238E27FC236}">
                <a16:creationId xmlns:a16="http://schemas.microsoft.com/office/drawing/2014/main" id="{412C70FE-5108-D222-4FF5-B804BE1C68BF}"/>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4074030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C94177-37C7-E43A-1226-D5693553CAD0}"/>
              </a:ext>
            </a:extLst>
          </p:cNvPr>
          <p:cNvGrpSpPr/>
          <p:nvPr/>
        </p:nvGrpSpPr>
        <p:grpSpPr>
          <a:xfrm>
            <a:off x="1508889" y="381223"/>
            <a:ext cx="9704439" cy="2100795"/>
            <a:chOff x="226633" y="-47312"/>
            <a:chExt cx="13830686" cy="2478511"/>
          </a:xfrm>
        </p:grpSpPr>
        <p:sp>
          <p:nvSpPr>
            <p:cNvPr id="3" name="Rectangle 1">
              <a:extLst>
                <a:ext uri="{FF2B5EF4-FFF2-40B4-BE49-F238E27FC236}">
                  <a16:creationId xmlns:a16="http://schemas.microsoft.com/office/drawing/2014/main" id="{368BF895-AEEE-CBBA-2468-D69912046FE0}"/>
                </a:ext>
              </a:extLst>
            </p:cNvPr>
            <p:cNvSpPr/>
            <p:nvPr/>
          </p:nvSpPr>
          <p:spPr>
            <a:xfrm>
              <a:off x="226633" y="-47312"/>
              <a:ext cx="13830686" cy="247851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 xmlns:ask="http://schemas.microsoft.com/office/drawing/2018/sketchyshapes" sd="1018328812">
                    <a:custGeom>
                      <a:avLst/>
                      <a:gdLst>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439" h="2100795" fill="none" extrusionOk="0">
                          <a:moveTo>
                            <a:pt x="0" y="0"/>
                          </a:moveTo>
                          <a:cubicBezTo>
                            <a:pt x="3554736" y="53575"/>
                            <a:pt x="5625217" y="-97753"/>
                            <a:pt x="9704439" y="0"/>
                          </a:cubicBezTo>
                          <a:cubicBezTo>
                            <a:pt x="9556462" y="408778"/>
                            <a:pt x="9599004" y="1478194"/>
                            <a:pt x="9704439" y="2100795"/>
                          </a:cubicBezTo>
                          <a:cubicBezTo>
                            <a:pt x="5032997" y="2048487"/>
                            <a:pt x="2230790" y="1723533"/>
                            <a:pt x="0" y="2100795"/>
                          </a:cubicBezTo>
                          <a:cubicBezTo>
                            <a:pt x="62464" y="1409448"/>
                            <a:pt x="76756" y="491827"/>
                            <a:pt x="0" y="0"/>
                          </a:cubicBezTo>
                          <a:close/>
                        </a:path>
                        <a:path w="9704439" h="2100795" stroke="0" extrusionOk="0">
                          <a:moveTo>
                            <a:pt x="0" y="0"/>
                          </a:moveTo>
                          <a:cubicBezTo>
                            <a:pt x="4742480" y="-56028"/>
                            <a:pt x="7277040" y="-90837"/>
                            <a:pt x="9704439" y="0"/>
                          </a:cubicBezTo>
                          <a:cubicBezTo>
                            <a:pt x="9635790" y="281888"/>
                            <a:pt x="9764475" y="1339621"/>
                            <a:pt x="9704439" y="2100795"/>
                          </a:cubicBezTo>
                          <a:cubicBezTo>
                            <a:pt x="6233716" y="1987434"/>
                            <a:pt x="2325732" y="2380258"/>
                            <a:pt x="0" y="2100795"/>
                          </a:cubicBezTo>
                          <a:cubicBezTo>
                            <a:pt x="8673" y="1496166"/>
                            <a:pt x="83588" y="1029213"/>
                            <a:pt x="0" y="0"/>
                          </a:cubicBezTo>
                          <a:close/>
                        </a:path>
                        <a:path w="9704439" h="2100795" fill="none" stroke="0" extrusionOk="0">
                          <a:moveTo>
                            <a:pt x="0" y="0"/>
                          </a:moveTo>
                          <a:cubicBezTo>
                            <a:pt x="3286219" y="-156362"/>
                            <a:pt x="5799498" y="59477"/>
                            <a:pt x="9704439" y="0"/>
                          </a:cubicBezTo>
                          <a:cubicBezTo>
                            <a:pt x="9484865" y="366140"/>
                            <a:pt x="9702151" y="1590476"/>
                            <a:pt x="9704439" y="2100795"/>
                          </a:cubicBezTo>
                          <a:cubicBezTo>
                            <a:pt x="4817722" y="1867765"/>
                            <a:pt x="2429372" y="1643787"/>
                            <a:pt x="0" y="2100795"/>
                          </a:cubicBezTo>
                          <a:cubicBezTo>
                            <a:pt x="74182" y="1393095"/>
                            <a:pt x="26056" y="410794"/>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42460CA0-DA83-846B-88E7-4554100DDFC1}"/>
                </a:ext>
              </a:extLst>
            </p:cNvPr>
            <p:cNvSpPr txBox="1"/>
            <p:nvPr/>
          </p:nvSpPr>
          <p:spPr>
            <a:xfrm>
              <a:off x="445917" y="114125"/>
              <a:ext cx="12883120" cy="83516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0" cap="none" spc="-15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7 tấn 4 yến = ....yến</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C7DA5813-5181-4F4F-AF84-03C5949914F2}"/>
              </a:ext>
            </a:extLst>
          </p:cNvPr>
          <p:cNvGrpSpPr/>
          <p:nvPr/>
        </p:nvGrpSpPr>
        <p:grpSpPr>
          <a:xfrm>
            <a:off x="7116642" y="5112069"/>
            <a:ext cx="4537107" cy="1129886"/>
            <a:chOff x="6830721" y="2864057"/>
            <a:chExt cx="4537107" cy="1129886"/>
          </a:xfrm>
          <a:solidFill>
            <a:schemeClr val="bg1"/>
          </a:solidFill>
        </p:grpSpPr>
        <p:sp>
          <p:nvSpPr>
            <p:cNvPr id="6" name="Rectangle: Rounded Corners 5">
              <a:extLst>
                <a:ext uri="{FF2B5EF4-FFF2-40B4-BE49-F238E27FC236}">
                  <a16:creationId xmlns:a16="http://schemas.microsoft.com/office/drawing/2014/main" id="{43CA69F1-2D82-15DC-0D02-FF3288AD8F11}"/>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4815C8B-C901-8CB8-5A37-CD5335A1FFD5}"/>
                </a:ext>
              </a:extLst>
            </p:cNvPr>
            <p:cNvSpPr txBox="1"/>
            <p:nvPr/>
          </p:nvSpPr>
          <p:spPr>
            <a:xfrm>
              <a:off x="7223859" y="3044278"/>
              <a:ext cx="3750829"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noProof="0" dirty="0" smtClean="0">
                  <a:ln>
                    <a:noFill/>
                  </a:ln>
                  <a:solidFill>
                    <a:prstClr val="black"/>
                  </a:solidFill>
                  <a:effectLst/>
                  <a:uLnTx/>
                  <a:uFillTx/>
                  <a:latin typeface="Cambria" panose="02040503050406030204" pitchFamily="18" charset="0"/>
                  <a:ea typeface="+mn-ea"/>
                  <a:cs typeface="+mn-cs"/>
                </a:rPr>
                <a:t> 704</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0EE64E57-DAC3-A379-1BD9-5340DD871F71}"/>
              </a:ext>
            </a:extLst>
          </p:cNvPr>
          <p:cNvGrpSpPr/>
          <p:nvPr/>
        </p:nvGrpSpPr>
        <p:grpSpPr>
          <a:xfrm>
            <a:off x="7091214" y="3406729"/>
            <a:ext cx="4537107" cy="1129886"/>
            <a:chOff x="981375" y="2864057"/>
            <a:chExt cx="4537107" cy="1129886"/>
          </a:xfrm>
        </p:grpSpPr>
        <p:sp>
          <p:nvSpPr>
            <p:cNvPr id="9" name="Rectangle: Rounded Corners 8">
              <a:extLst>
                <a:ext uri="{FF2B5EF4-FFF2-40B4-BE49-F238E27FC236}">
                  <a16:creationId xmlns:a16="http://schemas.microsoft.com/office/drawing/2014/main" id="{6401F08A-0D0A-12A8-B355-B5904666450D}"/>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BEB336B1-861F-C47D-917E-A6F62F434642}"/>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74</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D04C81F3-58FB-67AE-5B3B-E8A4EF829186}"/>
              </a:ext>
            </a:extLst>
          </p:cNvPr>
          <p:cNvGrpSpPr/>
          <p:nvPr/>
        </p:nvGrpSpPr>
        <p:grpSpPr>
          <a:xfrm>
            <a:off x="1143417" y="5234604"/>
            <a:ext cx="4537107" cy="1129886"/>
            <a:chOff x="981375" y="4872764"/>
            <a:chExt cx="4537107" cy="1129886"/>
          </a:xfrm>
        </p:grpSpPr>
        <p:sp>
          <p:nvSpPr>
            <p:cNvPr id="12" name="Rectangle: Rounded Corners 11">
              <a:extLst>
                <a:ext uri="{FF2B5EF4-FFF2-40B4-BE49-F238E27FC236}">
                  <a16:creationId xmlns:a16="http://schemas.microsoft.com/office/drawing/2014/main" id="{CD043CA9-1342-882B-5DA8-993BE078D0B3}"/>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F47F6494-52E3-2EB9-5991-EFFD0F4133DE}"/>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470</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437863D5-A06D-DC8A-84BF-9CC0DD0A0722}"/>
              </a:ext>
            </a:extLst>
          </p:cNvPr>
          <p:cNvGrpSpPr/>
          <p:nvPr/>
        </p:nvGrpSpPr>
        <p:grpSpPr>
          <a:xfrm>
            <a:off x="1269637" y="3393016"/>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0D9B6AFD-25DA-7A03-B8E2-FB407EC62BB8}"/>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994FC364-259E-3A4F-9534-6984136CBA69}"/>
                </a:ext>
              </a:extLst>
            </p:cNvPr>
            <p:cNvSpPr txBox="1"/>
            <p:nvPr/>
          </p:nvSpPr>
          <p:spPr>
            <a:xfrm>
              <a:off x="7414170" y="4909556"/>
              <a:ext cx="33162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7</a:t>
              </a:r>
              <a:r>
                <a:rPr kumimoji="0" lang="vi-VN" sz="4400" b="1" i="0" u="none" strike="noStrike" kern="0" cap="none" spc="0" normalizeH="0" noProof="0" dirty="0" smtClean="0">
                  <a:ln>
                    <a:noFill/>
                  </a:ln>
                  <a:solidFill>
                    <a:prstClr val="black"/>
                  </a:solidFill>
                  <a:effectLst/>
                  <a:uLnTx/>
                  <a:uFillTx/>
                  <a:latin typeface="Cambria" panose="02040503050406030204" pitchFamily="18" charset="0"/>
                  <a:ea typeface="+mn-ea"/>
                  <a:cs typeface="+mn-cs"/>
                </a:rPr>
                <a:t> 004</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BA696EB6-1D6E-A2BF-6B41-8696F570E7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213328" y="5316080"/>
            <a:ext cx="953350" cy="857536"/>
          </a:xfrm>
          <a:prstGeom prst="rect">
            <a:avLst/>
          </a:prstGeom>
        </p:spPr>
      </p:pic>
      <p:pic>
        <p:nvPicPr>
          <p:cNvPr id="18" name="Picture 17">
            <a:extLst>
              <a:ext uri="{FF2B5EF4-FFF2-40B4-BE49-F238E27FC236}">
                <a16:creationId xmlns:a16="http://schemas.microsoft.com/office/drawing/2014/main" id="{4333759A-F619-9C41-AB05-8CBA7CEB0B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1068109" y="3459927"/>
            <a:ext cx="891076" cy="896464"/>
          </a:xfrm>
          <a:prstGeom prst="rect">
            <a:avLst/>
          </a:prstGeom>
        </p:spPr>
      </p:pic>
      <p:pic>
        <p:nvPicPr>
          <p:cNvPr id="19" name="Picture 18">
            <a:extLst>
              <a:ext uri="{FF2B5EF4-FFF2-40B4-BE49-F238E27FC236}">
                <a16:creationId xmlns:a16="http://schemas.microsoft.com/office/drawing/2014/main" id="{197D1A5F-B672-BE55-EE76-7C92A84EF3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14898" y="5365165"/>
            <a:ext cx="891076" cy="896464"/>
          </a:xfrm>
          <a:prstGeom prst="rect">
            <a:avLst/>
          </a:prstGeom>
        </p:spPr>
      </p:pic>
      <p:pic>
        <p:nvPicPr>
          <p:cNvPr id="20" name="Picture 19">
            <a:extLst>
              <a:ext uri="{FF2B5EF4-FFF2-40B4-BE49-F238E27FC236}">
                <a16:creationId xmlns:a16="http://schemas.microsoft.com/office/drawing/2014/main" id="{F26C0D43-0173-3FE4-5206-D11C61E625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78034" y="3509727"/>
            <a:ext cx="891076" cy="896464"/>
          </a:xfrm>
          <a:prstGeom prst="rect">
            <a:avLst/>
          </a:prstGeom>
        </p:spPr>
      </p:pic>
      <p:pic>
        <p:nvPicPr>
          <p:cNvPr id="21" name="Picture 20">
            <a:extLst>
              <a:ext uri="{FF2B5EF4-FFF2-40B4-BE49-F238E27FC236}">
                <a16:creationId xmlns:a16="http://schemas.microsoft.com/office/drawing/2014/main" id="{BF3DF8DF-8AED-C5A9-0556-48A183302EE8}"/>
              </a:ext>
            </a:extLst>
          </p:cNvPr>
          <p:cNvPicPr>
            <a:picLocks noChangeAspect="1"/>
          </p:cNvPicPr>
          <p:nvPr/>
        </p:nvPicPr>
        <p:blipFill>
          <a:blip r:embed="rId6"/>
          <a:stretch>
            <a:fillRect/>
          </a:stretch>
        </p:blipFill>
        <p:spPr>
          <a:xfrm>
            <a:off x="420112" y="3215987"/>
            <a:ext cx="1475271" cy="1492036"/>
          </a:xfrm>
          <a:prstGeom prst="rect">
            <a:avLst/>
          </a:prstGeom>
        </p:spPr>
      </p:pic>
      <p:pic>
        <p:nvPicPr>
          <p:cNvPr id="22" name="Picture 21">
            <a:extLst>
              <a:ext uri="{FF2B5EF4-FFF2-40B4-BE49-F238E27FC236}">
                <a16:creationId xmlns:a16="http://schemas.microsoft.com/office/drawing/2014/main" id="{6155C696-A7CD-28C6-94D3-490C52835A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526501" y="3306278"/>
            <a:ext cx="1385564" cy="1400861"/>
          </a:xfrm>
          <a:prstGeom prst="rect">
            <a:avLst/>
          </a:prstGeom>
        </p:spPr>
      </p:pic>
      <p:pic>
        <p:nvPicPr>
          <p:cNvPr id="23" name="Picture 22">
            <a:extLst>
              <a:ext uri="{FF2B5EF4-FFF2-40B4-BE49-F238E27FC236}">
                <a16:creationId xmlns:a16="http://schemas.microsoft.com/office/drawing/2014/main" id="{BD6B7389-FA64-2101-1278-E4AEF191A23D}"/>
              </a:ext>
            </a:extLst>
          </p:cNvPr>
          <p:cNvPicPr>
            <a:picLocks noChangeAspect="1"/>
          </p:cNvPicPr>
          <p:nvPr/>
        </p:nvPicPr>
        <p:blipFill rotWithShape="1">
          <a:blip r:embed="rId8"/>
          <a:srcRect r="50703"/>
          <a:stretch/>
        </p:blipFill>
        <p:spPr>
          <a:xfrm>
            <a:off x="247787" y="5028004"/>
            <a:ext cx="1487889" cy="1570786"/>
          </a:xfrm>
          <a:prstGeom prst="rect">
            <a:avLst/>
          </a:prstGeom>
        </p:spPr>
      </p:pic>
      <p:pic>
        <p:nvPicPr>
          <p:cNvPr id="24" name="Picture 23">
            <a:extLst>
              <a:ext uri="{FF2B5EF4-FFF2-40B4-BE49-F238E27FC236}">
                <a16:creationId xmlns:a16="http://schemas.microsoft.com/office/drawing/2014/main" id="{F361B42D-7D50-C470-9DF9-00C4EEC950B8}"/>
              </a:ext>
            </a:extLst>
          </p:cNvPr>
          <p:cNvPicPr>
            <a:picLocks noChangeAspect="1"/>
          </p:cNvPicPr>
          <p:nvPr/>
        </p:nvPicPr>
        <p:blipFill>
          <a:blip r:embed="rId9"/>
          <a:stretch>
            <a:fillRect/>
          </a:stretch>
        </p:blipFill>
        <p:spPr>
          <a:xfrm>
            <a:off x="6657698" y="4943509"/>
            <a:ext cx="1365186" cy="1570786"/>
          </a:xfrm>
          <a:prstGeom prst="rect">
            <a:avLst/>
          </a:prstGeom>
        </p:spPr>
      </p:pic>
      <p:pic>
        <p:nvPicPr>
          <p:cNvPr id="25" name="Picture 24">
            <a:extLst>
              <a:ext uri="{FF2B5EF4-FFF2-40B4-BE49-F238E27FC236}">
                <a16:creationId xmlns:a16="http://schemas.microsoft.com/office/drawing/2014/main" id="{2206F66E-CC2E-58AE-9D74-6F86BBEFF0F8}"/>
              </a:ext>
            </a:extLst>
          </p:cNvPr>
          <p:cNvPicPr>
            <a:picLocks noChangeAspect="1"/>
          </p:cNvPicPr>
          <p:nvPr/>
        </p:nvPicPr>
        <p:blipFill>
          <a:blip r:embed="rId10"/>
          <a:stretch>
            <a:fillRect/>
          </a:stretch>
        </p:blipFill>
        <p:spPr>
          <a:xfrm>
            <a:off x="420112" y="51163"/>
            <a:ext cx="1552830" cy="2844833"/>
          </a:xfrm>
          <a:prstGeom prst="rect">
            <a:avLst/>
          </a:prstGeom>
        </p:spPr>
      </p:pic>
      <p:pic>
        <p:nvPicPr>
          <p:cNvPr id="26" name="Picture 25">
            <a:hlinkClick r:id="rId11" action="ppaction://hlinksldjump"/>
            <a:extLst>
              <a:ext uri="{FF2B5EF4-FFF2-40B4-BE49-F238E27FC236}">
                <a16:creationId xmlns:a16="http://schemas.microsoft.com/office/drawing/2014/main" id="{F6AB816A-AD3C-4E08-D37C-2CBD71F9D15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5904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DB6FE1-24DD-853F-E11A-7475484E3405}"/>
              </a:ext>
            </a:extLst>
          </p:cNvPr>
          <p:cNvGrpSpPr/>
          <p:nvPr/>
        </p:nvGrpSpPr>
        <p:grpSpPr>
          <a:xfrm>
            <a:off x="1836494" y="425706"/>
            <a:ext cx="9374914" cy="2240179"/>
            <a:chOff x="1124179" y="147365"/>
            <a:chExt cx="12292887" cy="2578130"/>
          </a:xfrm>
        </p:grpSpPr>
        <p:sp>
          <p:nvSpPr>
            <p:cNvPr id="3" name="Rectangle 1">
              <a:extLst>
                <a:ext uri="{FF2B5EF4-FFF2-40B4-BE49-F238E27FC236}">
                  <a16:creationId xmlns:a16="http://schemas.microsoft.com/office/drawing/2014/main" id="{BC88BE62-9409-0C82-42FA-93A21287C88B}"/>
                </a:ext>
              </a:extLst>
            </p:cNvPr>
            <p:cNvSpPr/>
            <p:nvPr/>
          </p:nvSpPr>
          <p:spPr>
            <a:xfrm>
              <a:off x="1124179" y="147365"/>
              <a:ext cx="12292887" cy="2578130"/>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 xmlns:ask="http://schemas.microsoft.com/office/drawing/2018/sketchyshapes" sd="1018328812">
                    <a:custGeom>
                      <a:avLst/>
                      <a:gdLst>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4914" h="2240179" fill="none" extrusionOk="0">
                          <a:moveTo>
                            <a:pt x="0" y="0"/>
                          </a:moveTo>
                          <a:cubicBezTo>
                            <a:pt x="3410810" y="22367"/>
                            <a:pt x="5387928" y="-34204"/>
                            <a:pt x="9374914" y="0"/>
                          </a:cubicBezTo>
                          <a:cubicBezTo>
                            <a:pt x="9231401" y="433349"/>
                            <a:pt x="9333651" y="1596192"/>
                            <a:pt x="9374914" y="2240179"/>
                          </a:cubicBezTo>
                          <a:cubicBezTo>
                            <a:pt x="4922736" y="2158431"/>
                            <a:pt x="2086827" y="1695649"/>
                            <a:pt x="0" y="2240179"/>
                          </a:cubicBezTo>
                          <a:cubicBezTo>
                            <a:pt x="57342" y="1514580"/>
                            <a:pt x="81357" y="527101"/>
                            <a:pt x="0" y="0"/>
                          </a:cubicBezTo>
                          <a:close/>
                        </a:path>
                        <a:path w="9374914" h="2240179" stroke="0" extrusionOk="0">
                          <a:moveTo>
                            <a:pt x="0" y="0"/>
                          </a:moveTo>
                          <a:cubicBezTo>
                            <a:pt x="4180787" y="-192165"/>
                            <a:pt x="7090608" y="-104959"/>
                            <a:pt x="9374914" y="0"/>
                          </a:cubicBezTo>
                          <a:cubicBezTo>
                            <a:pt x="9268341" y="265940"/>
                            <a:pt x="9394167" y="1494126"/>
                            <a:pt x="9374914" y="2240179"/>
                          </a:cubicBezTo>
                          <a:cubicBezTo>
                            <a:pt x="6272012" y="2138046"/>
                            <a:pt x="2096921" y="2442266"/>
                            <a:pt x="0" y="2240179"/>
                          </a:cubicBezTo>
                          <a:cubicBezTo>
                            <a:pt x="-10140" y="1593011"/>
                            <a:pt x="80911" y="1130506"/>
                            <a:pt x="0" y="0"/>
                          </a:cubicBezTo>
                          <a:close/>
                        </a:path>
                        <a:path w="9374914" h="2240179" fill="none" stroke="0" extrusionOk="0">
                          <a:moveTo>
                            <a:pt x="0" y="0"/>
                          </a:moveTo>
                          <a:cubicBezTo>
                            <a:pt x="3390778" y="-154735"/>
                            <a:pt x="5565057" y="-13517"/>
                            <a:pt x="9374914" y="0"/>
                          </a:cubicBezTo>
                          <a:cubicBezTo>
                            <a:pt x="9151505" y="390268"/>
                            <a:pt x="9373712" y="1669805"/>
                            <a:pt x="9374914" y="2240179"/>
                          </a:cubicBezTo>
                          <a:cubicBezTo>
                            <a:pt x="4708335" y="2120531"/>
                            <a:pt x="2335033" y="1815358"/>
                            <a:pt x="0" y="2240179"/>
                          </a:cubicBezTo>
                          <a:cubicBezTo>
                            <a:pt x="91741" y="1448039"/>
                            <a:pt x="24310" y="430778"/>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4" name="TextBox 3">
              <a:extLst>
                <a:ext uri="{FF2B5EF4-FFF2-40B4-BE49-F238E27FC236}">
                  <a16:creationId xmlns:a16="http://schemas.microsoft.com/office/drawing/2014/main" id="{32790BDB-D2F3-ED6C-AE74-4E6913136B43}"/>
                </a:ext>
              </a:extLst>
            </p:cNvPr>
            <p:cNvSpPr txBox="1"/>
            <p:nvPr/>
          </p:nvSpPr>
          <p:spPr>
            <a:xfrm>
              <a:off x="1390026" y="454323"/>
              <a:ext cx="11283592" cy="152309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0" cap="none" spc="-15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5 bao gạo giống nhau cân </a:t>
              </a:r>
              <a:r>
                <a:rPr kumimoji="0" lang="vi-VN" altLang="en-US" sz="4000" b="1" i="0" u="none" strike="noStrike" kern="0" cap="none" spc="-150" normalizeH="0" baseline="0" noProof="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được 235kg</a:t>
              </a:r>
              <a:r>
                <a:rPr kumimoji="0" lang="vi-VN" altLang="en-US" sz="4000" b="1" i="0" u="none" strike="noStrike" kern="0" cap="none" spc="-15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Vậy 8 bao gạo như vậy cân nặng....kg?</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2F89271C-5780-B704-935F-D6A8B3507C3B}"/>
              </a:ext>
            </a:extLst>
          </p:cNvPr>
          <p:cNvGrpSpPr/>
          <p:nvPr/>
        </p:nvGrpSpPr>
        <p:grpSpPr>
          <a:xfrm>
            <a:off x="7005893" y="3146714"/>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C047F70D-9B04-6FDF-A21E-D33C8E02C8D4}"/>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00B0823-FB8B-55A9-A2CB-60BEAB4D484E}"/>
                </a:ext>
              </a:extLst>
            </p:cNvPr>
            <p:cNvSpPr txBox="1"/>
            <p:nvPr/>
          </p:nvSpPr>
          <p:spPr>
            <a:xfrm>
              <a:off x="7212345" y="3082802"/>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376</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4E661FC4-209B-4C33-8BC0-F3EC41226DC5}"/>
              </a:ext>
            </a:extLst>
          </p:cNvPr>
          <p:cNvGrpSpPr/>
          <p:nvPr/>
        </p:nvGrpSpPr>
        <p:grpSpPr>
          <a:xfrm>
            <a:off x="1186079" y="3201195"/>
            <a:ext cx="4537107" cy="1129886"/>
            <a:chOff x="981375" y="2864057"/>
            <a:chExt cx="4537107" cy="1129886"/>
          </a:xfrm>
        </p:grpSpPr>
        <p:sp>
          <p:nvSpPr>
            <p:cNvPr id="9" name="Rectangle: Rounded Corners 8">
              <a:extLst>
                <a:ext uri="{FF2B5EF4-FFF2-40B4-BE49-F238E27FC236}">
                  <a16:creationId xmlns:a16="http://schemas.microsoft.com/office/drawing/2014/main" id="{0A0DAF0F-9008-2A08-02D7-F0F214F321BB}"/>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EC2A3050-19ED-F760-6E0E-1B6C98A01244}"/>
                </a:ext>
              </a:extLst>
            </p:cNvPr>
            <p:cNvSpPr txBox="1"/>
            <p:nvPr/>
          </p:nvSpPr>
          <p:spPr>
            <a:xfrm>
              <a:off x="1207441"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47</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B512C05C-0442-78C9-B980-0173BAEBC028}"/>
              </a:ext>
            </a:extLst>
          </p:cNvPr>
          <p:cNvGrpSpPr/>
          <p:nvPr/>
        </p:nvGrpSpPr>
        <p:grpSpPr>
          <a:xfrm>
            <a:off x="1137459" y="5028032"/>
            <a:ext cx="4571065" cy="1129886"/>
            <a:chOff x="947417" y="4872764"/>
            <a:chExt cx="4571065" cy="1129886"/>
          </a:xfrm>
        </p:grpSpPr>
        <p:sp>
          <p:nvSpPr>
            <p:cNvPr id="12" name="Rectangle: Rounded Corners 11">
              <a:extLst>
                <a:ext uri="{FF2B5EF4-FFF2-40B4-BE49-F238E27FC236}">
                  <a16:creationId xmlns:a16="http://schemas.microsoft.com/office/drawing/2014/main" id="{370D41F1-BC6A-B0B9-3E6B-18C80F351D35}"/>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BB127E66-26CF-F9F0-93CF-847137DF2383}"/>
                </a:ext>
              </a:extLst>
            </p:cNvPr>
            <p:cNvSpPr txBox="1"/>
            <p:nvPr/>
          </p:nvSpPr>
          <p:spPr>
            <a:xfrm>
              <a:off x="947417" y="4988261"/>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1 175</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BD1B79F0-4032-1901-B667-74FF6F225F8C}"/>
              </a:ext>
            </a:extLst>
          </p:cNvPr>
          <p:cNvGrpSpPr/>
          <p:nvPr/>
        </p:nvGrpSpPr>
        <p:grpSpPr>
          <a:xfrm>
            <a:off x="6818533" y="4942495"/>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808E4297-351C-0C20-FDD3-52F88DAB2275}"/>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5FBBAFB0-3978-F611-F245-384BD599E3EE}"/>
                </a:ext>
              </a:extLst>
            </p:cNvPr>
            <p:cNvSpPr txBox="1"/>
            <p:nvPr/>
          </p:nvSpPr>
          <p:spPr>
            <a:xfrm>
              <a:off x="7572747" y="4881745"/>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9 400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4F0E4F6F-FB80-1E41-C72C-9F80F5790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066325" y="3334663"/>
            <a:ext cx="953350" cy="857536"/>
          </a:xfrm>
          <a:prstGeom prst="rect">
            <a:avLst/>
          </a:prstGeom>
        </p:spPr>
      </p:pic>
      <p:pic>
        <p:nvPicPr>
          <p:cNvPr id="18" name="Picture 17">
            <a:extLst>
              <a:ext uri="{FF2B5EF4-FFF2-40B4-BE49-F238E27FC236}">
                <a16:creationId xmlns:a16="http://schemas.microsoft.com/office/drawing/2014/main" id="{4653066E-26A8-5244-9330-22D95F67D8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62974" y="3254393"/>
            <a:ext cx="891076" cy="896464"/>
          </a:xfrm>
          <a:prstGeom prst="rect">
            <a:avLst/>
          </a:prstGeom>
        </p:spPr>
      </p:pic>
      <p:pic>
        <p:nvPicPr>
          <p:cNvPr id="19" name="Picture 18">
            <a:extLst>
              <a:ext uri="{FF2B5EF4-FFF2-40B4-BE49-F238E27FC236}">
                <a16:creationId xmlns:a16="http://schemas.microsoft.com/office/drawing/2014/main" id="{6B58571F-98FA-D4D8-FF28-99D0311934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4996833" y="5144743"/>
            <a:ext cx="891076" cy="896464"/>
          </a:xfrm>
          <a:prstGeom prst="rect">
            <a:avLst/>
          </a:prstGeom>
        </p:spPr>
      </p:pic>
      <p:pic>
        <p:nvPicPr>
          <p:cNvPr id="20" name="Picture 19">
            <a:extLst>
              <a:ext uri="{FF2B5EF4-FFF2-40B4-BE49-F238E27FC236}">
                <a16:creationId xmlns:a16="http://schemas.microsoft.com/office/drawing/2014/main" id="{84668112-9F0F-AA44-7DE6-6B30779BD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26930" y="5059206"/>
            <a:ext cx="891076" cy="896464"/>
          </a:xfrm>
          <a:prstGeom prst="rect">
            <a:avLst/>
          </a:prstGeom>
        </p:spPr>
      </p:pic>
      <p:pic>
        <p:nvPicPr>
          <p:cNvPr id="21" name="Picture 20">
            <a:extLst>
              <a:ext uri="{FF2B5EF4-FFF2-40B4-BE49-F238E27FC236}">
                <a16:creationId xmlns:a16="http://schemas.microsoft.com/office/drawing/2014/main" id="{0FAB7DC4-FD77-0E92-E1E4-BE1D97198F7E}"/>
              </a:ext>
            </a:extLst>
          </p:cNvPr>
          <p:cNvPicPr>
            <a:picLocks noChangeAspect="1"/>
          </p:cNvPicPr>
          <p:nvPr/>
        </p:nvPicPr>
        <p:blipFill>
          <a:blip r:embed="rId6"/>
          <a:stretch>
            <a:fillRect/>
          </a:stretch>
        </p:blipFill>
        <p:spPr>
          <a:xfrm>
            <a:off x="190136" y="2995925"/>
            <a:ext cx="1475271" cy="1492036"/>
          </a:xfrm>
          <a:prstGeom prst="rect">
            <a:avLst/>
          </a:prstGeom>
        </p:spPr>
      </p:pic>
      <p:pic>
        <p:nvPicPr>
          <p:cNvPr id="22" name="Picture 21">
            <a:extLst>
              <a:ext uri="{FF2B5EF4-FFF2-40B4-BE49-F238E27FC236}">
                <a16:creationId xmlns:a16="http://schemas.microsoft.com/office/drawing/2014/main" id="{DD864384-D36F-DA1C-F5EA-FD65069D37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41835" y="3042684"/>
            <a:ext cx="1385564" cy="1400861"/>
          </a:xfrm>
          <a:prstGeom prst="rect">
            <a:avLst/>
          </a:prstGeom>
        </p:spPr>
      </p:pic>
      <p:pic>
        <p:nvPicPr>
          <p:cNvPr id="23" name="Picture 22">
            <a:extLst>
              <a:ext uri="{FF2B5EF4-FFF2-40B4-BE49-F238E27FC236}">
                <a16:creationId xmlns:a16="http://schemas.microsoft.com/office/drawing/2014/main" id="{FCBB6919-66B0-A9EE-7DC4-FD99AEB7D5DB}"/>
              </a:ext>
            </a:extLst>
          </p:cNvPr>
          <p:cNvPicPr>
            <a:picLocks noChangeAspect="1"/>
          </p:cNvPicPr>
          <p:nvPr/>
        </p:nvPicPr>
        <p:blipFill rotWithShape="1">
          <a:blip r:embed="rId8"/>
          <a:srcRect r="50703"/>
          <a:stretch/>
        </p:blipFill>
        <p:spPr>
          <a:xfrm>
            <a:off x="129722" y="4807582"/>
            <a:ext cx="1487889" cy="1570786"/>
          </a:xfrm>
          <a:prstGeom prst="rect">
            <a:avLst/>
          </a:prstGeom>
        </p:spPr>
      </p:pic>
      <p:pic>
        <p:nvPicPr>
          <p:cNvPr id="24" name="Picture 23">
            <a:extLst>
              <a:ext uri="{FF2B5EF4-FFF2-40B4-BE49-F238E27FC236}">
                <a16:creationId xmlns:a16="http://schemas.microsoft.com/office/drawing/2014/main" id="{0BC83023-82AD-3BF4-E4A5-AC8C5C00BBDA}"/>
              </a:ext>
            </a:extLst>
          </p:cNvPr>
          <p:cNvPicPr>
            <a:picLocks noChangeAspect="1"/>
          </p:cNvPicPr>
          <p:nvPr/>
        </p:nvPicPr>
        <p:blipFill>
          <a:blip r:embed="rId9"/>
          <a:stretch>
            <a:fillRect/>
          </a:stretch>
        </p:blipFill>
        <p:spPr>
          <a:xfrm>
            <a:off x="6290376" y="4740591"/>
            <a:ext cx="1365186" cy="1570786"/>
          </a:xfrm>
          <a:prstGeom prst="rect">
            <a:avLst/>
          </a:prstGeom>
        </p:spPr>
      </p:pic>
      <p:pic>
        <p:nvPicPr>
          <p:cNvPr id="25" name="Picture 24">
            <a:extLst>
              <a:ext uri="{FF2B5EF4-FFF2-40B4-BE49-F238E27FC236}">
                <a16:creationId xmlns:a16="http://schemas.microsoft.com/office/drawing/2014/main" id="{A57D3ED8-8A3F-514A-0138-22701B0F496C}"/>
              </a:ext>
            </a:extLst>
          </p:cNvPr>
          <p:cNvPicPr>
            <a:picLocks noChangeAspect="1"/>
          </p:cNvPicPr>
          <p:nvPr/>
        </p:nvPicPr>
        <p:blipFill>
          <a:blip r:embed="rId10"/>
          <a:stretch>
            <a:fillRect/>
          </a:stretch>
        </p:blipFill>
        <p:spPr>
          <a:xfrm rot="20081356">
            <a:off x="391847" y="63940"/>
            <a:ext cx="1588462" cy="2559851"/>
          </a:xfrm>
          <a:prstGeom prst="rect">
            <a:avLst/>
          </a:prstGeom>
        </p:spPr>
      </p:pic>
      <p:pic>
        <p:nvPicPr>
          <p:cNvPr id="26" name="Picture 25">
            <a:hlinkClick r:id="rId11" action="ppaction://hlinksldjump"/>
            <a:extLst>
              <a:ext uri="{FF2B5EF4-FFF2-40B4-BE49-F238E27FC236}">
                <a16:creationId xmlns:a16="http://schemas.microsoft.com/office/drawing/2014/main" id="{3B8BEC12-80CD-1167-B3B9-7C7B1D96FA1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154397044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EXTBOXSTYLE_SHAPETYPE" val="0"/>
  <p:tag name="KSO_WM_UNIT_TEXTBOXSTYLE_TEMPLATETYPE" val="2"/>
  <p:tag name="KSO_WM_UNIT_ISCONTENTSTITLE" val="0"/>
  <p:tag name="KSO_WM_UNIT_PRESET_TEXT" val="WPS极墨渐隐大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mixed20201880_1*a*1"/>
  <p:tag name="KSO_WM_TEMPLATE_CATEGORY" val="mixed"/>
  <p:tag name="KSO_WM_TEMPLATE_INDEX" val="20201880"/>
  <p:tag name="KSO_WM_UNIT_LAYERLEVEL" val="1"/>
  <p:tag name="KSO_WM_TAG_VERSION" val="1.0"/>
  <p:tag name="KSO_WM_BEAUTIFY_FLAG" val="#wm#"/>
  <p:tag name="KSO_WM_UNIT_TEXTBOXSTYLE_GUID" val="{5ee9567e-e5c2-40bc-bc67-270d49135a73}"/>
  <p:tag name="KSO_WM_UNIT_TEXTBOXSTYLE_TEMPLATEID" val="3133420"/>
  <p:tag name="KSO_WM_UNIT_TEXTBOXSTYLE_TYPE" val="4"/>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2"/>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485</Words>
  <Application>Microsoft Office PowerPoint</Application>
  <PresentationFormat>Widescreen</PresentationFormat>
  <Paragraphs>68</Paragraphs>
  <Slides>19</Slides>
  <Notes>3</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19</vt:i4>
      </vt:variant>
    </vt:vector>
  </HeadingPairs>
  <TitlesOfParts>
    <vt:vector size="43" baseType="lpstr">
      <vt:lpstr>等线</vt:lpstr>
      <vt:lpstr>字魂37号-波纹乖乖体</vt:lpstr>
      <vt:lpstr>字魂64号-萌趣软糖体</vt:lpstr>
      <vt:lpstr>思源黑体 CN Bold</vt:lpstr>
      <vt:lpstr>#9Slide05 Bodega Script</vt:lpstr>
      <vt:lpstr>#9Slide05 Pateglamt Script</vt:lpstr>
      <vt:lpstr>#9Slide07 HoneyCream</vt:lpstr>
      <vt:lpstr>Arial</vt:lpstr>
      <vt:lpstr>Calibri</vt:lpstr>
      <vt:lpstr>Calibri Light</vt:lpstr>
      <vt:lpstr>Cambria</vt:lpstr>
      <vt:lpstr>SVN-Newton</vt:lpstr>
      <vt:lpstr>Tahoma</vt:lpstr>
      <vt:lpstr>Times New Roman</vt:lpstr>
      <vt:lpstr>UTM Kabel KT</vt:lpstr>
      <vt:lpstr>Office 主题</vt: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Nguyễn Thị Hồng Linh</cp:lastModifiedBy>
  <cp:revision>31</cp:revision>
  <dcterms:created xsi:type="dcterms:W3CDTF">2022-06-10T05:47:00Z</dcterms:created>
  <dcterms:modified xsi:type="dcterms:W3CDTF">2023-09-15T05:16:05Z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