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813" r:id="rId2"/>
  </p:sldMasterIdLst>
  <p:notesMasterIdLst>
    <p:notesMasterId r:id="rId22"/>
  </p:notesMasterIdLst>
  <p:handoutMasterIdLst>
    <p:handoutMasterId r:id="rId23"/>
  </p:handoutMasterIdLst>
  <p:sldIdLst>
    <p:sldId id="302" r:id="rId3"/>
    <p:sldId id="354" r:id="rId4"/>
    <p:sldId id="257" r:id="rId5"/>
    <p:sldId id="263" r:id="rId6"/>
    <p:sldId id="333" r:id="rId7"/>
    <p:sldId id="344" r:id="rId8"/>
    <p:sldId id="345" r:id="rId9"/>
    <p:sldId id="340" r:id="rId10"/>
    <p:sldId id="341" r:id="rId11"/>
    <p:sldId id="342" r:id="rId12"/>
    <p:sldId id="343" r:id="rId13"/>
    <p:sldId id="353" r:id="rId14"/>
    <p:sldId id="346" r:id="rId15"/>
    <p:sldId id="347" r:id="rId16"/>
    <p:sldId id="348" r:id="rId17"/>
    <p:sldId id="349" r:id="rId18"/>
    <p:sldId id="351" r:id="rId19"/>
    <p:sldId id="334" r:id="rId20"/>
    <p:sldId id="352" r:id="rId21"/>
  </p:sldIdLst>
  <p:sldSz cx="12192000" cy="6858000"/>
  <p:notesSz cx="6858000" cy="9144000"/>
  <p:embeddedFontLst>
    <p:embeddedFont>
      <p:font typeface="SVN-Newton" panose="02040603050506020204" pitchFamily="18" charset="0"/>
      <p:regular r:id="rId24"/>
    </p:embeddedFont>
    <p:embeddedFont>
      <p:font typeface="UTM French Vanilla" panose="02040603050506020204" pitchFamily="18" charset="0"/>
      <p:regular r:id="rId25"/>
    </p:embeddedFont>
    <p:embeddedFont>
      <p:font typeface="VNI-Times" panose="020B0604020202020204"/>
      <p:regular r:id="rId26"/>
      <p:bold r:id="rId27"/>
      <p:italic r:id="rId28"/>
      <p:boldItalic r:id="rId29"/>
    </p:embeddedFont>
    <p:embeddedFont>
      <p:font typeface="#9Slide07 Soup of Justice" pitchFamily="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#9Slide07 HoneyCream" pitchFamily="2" charset="0"/>
      <p:regular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0">
          <p15:clr>
            <a:srgbClr val="A4A3A4"/>
          </p15:clr>
        </p15:guide>
        <p15:guide id="2" pos="38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'be'r" initials="A" lastIdx="4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F5FA6"/>
    <a:srgbClr val="F4D73E"/>
    <a:srgbClr val="2C4DAC"/>
    <a:srgbClr val="FFD777"/>
    <a:srgbClr val="04B1D9"/>
    <a:srgbClr val="FEA88F"/>
    <a:srgbClr val="404094"/>
    <a:srgbClr val="FFA990"/>
    <a:srgbClr val="DE4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74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56" y="82"/>
      </p:cViewPr>
      <p:guideLst>
        <p:guide orient="horz" pos="2270"/>
        <p:guide pos="389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思源黑体 CN Normal" panose="020B0400000000000000" charset="-122"/>
              </a:rPr>
              <a:t>2023/8/27</a:t>
            </a:fld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思源黑体 CN Normal" panose="020B0400000000000000" charset="-122"/>
              </a:rPr>
              <a:t>‹#›</a:t>
            </a:fld>
            <a:endParaRPr lang="zh-CN" altLang="en-US">
              <a:cs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2023/8/27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68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5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63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91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9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2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30" indent="0">
              <a:buNone/>
              <a:defRPr sz="3272">
                <a:solidFill>
                  <a:schemeClr val="tx1">
                    <a:tint val="75000"/>
                  </a:schemeClr>
                </a:solidFill>
              </a:defRPr>
            </a:lvl2pPr>
            <a:lvl3pPr marL="1662460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6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492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149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379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60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4983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460"/>
            <a:fld id="{1D8BD707-D9CF-40AE-B4C6-C98DA3205C09}" type="datetimeFigureOut">
              <a:rPr lang="en-US" sz="3272" smtClean="0">
                <a:solidFill>
                  <a:prstClr val="black"/>
                </a:solidFill>
              </a:rPr>
              <a:pPr defTabSz="1662460"/>
              <a:t>8/27/2023</a:t>
            </a:fld>
            <a:endParaRPr lang="en-US" sz="3272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460"/>
            <a:endParaRPr lang="en-US" sz="3272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460"/>
            <a:fld id="{B6F15528-21DE-4FAA-801E-634DDDAF4B2B}" type="slidenum">
              <a:rPr lang="en-US" sz="3272" smtClean="0">
                <a:solidFill>
                  <a:prstClr val="black"/>
                </a:solidFill>
              </a:rPr>
              <a:pPr defTabSz="1662460"/>
              <a:t>‹#›</a:t>
            </a:fld>
            <a:endParaRPr lang="en-US" sz="3272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66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460"/>
            <a:fld id="{1D8BD707-D9CF-40AE-B4C6-C98DA3205C09}" type="datetimeFigureOut">
              <a:rPr lang="en-US" sz="3272" smtClean="0">
                <a:solidFill>
                  <a:prstClr val="black"/>
                </a:solidFill>
              </a:rPr>
              <a:pPr defTabSz="1662460"/>
              <a:t>8/27/2023</a:t>
            </a:fld>
            <a:endParaRPr lang="en-US" sz="3272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460"/>
            <a:endParaRPr lang="en-US" sz="3272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460"/>
            <a:fld id="{B6F15528-21DE-4FAA-801E-634DDDAF4B2B}" type="slidenum">
              <a:rPr lang="en-US" sz="3272" smtClean="0">
                <a:solidFill>
                  <a:prstClr val="black"/>
                </a:solidFill>
              </a:rPr>
              <a:pPr defTabSz="1662460"/>
              <a:t>‹#›</a:t>
            </a:fld>
            <a:endParaRPr lang="en-US" sz="3272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318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思源黑体 CN Normal" panose="020B04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2023/8/27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思源黑体 CN Normal" panose="020B04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941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4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4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75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38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128713" y="-121591"/>
            <a:ext cx="1202436" cy="12745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888872" y="7475973"/>
            <a:ext cx="1003205" cy="11013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1676401" y="8194915"/>
            <a:ext cx="3425501" cy="4551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78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8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786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786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786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786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786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789257" y="8395083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39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7180" y="-14589060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180" y="-14589060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4714" y="1604715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469" y="16047151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313564" y="3338830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786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128714" y="929878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39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4481104" y="-10629716"/>
            <a:ext cx="1995142" cy="26189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4481104" y="13019500"/>
            <a:ext cx="1995142" cy="26189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28861687" y="-10629716"/>
            <a:ext cx="1995142" cy="2618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29006413" y="13019500"/>
            <a:ext cx="1995142" cy="2618919"/>
          </a:xfrm>
          <a:prstGeom prst="rect">
            <a:avLst/>
          </a:prstGeom>
        </p:spPr>
      </p:pic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5" r:id="rId4"/>
    <p:sldLayoutId id="2147483816" r:id="rId5"/>
    <p:sldLayoutId id="2147483694" r:id="rId6"/>
    <p:sldLayoutId id="2147483695" r:id="rId7"/>
    <p:sldLayoutId id="2147483692" r:id="rId8"/>
    <p:sldLayoutId id="2147483718" r:id="rId9"/>
    <p:sldLayoutId id="2147483719" r:id="rId10"/>
    <p:sldLayoutId id="2147483733" r:id="rId11"/>
    <p:sldLayoutId id="2147483734" r:id="rId12"/>
    <p:sldLayoutId id="2147483758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1"/>
            <a:ext cx="2186247" cy="787400"/>
          </a:xfrm>
          <a:prstGeom prst="rect">
            <a:avLst/>
          </a:prstGeom>
        </p:spPr>
        <p:txBody>
          <a:bodyPr vert="horz" lIns="72564" tIns="36281" rIns="72564" bIns="3628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6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1" rIns="72564" bIns="3628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6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6" y="1690687"/>
            <a:ext cx="2186247" cy="787400"/>
          </a:xfrm>
          <a:prstGeom prst="rect">
            <a:avLst/>
          </a:prstGeom>
        </p:spPr>
        <p:txBody>
          <a:bodyPr vert="horz" lIns="72564" tIns="36281" rIns="72564" bIns="3628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6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9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9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77644" y="-450610"/>
            <a:ext cx="12747287" cy="775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9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</p:sldLayoutIdLst>
  <p:timing>
    <p:tnLst>
      <p:par>
        <p:cTn id="1" dur="indefinite" restart="never" nodeType="tmRoot"/>
      </p:par>
    </p:tnLst>
  </p:timing>
  <p:txStyles>
    <p:titleStyle>
      <a:lvl1pPr algn="ctr" defTabSz="166246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22" indent="-623422" algn="l" defTabSz="1662460" rtl="0" eaLnBrk="1" latinLnBrk="0" hangingPunct="1">
        <a:spcBef>
          <a:spcPct val="20000"/>
        </a:spcBef>
        <a:buFont typeface="Arial" pitchFamily="34" charset="0"/>
        <a:buChar char="•"/>
        <a:defRPr sz="5819" kern="1200">
          <a:solidFill>
            <a:schemeClr val="tx1"/>
          </a:solidFill>
          <a:latin typeface="+mn-lt"/>
          <a:ea typeface="+mn-ea"/>
          <a:cs typeface="+mn-cs"/>
        </a:defRPr>
      </a:lvl1pPr>
      <a:lvl2pPr marL="1350749" indent="-519519" algn="l" defTabSz="1662460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075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305" indent="-415615" algn="l" defTabSz="1662460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534" indent="-415615" algn="l" defTabSz="1662460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1764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2993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223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453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1pPr>
      <a:lvl2pPr marL="83123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2pPr>
      <a:lvl3pPr marL="166246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3pPr>
      <a:lvl4pPr marL="249369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4pPr>
      <a:lvl5pPr marL="332492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5pPr>
      <a:lvl6pPr marL="4156149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6pPr>
      <a:lvl7pPr marL="4987379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7pPr>
      <a:lvl8pPr marL="5818608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8pPr>
      <a:lvl9pPr marL="6649838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g"/><Relationship Id="rId7" Type="http://schemas.microsoft.com/office/2007/relationships/hdphoto" Target="../media/hdphoto5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microsoft.com/office/2007/relationships/hdphoto" Target="../media/hdphoto4.wdp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8.wdp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microsoft.com/office/2007/relationships/hdphoto" Target="../media/hdphoto7.wdp"/><Relationship Id="rId5" Type="http://schemas.openxmlformats.org/officeDocument/2006/relationships/image" Target="../media/image33.jpg"/><Relationship Id="rId15" Type="http://schemas.microsoft.com/office/2007/relationships/hdphoto" Target="../media/hdphoto9.wdp"/><Relationship Id="rId10" Type="http://schemas.openxmlformats.org/officeDocument/2006/relationships/image" Target="../media/image42.png"/><Relationship Id="rId19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8.wdp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microsoft.com/office/2007/relationships/hdphoto" Target="../media/hdphoto7.wdp"/><Relationship Id="rId5" Type="http://schemas.openxmlformats.org/officeDocument/2006/relationships/image" Target="../media/image33.jpg"/><Relationship Id="rId15" Type="http://schemas.microsoft.com/office/2007/relationships/hdphoto" Target="../media/hdphoto9.wdp"/><Relationship Id="rId10" Type="http://schemas.openxmlformats.org/officeDocument/2006/relationships/image" Target="../media/image42.png"/><Relationship Id="rId19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8.wdp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microsoft.com/office/2007/relationships/hdphoto" Target="../media/hdphoto7.wdp"/><Relationship Id="rId5" Type="http://schemas.openxmlformats.org/officeDocument/2006/relationships/image" Target="../media/image33.jpg"/><Relationship Id="rId15" Type="http://schemas.microsoft.com/office/2007/relationships/hdphoto" Target="../media/hdphoto9.wdp"/><Relationship Id="rId10" Type="http://schemas.openxmlformats.org/officeDocument/2006/relationships/image" Target="../media/image42.png"/><Relationship Id="rId19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53.png"/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12" Type="http://schemas.openxmlformats.org/officeDocument/2006/relationships/image" Target="../media/image52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6" Type="http://schemas.microsoft.com/office/2007/relationships/hdphoto" Target="../media/hdphoto4.wdp"/><Relationship Id="rId11" Type="http://schemas.openxmlformats.org/officeDocument/2006/relationships/image" Target="../media/image51.gif"/><Relationship Id="rId5" Type="http://schemas.openxmlformats.org/officeDocument/2006/relationships/image" Target="../media/image34.png"/><Relationship Id="rId10" Type="http://schemas.openxmlformats.org/officeDocument/2006/relationships/image" Target="../media/image50.png"/><Relationship Id="rId4" Type="http://schemas.openxmlformats.org/officeDocument/2006/relationships/image" Target="../media/image49.gif"/><Relationship Id="rId9" Type="http://schemas.openxmlformats.org/officeDocument/2006/relationships/image" Target="../media/image37.png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20.png"/><Relationship Id="rId11" Type="http://schemas.openxmlformats.org/officeDocument/2006/relationships/image" Target="../media/image58.png"/><Relationship Id="rId5" Type="http://schemas.openxmlformats.org/officeDocument/2006/relationships/image" Target="../media/image8.png"/><Relationship Id="rId10" Type="http://schemas.openxmlformats.org/officeDocument/2006/relationships/image" Target="../media/image57.png"/><Relationship Id="rId4" Type="http://schemas.openxmlformats.org/officeDocument/2006/relationships/image" Target="../media/image7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8.svg"/><Relationship Id="rId10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43.sv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4" name="图片 3" descr="5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10" name="图片 9" descr="51"/>
          <p:cNvPicPr>
            <a:picLocks noChangeAspect="1"/>
          </p:cNvPicPr>
          <p:nvPr/>
        </p:nvPicPr>
        <p:blipFill>
          <a:blip r:embed="rId8"/>
          <a:srcRect l="15226" b="58595"/>
          <a:stretch>
            <a:fillRect/>
          </a:stretch>
        </p:blipFill>
        <p:spPr>
          <a:xfrm>
            <a:off x="2141855" y="568960"/>
            <a:ext cx="9422130" cy="1508125"/>
          </a:xfrm>
          <a:prstGeom prst="rect">
            <a:avLst/>
          </a:prstGeom>
        </p:spPr>
      </p:pic>
      <p:sp>
        <p:nvSpPr>
          <p:cNvPr id="22" name="Freeform 14"/>
          <p:cNvSpPr/>
          <p:nvPr/>
        </p:nvSpPr>
        <p:spPr>
          <a:xfrm>
            <a:off x="85696" y="5156517"/>
            <a:ext cx="1734392" cy="1645674"/>
          </a:xfrm>
          <a:custGeom>
            <a:avLst/>
            <a:gdLst/>
            <a:ahLst/>
            <a:cxnLst/>
            <a:rect l="l" t="t" r="r" b="b"/>
            <a:pathLst>
              <a:path w="4251355" h="4383436">
                <a:moveTo>
                  <a:pt x="0" y="0"/>
                </a:moveTo>
                <a:lnTo>
                  <a:pt x="4251356" y="0"/>
                </a:lnTo>
                <a:lnTo>
                  <a:pt x="4251356" y="4383436"/>
                </a:lnTo>
                <a:lnTo>
                  <a:pt x="0" y="43834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96" y="20096"/>
            <a:ext cx="1523956" cy="1508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7810" y="-256032"/>
            <a:ext cx="8971378" cy="38192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59"/>
          <p:cNvGrpSpPr/>
          <p:nvPr/>
        </p:nvGrpSpPr>
        <p:grpSpPr>
          <a:xfrm>
            <a:off x="0" y="-12622"/>
            <a:ext cx="12178030" cy="6858000"/>
            <a:chOff x="22" y="0"/>
            <a:chExt cx="19178" cy="10800"/>
          </a:xfrm>
        </p:grpSpPr>
        <p:pic>
          <p:nvPicPr>
            <p:cNvPr id="36" name="图片 58" descr="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37" name="图片 57" descr="56"/>
            <p:cNvPicPr>
              <a:picLocks noChangeAspect="1"/>
            </p:cNvPicPr>
            <p:nvPr/>
          </p:nvPicPr>
          <p:blipFill>
            <a:blip r:embed="rId3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38" name="矩形 25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</p:grpSp>
      <p:graphicFrame>
        <p:nvGraphicFramePr>
          <p:cNvPr id="16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2272727"/>
              </p:ext>
            </p:extLst>
          </p:nvPr>
        </p:nvGraphicFramePr>
        <p:xfrm>
          <a:off x="558482" y="977900"/>
          <a:ext cx="11163617" cy="5700714"/>
        </p:xfrm>
        <a:graphic>
          <a:graphicData uri="http://schemas.openxmlformats.org/drawingml/2006/table">
            <a:tbl>
              <a:tblPr/>
              <a:tblGrid>
                <a:gridCol w="1686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88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65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6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SỐ 3 THUỘC HÀNG</a:t>
                      </a: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SỐ 3 THUỘC LỚP</a:t>
                      </a: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9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43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9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9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53219"/>
                  </a:ext>
                </a:extLst>
              </a:tr>
              <a:tr h="909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029366"/>
                  </a:ext>
                </a:extLst>
              </a:tr>
            </a:tbl>
          </a:graphicData>
        </a:graphic>
      </p:graphicFrame>
      <p:sp>
        <p:nvSpPr>
          <p:cNvPr id="17" name="Text Box 120">
            <a:extLst>
              <a:ext uri="{FF2B5EF4-FFF2-40B4-BE49-F238E27FC236}">
                <a16:creationId xmlns:a16="http://schemas.microsoft.com/office/drawing/2014/main" id="{7F8C1FEC-11DE-4F45-9D6A-59884D209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9" y="2355731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  <a:endParaRPr lang="en-US" altLang="en-US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21">
            <a:extLst>
              <a:ext uri="{FF2B5EF4-FFF2-40B4-BE49-F238E27FC236}">
                <a16:creationId xmlns:a16="http://schemas.microsoft.com/office/drawing/2014/main" id="{01FD6DA0-44B3-464C-A336-777BD99C8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0063" y="2164130"/>
            <a:ext cx="51596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mươi hai nghìn chín trăm ba mươi tám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22">
            <a:extLst>
              <a:ext uri="{FF2B5EF4-FFF2-40B4-BE49-F238E27FC236}">
                <a16:creationId xmlns:a16="http://schemas.microsoft.com/office/drawing/2014/main" id="{193DD3D7-4304-487D-B2BF-51249CABA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6857" y="2289079"/>
            <a:ext cx="1565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hục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27">
            <a:extLst>
              <a:ext uri="{FF2B5EF4-FFF2-40B4-BE49-F238E27FC236}">
                <a16:creationId xmlns:a16="http://schemas.microsoft.com/office/drawing/2014/main" id="{1F4DEE33-05B9-49F4-93A6-3E34AD6B7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192" y="3342015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827 389</a:t>
            </a:r>
            <a:endParaRPr lang="en-US" altLang="en-US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28">
            <a:extLst>
              <a:ext uri="{FF2B5EF4-FFF2-40B4-BE49-F238E27FC236}">
                <a16:creationId xmlns:a16="http://schemas.microsoft.com/office/drawing/2014/main" id="{A428BD5F-5FC8-4BFC-A8F0-F74C00F91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896" y="3019762"/>
            <a:ext cx="52844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 trăm hai mươi bảy nghìn ba trăm tám mươi chín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29">
            <a:extLst>
              <a:ext uri="{FF2B5EF4-FFF2-40B4-BE49-F238E27FC236}">
                <a16:creationId xmlns:a16="http://schemas.microsoft.com/office/drawing/2014/main" id="{7BE0B243-A148-47F4-AF83-03F86EF16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412" y="3186892"/>
            <a:ext cx="22505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37">
            <a:extLst>
              <a:ext uri="{FF2B5EF4-FFF2-40B4-BE49-F238E27FC236}">
                <a16:creationId xmlns:a16="http://schemas.microsoft.com/office/drawing/2014/main" id="{41F14963-E633-4F76-BFA7-33D8D2B51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796" y="5002541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390 227</a:t>
            </a:r>
            <a:endParaRPr lang="en-US" altLang="en-US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38">
            <a:extLst>
              <a:ext uri="{FF2B5EF4-FFF2-40B4-BE49-F238E27FC236}">
                <a16:creationId xmlns:a16="http://schemas.microsoft.com/office/drawing/2014/main" id="{853DB69E-E06E-4DC8-B8AD-F8E6B8C26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167" y="3938070"/>
            <a:ext cx="52772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trăm sáu mươi ba nghìn hai trăm hai mươi hai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39">
            <a:extLst>
              <a:ext uri="{FF2B5EF4-FFF2-40B4-BE49-F238E27FC236}">
                <a16:creationId xmlns:a16="http://schemas.microsoft.com/office/drawing/2014/main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5450" y="4063284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122">
            <a:extLst>
              <a:ext uri="{FF2B5EF4-FFF2-40B4-BE49-F238E27FC236}">
                <a16:creationId xmlns:a16="http://schemas.microsoft.com/office/drawing/2014/main" id="{B29C3137-8D8D-4EB0-A6A5-B0B73BB74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8063" y="2244606"/>
            <a:ext cx="1565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22">
            <a:extLst>
              <a:ext uri="{FF2B5EF4-FFF2-40B4-BE49-F238E27FC236}">
                <a16:creationId xmlns:a16="http://schemas.microsoft.com/office/drawing/2014/main" id="{54D4AA60-163F-4BFF-A06D-09989ECC1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8063" y="3235206"/>
            <a:ext cx="1565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139">
            <a:extLst>
              <a:ext uri="{FF2B5EF4-FFF2-40B4-BE49-F238E27FC236}">
                <a16:creationId xmlns:a16="http://schemas.microsoft.com/office/drawing/2014/main" id="{1A0AD25C-3B67-4435-8F2D-8F1A874D3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8979" y="4015974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73">
            <a:extLst>
              <a:ext uri="{FF2B5EF4-FFF2-40B4-BE49-F238E27FC236}">
                <a16:creationId xmlns:a16="http://schemas.microsoft.com/office/drawing/2014/main" id="{9346DB84-5A91-4BF6-B39E-4F82A8D71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82" y="315546"/>
            <a:ext cx="1210056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609630" eaLnBrk="1" hangingPunct="1">
              <a:spcBef>
                <a:spcPct val="50000"/>
              </a:spcBef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b="1" dirty="0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9" name="Text Box 137">
            <a:extLst>
              <a:ext uri="{FF2B5EF4-FFF2-40B4-BE49-F238E27FC236}">
                <a16:creationId xmlns:a16="http://schemas.microsoft.com/office/drawing/2014/main" id="{41F14963-E633-4F76-BFA7-33D8D2B51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9" y="4262359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163 222</a:t>
            </a:r>
            <a:endParaRPr lang="en-US" altLang="en-US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137">
            <a:extLst>
              <a:ext uri="{FF2B5EF4-FFF2-40B4-BE49-F238E27FC236}">
                <a16:creationId xmlns:a16="http://schemas.microsoft.com/office/drawing/2014/main" id="{41F14963-E633-4F76-BFA7-33D8D2B51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9" y="5730271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862 003</a:t>
            </a:r>
            <a:endParaRPr lang="en-US" altLang="en-US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138">
            <a:extLst>
              <a:ext uri="{FF2B5EF4-FFF2-40B4-BE49-F238E27FC236}">
                <a16:creationId xmlns:a16="http://schemas.microsoft.com/office/drawing/2014/main" id="{853DB69E-E06E-4DC8-B8AD-F8E6B8C26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462" y="4819623"/>
            <a:ext cx="56802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trăm chín mươi nghìn hai trăm hai mươi bảy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139">
            <a:extLst>
              <a:ext uri="{FF2B5EF4-FFF2-40B4-BE49-F238E27FC236}">
                <a16:creationId xmlns:a16="http://schemas.microsoft.com/office/drawing/2014/main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8609" y="5052257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răm nghìn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139">
            <a:extLst>
              <a:ext uri="{FF2B5EF4-FFF2-40B4-BE49-F238E27FC236}">
                <a16:creationId xmlns:a16="http://schemas.microsoft.com/office/drawing/2014/main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5354" y="5074614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38">
            <a:extLst>
              <a:ext uri="{FF2B5EF4-FFF2-40B4-BE49-F238E27FC236}">
                <a16:creationId xmlns:a16="http://schemas.microsoft.com/office/drawing/2014/main" id="{853DB69E-E06E-4DC8-B8AD-F8E6B8C26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878" y="5710922"/>
            <a:ext cx="49623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 trăm sáu mươi hai nghìn không trăm linh ba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139">
            <a:extLst>
              <a:ext uri="{FF2B5EF4-FFF2-40B4-BE49-F238E27FC236}">
                <a16:creationId xmlns:a16="http://schemas.microsoft.com/office/drawing/2014/main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217" y="5935769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139">
            <a:extLst>
              <a:ext uri="{FF2B5EF4-FFF2-40B4-BE49-F238E27FC236}">
                <a16:creationId xmlns:a16="http://schemas.microsoft.com/office/drawing/2014/main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3971" y="5868149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15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41" grpId="0"/>
      <p:bldP spid="42" grpId="0"/>
      <p:bldP spid="43" grpId="0"/>
      <p:bldP spid="44" grpId="0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59"/>
          <p:cNvGrpSpPr/>
          <p:nvPr/>
        </p:nvGrpSpPr>
        <p:grpSpPr>
          <a:xfrm>
            <a:off x="0" y="-12622"/>
            <a:ext cx="12178030" cy="6858000"/>
            <a:chOff x="22" y="0"/>
            <a:chExt cx="19178" cy="10800"/>
          </a:xfrm>
        </p:grpSpPr>
        <p:pic>
          <p:nvPicPr>
            <p:cNvPr id="36" name="图片 58" descr="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37" name="图片 57" descr="56"/>
            <p:cNvPicPr>
              <a:picLocks noChangeAspect="1"/>
            </p:cNvPicPr>
            <p:nvPr/>
          </p:nvPicPr>
          <p:blipFill>
            <a:blip r:embed="rId3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38" name="矩形 25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/>
              </a:endParaRPr>
            </a:p>
          </p:txBody>
        </p:sp>
      </p:grpSp>
      <p:graphicFrame>
        <p:nvGraphicFramePr>
          <p:cNvPr id="16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6366683"/>
              </p:ext>
            </p:extLst>
          </p:nvPr>
        </p:nvGraphicFramePr>
        <p:xfrm>
          <a:off x="345440" y="2336806"/>
          <a:ext cx="11473814" cy="1976643"/>
        </p:xfrm>
        <a:graphic>
          <a:graphicData uri="http://schemas.openxmlformats.org/drawingml/2006/table">
            <a:tbl>
              <a:tblPr/>
              <a:tblGrid>
                <a:gridCol w="2319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6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029120153"/>
                    </a:ext>
                  </a:extLst>
                </a:gridCol>
                <a:gridCol w="2273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91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6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r>
                        <a:rPr kumimoji="0" lang="vi-VN" sz="3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vi-VN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820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kumimoji="0" lang="vi-VN" sz="3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vi-VN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0 003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vi-VN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36 772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256 83</a:t>
                      </a:r>
                      <a:r>
                        <a:rPr kumimoji="0" lang="vi-VN" sz="3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en-US" sz="30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9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       </a:t>
                      </a:r>
                      <a:r>
                        <a:rPr kumimoji="0" lang="vi-V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 Box 120">
            <a:extLst>
              <a:ext uri="{FF2B5EF4-FFF2-40B4-BE49-F238E27FC236}">
                <a16:creationId xmlns:a16="http://schemas.microsoft.com/office/drawing/2014/main" id="{7F8C1FEC-11DE-4F45-9D6A-59884D209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940" y="3538434"/>
            <a:ext cx="1689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GIÁ TRỊ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</a:endParaRPr>
          </a:p>
        </p:txBody>
      </p:sp>
      <p:sp>
        <p:nvSpPr>
          <p:cNvPr id="15" name="Text Box 73">
            <a:extLst>
              <a:ext uri="{FF2B5EF4-FFF2-40B4-BE49-F238E27FC236}">
                <a16:creationId xmlns:a16="http://schemas.microsoft.com/office/drawing/2014/main" id="{9346DB84-5A91-4BF6-B39E-4F82A8D71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8751" y="486416"/>
            <a:ext cx="12100560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lvl="0" algn="ctr" defTabSz="609630" eaLnBrk="1" hangingPunct="1">
              <a:spcBef>
                <a:spcPct val="50000"/>
              </a:spcBef>
            </a:pP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Bài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3</a:t>
            </a:r>
            <a:r>
              <a:rPr kumimoji="0" lang="en-US" alt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:</a:t>
            </a:r>
            <a:r>
              <a:rPr kumimoji="0" lang="vi-VN" alt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giá trị theo vị trí của chữ số được gạch chân </a:t>
            </a:r>
            <a:endParaRPr lang="vi-VN" sz="3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09630" eaLnBrk="1" hangingPunct="1">
              <a:spcBef>
                <a:spcPct val="50000"/>
              </a:spcBef>
            </a:pPr>
            <a:r>
              <a:rPr lang="vi-VN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số (theo mẫu</a:t>
            </a:r>
            <a:r>
              <a:rPr lang="vi-VN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en-US" alt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1876" y="3552824"/>
            <a:ext cx="123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27377" y="3552824"/>
            <a:ext cx="123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502583" y="3515785"/>
            <a:ext cx="123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7754" y="3542789"/>
            <a:ext cx="1462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31350" y="3550964"/>
            <a:ext cx="2239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700  000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551835" y="3493137"/>
            <a:ext cx="2239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65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  <p:bldP spid="30" grpId="0"/>
      <p:bldP spid="3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27" name="图片 26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5" name="图片 3" descr="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485" y="1703760"/>
            <a:ext cx="7632854" cy="16582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2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64429" y1="60616" x2="83571" y2="75041"/>
                        <a14:backgroundMark x1="49429" y1="19935" x2="50000" y2="3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2338"/>
          <a:stretch/>
        </p:blipFill>
        <p:spPr>
          <a:xfrm>
            <a:off x="8035318" y="1018657"/>
            <a:ext cx="3816028" cy="5739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5" y="1066629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45549" y="1446953"/>
            <a:ext cx="3861275" cy="3725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09" y="4140200"/>
            <a:ext cx="9876367" cy="3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64800" y="3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>
                <a:solidFill>
                  <a:srgbClr val="EEECE1">
                    <a:lumMod val="50000"/>
                  </a:srgb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600" y="6285498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>
                <a:solidFill>
                  <a:srgbClr val="1F497D">
                    <a:lumMod val="40000"/>
                    <a:lumOff val="60000"/>
                  </a:srgb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328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8449" y="4421283"/>
            <a:ext cx="5352028" cy="1027490"/>
            <a:chOff x="1734884" y="4644159"/>
            <a:chExt cx="3081965" cy="1027490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5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3000" b="1" kern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àng chục, hàng nghìn</a:t>
              </a:r>
              <a:endParaRPr lang="en-US" sz="3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4884" y="4644159"/>
              <a:ext cx="566434" cy="976954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812856" y="4474201"/>
            <a:ext cx="5337072" cy="1143966"/>
            <a:chOff x="6574098" y="4487289"/>
            <a:chExt cx="3662647" cy="1143966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117956" y="4677315"/>
              <a:ext cx="3118789" cy="953940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vi-VN" sz="3000" b="1" kern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 nghìn, hàng trăm, hàng chục</a:t>
              </a:r>
              <a:endParaRPr lang="en-US" sz="3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098" y="4487289"/>
              <a:ext cx="812135" cy="1114479"/>
            </a:xfrm>
            <a:prstGeom prst="rect">
              <a:avLst/>
            </a:prstGeom>
          </p:spPr>
        </p:pic>
      </p:grpSp>
      <p:sp>
        <p:nvSpPr>
          <p:cNvPr id="19" name="Câu TL B">
            <a:extLst>
              <a:ext uri="{FF2B5EF4-FFF2-40B4-BE49-F238E27FC236}">
                <a16:creationId xmlns:a16="http://schemas.microsoft.com/office/drawing/2014/main" id="{B5144036-08CE-4B1F-AE10-706A42CD6EFC}"/>
              </a:ext>
            </a:extLst>
          </p:cNvPr>
          <p:cNvSpPr/>
          <p:nvPr/>
        </p:nvSpPr>
        <p:spPr>
          <a:xfrm>
            <a:off x="3747423" y="5728588"/>
            <a:ext cx="5051516" cy="1063403"/>
          </a:xfrm>
          <a:prstGeom prst="flowChartTerminator">
            <a:avLst/>
          </a:prstGeom>
          <a:solidFill>
            <a:srgbClr val="FFC00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2"/>
            <a:r>
              <a:rPr lang="vi-VN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Hàng trăm, hàng chục, hàng đơn vị</a:t>
            </a:r>
            <a:endParaRPr lang="en-US" sz="3000" b="1" dirty="0">
              <a:solidFill>
                <a:srgbClr val="1F497D">
                  <a:lumMod val="40000"/>
                  <a:lumOff val="60000"/>
                </a:srgbClr>
              </a:solidFill>
              <a:latin typeface="#Li-N UVN Banh Mi"/>
              <a:cs typeface="Times New Roman" pitchFamily="18" charset="0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76664E7E-9FD0-4043-ADCF-3D7E7A8A1A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6667" l="7639" r="91667">
                        <a14:foregroundMark x1="6944" y1="47778" x2="24306" y2="73889"/>
                        <a14:foregroundMark x1="24306" y1="73889" x2="54167" y2="92778"/>
                        <a14:foregroundMark x1="54167" y1="92778" x2="89583" y2="76111"/>
                        <a14:foregroundMark x1="89583" y1="76111" x2="81944" y2="14444"/>
                        <a14:foregroundMark x1="81944" y1="14444" x2="48611" y2="36667"/>
                        <a14:foregroundMark x1="48611" y1="36667" x2="50000" y2="66111"/>
                        <a14:foregroundMark x1="91667" y1="23333" x2="91667" y2="36111"/>
                        <a14:foregroundMark x1="69444" y1="52222" x2="70139" y2="75556"/>
                        <a14:foregroundMark x1="52083" y1="20000" x2="51389" y2="45000"/>
                        <a14:foregroundMark x1="30556" y1="45000" x2="31944" y2="58889"/>
                        <a14:foregroundMark x1="9722" y1="49444" x2="10417" y2="60556"/>
                        <a14:foregroundMark x1="8333" y1="53333" x2="8333" y2="59444"/>
                        <a14:foregroundMark x1="42361" y1="96667" x2="56944" y2="9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20" y="5612643"/>
            <a:ext cx="1313675" cy="126845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164" y="-140051"/>
            <a:ext cx="7460724" cy="274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5" y="1852983"/>
            <a:ext cx="2077311" cy="2430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3CA317-BB0D-417B-9179-0B96AE425E23}"/>
              </a:ext>
            </a:extLst>
          </p:cNvPr>
          <p:cNvSpPr txBox="1"/>
          <p:nvPr/>
        </p:nvSpPr>
        <p:spPr>
          <a:xfrm>
            <a:off x="3189354" y="695857"/>
            <a:ext cx="5971727" cy="86177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vi-VN" sz="5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đơn vị gồm?</a:t>
            </a:r>
            <a:endParaRPr lang="en-US" sz="5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464800" y="3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>
                <a:solidFill>
                  <a:srgbClr val="EEECE1">
                    <a:lumMod val="50000"/>
                  </a:srgb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600" y="6285498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>
                <a:solidFill>
                  <a:srgbClr val="1F497D">
                    <a:lumMod val="40000"/>
                    <a:lumOff val="60000"/>
                  </a:srgb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36719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1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1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2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2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9846" y="4254765"/>
            <a:ext cx="4487008" cy="1416884"/>
            <a:chOff x="329841" y="4254765"/>
            <a:chExt cx="4487008" cy="1416884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442757" y="4514248"/>
              <a:ext cx="4374092" cy="1157401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3000" b="1" kern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 nghìn,</a:t>
              </a:r>
            </a:p>
            <a:p>
              <a:pPr algn="ctr" defTabSz="914332">
                <a:defRPr/>
              </a:pPr>
              <a:r>
                <a:rPr lang="vi-VN" sz="3000" b="1" kern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lớp nghìn</a:t>
              </a:r>
              <a:endParaRPr lang="en-US" sz="3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841" y="4254765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488455" y="4430422"/>
            <a:ext cx="4617459" cy="1147329"/>
            <a:chOff x="7349403" y="4524320"/>
            <a:chExt cx="3169424" cy="114732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3000" b="1" kern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 chục nghìn, lớp nghìn</a:t>
              </a:r>
              <a:endParaRPr lang="en-US" sz="3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9403" y="4524320"/>
              <a:ext cx="777760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220274" y="5577751"/>
            <a:ext cx="4507740" cy="1233164"/>
            <a:chOff x="4801280" y="5558394"/>
            <a:chExt cx="3107667" cy="122283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30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3000" b="1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Hàng nghìn, </a:t>
              </a:r>
            </a:p>
            <a:p>
              <a:pPr algn="ctr" defTabSz="914332"/>
              <a:r>
                <a:rPr lang="vi-VN" sz="3000" b="1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lớp đơn vị</a:t>
              </a:r>
              <a:endPara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1280" y="5558394"/>
              <a:ext cx="89761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624" y="-121469"/>
            <a:ext cx="7760852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3CA317-BB0D-417B-9179-0B96AE425E23}"/>
              </a:ext>
            </a:extLst>
          </p:cNvPr>
          <p:cNvSpPr txBox="1"/>
          <p:nvPr/>
        </p:nvSpPr>
        <p:spPr>
          <a:xfrm>
            <a:off x="3560593" y="480101"/>
            <a:ext cx="5754273" cy="1169549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vi-VN" sz="3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5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 số 3 trong số 123 098 thuộc hàng nào, lớp nào?</a:t>
            </a:r>
            <a:endParaRPr lang="en-US" sz="35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464800" y="3"/>
            <a:ext cx="172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000">
                <a:solidFill>
                  <a:srgbClr val="EEECE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600" y="6285498"/>
            <a:ext cx="172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000">
                <a:solidFill>
                  <a:srgbClr val="1F497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391936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2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617352" y="4449499"/>
            <a:ext cx="3199502" cy="1438070"/>
            <a:chOff x="1617347" y="4449499"/>
            <a:chExt cx="3199502" cy="1438070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4000" kern="0" dirty="0">
                  <a:solidFill>
                    <a:prstClr val="white"/>
                  </a:solidFill>
                  <a:latin typeface="Ti'mes New Roman"/>
                  <a:cs typeface="Times New Roman" pitchFamily="18" charset="0"/>
                </a:rPr>
                <a:t>  </a:t>
              </a:r>
              <a:r>
                <a:rPr lang="vi-VN" sz="4000" b="1" kern="0" dirty="0" smtClean="0">
                  <a:solidFill>
                    <a:prstClr val="white"/>
                  </a:solidFill>
                  <a:latin typeface="Ti'mes New Roman"/>
                  <a:cs typeface="Times New Roman" pitchFamily="18" charset="0"/>
                </a:rPr>
                <a:t>50 000</a:t>
              </a:r>
              <a:endParaRPr lang="en-US" sz="4000" b="1" kern="0" dirty="0">
                <a:solidFill>
                  <a:prstClr val="white"/>
                </a:solidFill>
                <a:latin typeface="Ti'mes New Roman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347" y="4449499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329581" y="4518177"/>
            <a:ext cx="3189246" cy="1369396"/>
            <a:chOff x="7329581" y="4518173"/>
            <a:chExt cx="3189246" cy="1369396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4000" kern="0" dirty="0">
                  <a:solidFill>
                    <a:prstClr val="white"/>
                  </a:solidFill>
                  <a:latin typeface="Ti'mes New Roman"/>
                  <a:cs typeface="Times New Roman" pitchFamily="18" charset="0"/>
                </a:rPr>
                <a:t>    </a:t>
              </a:r>
              <a:r>
                <a:rPr lang="vi-VN" sz="4000" b="1" kern="0" dirty="0" smtClean="0">
                  <a:solidFill>
                    <a:prstClr val="white"/>
                  </a:solidFill>
                  <a:latin typeface="Ti'mes New Roman"/>
                  <a:cs typeface="Times New Roman" pitchFamily="18" charset="0"/>
                </a:rPr>
                <a:t>500 000</a:t>
              </a:r>
              <a:endParaRPr lang="en-US" sz="4000" b="1" kern="0" dirty="0">
                <a:solidFill>
                  <a:prstClr val="white"/>
                </a:solidFill>
                <a:latin typeface="Ti'mes New Roman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9581" y="4518173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4000" dirty="0">
                  <a:solidFill>
                    <a:prstClr val="white"/>
                  </a:solidFill>
                  <a:latin typeface="Ti'mes New Roman"/>
                  <a:cs typeface="Times New Roman" pitchFamily="18" charset="0"/>
                </a:rPr>
                <a:t>   </a:t>
              </a:r>
              <a:r>
                <a:rPr lang="vi-VN" sz="4000" b="1" dirty="0" smtClean="0">
                  <a:solidFill>
                    <a:prstClr val="white"/>
                  </a:solidFill>
                  <a:latin typeface="Ti'mes New Roman"/>
                  <a:cs typeface="Times New Roman" pitchFamily="18" charset="0"/>
                </a:rPr>
                <a:t>5 000</a:t>
              </a:r>
              <a:endParaRPr lang="en-US" sz="4000" b="1" dirty="0">
                <a:solidFill>
                  <a:prstClr val="white"/>
                </a:solidFill>
                <a:latin typeface="Ti'mes New Roman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022" y="-75377"/>
            <a:ext cx="7011346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3CA317-BB0D-417B-9179-0B96AE425E23}"/>
              </a:ext>
            </a:extLst>
          </p:cNvPr>
          <p:cNvSpPr txBox="1"/>
          <p:nvPr/>
        </p:nvSpPr>
        <p:spPr>
          <a:xfrm>
            <a:off x="3973878" y="526204"/>
            <a:ext cx="5584008" cy="1405639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vi-VN" sz="4267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trị của chữ số 5 trong số 50 323 là?</a:t>
            </a:r>
            <a:endParaRPr lang="en-US" sz="4267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464800" y="3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>
                <a:solidFill>
                  <a:srgbClr val="EEECE1">
                    <a:lumMod val="50000"/>
                  </a:srgbClr>
                </a:solidFill>
                <a:latin typeface="Ti'mes New Roman"/>
              </a:rPr>
              <a:t>Măng non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600" y="6285498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>
                <a:solidFill>
                  <a:srgbClr val="1F497D">
                    <a:lumMod val="40000"/>
                    <a:lumOff val="60000"/>
                  </a:srgbClr>
                </a:solidFill>
                <a:latin typeface="Ti'mes New Roman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30885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2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10464800" y="3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>
                <a:solidFill>
                  <a:srgbClr val="EEECE1">
                    <a:lumMod val="50000"/>
                  </a:srgb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600" y="6285498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>
                <a:solidFill>
                  <a:srgbClr val="1F497D">
                    <a:lumMod val="40000"/>
                    <a:lumOff val="60000"/>
                  </a:srgb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035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9" name="图片 8" descr="54"/>
          <p:cNvPicPr>
            <a:picLocks noChangeAspect="1"/>
          </p:cNvPicPr>
          <p:nvPr/>
        </p:nvPicPr>
        <p:blipFill>
          <a:blip r:embed="rId6"/>
          <a:srcRect l="31520" b="71425"/>
          <a:stretch>
            <a:fillRect/>
          </a:stretch>
        </p:blipFill>
        <p:spPr>
          <a:xfrm>
            <a:off x="5615940" y="571500"/>
            <a:ext cx="3014345" cy="1363980"/>
          </a:xfrm>
          <a:prstGeom prst="rect">
            <a:avLst/>
          </a:prstGeom>
        </p:spPr>
      </p:pic>
      <p:pic>
        <p:nvPicPr>
          <p:cNvPr id="11" name="图片 10" descr="51"/>
          <p:cNvPicPr>
            <a:picLocks noChangeAspect="1"/>
          </p:cNvPicPr>
          <p:nvPr/>
        </p:nvPicPr>
        <p:blipFill>
          <a:blip r:embed="rId7"/>
          <a:srcRect t="56625" r="89236"/>
          <a:stretch>
            <a:fillRect/>
          </a:stretch>
        </p:blipFill>
        <p:spPr>
          <a:xfrm>
            <a:off x="556260" y="3455670"/>
            <a:ext cx="1196340" cy="1579880"/>
          </a:xfrm>
          <a:prstGeom prst="rect">
            <a:avLst/>
          </a:prstGeom>
        </p:spPr>
      </p:pic>
      <p:sp>
        <p:nvSpPr>
          <p:cNvPr id="12" name="椭圆 11"/>
          <p:cNvSpPr>
            <a:spLocks noChangeAspect="1"/>
          </p:cNvSpPr>
          <p:nvPr/>
        </p:nvSpPr>
        <p:spPr>
          <a:xfrm>
            <a:off x="3753485" y="5685790"/>
            <a:ext cx="753110" cy="753110"/>
          </a:xfrm>
          <a:prstGeom prst="ellipse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>
            <a:spLocks noChangeAspect="1"/>
          </p:cNvSpPr>
          <p:nvPr/>
        </p:nvSpPr>
        <p:spPr>
          <a:xfrm>
            <a:off x="10635615" y="1454150"/>
            <a:ext cx="336550" cy="336550"/>
          </a:xfrm>
          <a:prstGeom prst="ellipse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41_0000s_0005_千库网_手绘黄色五角星插画_元素编号117133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210" y="979170"/>
            <a:ext cx="561975" cy="542925"/>
          </a:xfrm>
          <a:prstGeom prst="rect">
            <a:avLst/>
          </a:prstGeom>
        </p:spPr>
      </p:pic>
      <p:pic>
        <p:nvPicPr>
          <p:cNvPr id="15" name="图片 14" descr="41_0000s_0005_千库网_手绘黄色五角星插画_元素编号117133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2165" y="436245"/>
            <a:ext cx="561975" cy="542925"/>
          </a:xfrm>
          <a:prstGeom prst="rect">
            <a:avLst/>
          </a:prstGeom>
        </p:spPr>
      </p:pic>
      <p:pic>
        <p:nvPicPr>
          <p:cNvPr id="18" name="图片 17" descr="54"/>
          <p:cNvPicPr>
            <a:picLocks noChangeAspect="1"/>
          </p:cNvPicPr>
          <p:nvPr/>
        </p:nvPicPr>
        <p:blipFill>
          <a:blip r:embed="rId6"/>
          <a:srcRect t="88426" r="85877"/>
          <a:stretch>
            <a:fillRect/>
          </a:stretch>
        </p:blipFill>
        <p:spPr>
          <a:xfrm>
            <a:off x="4228465" y="4792345"/>
            <a:ext cx="621665" cy="552450"/>
          </a:xfrm>
          <a:prstGeom prst="rect">
            <a:avLst/>
          </a:prstGeom>
        </p:spPr>
      </p:pic>
      <p:grpSp>
        <p:nvGrpSpPr>
          <p:cNvPr id="17" name="组合 17"/>
          <p:cNvGrpSpPr/>
          <p:nvPr/>
        </p:nvGrpSpPr>
        <p:grpSpPr>
          <a:xfrm>
            <a:off x="2606647" y="577088"/>
            <a:ext cx="5436926" cy="4199436"/>
            <a:chOff x="10698" y="2064"/>
            <a:chExt cx="6409" cy="4536"/>
          </a:xfrm>
        </p:grpSpPr>
        <p:sp>
          <p:nvSpPr>
            <p:cNvPr id="20" name="矩形: 圆角 4"/>
            <p:cNvSpPr/>
            <p:nvPr/>
          </p:nvSpPr>
          <p:spPr>
            <a:xfrm>
              <a:off x="10698" y="3319"/>
              <a:ext cx="6409" cy="3281"/>
            </a:xfrm>
            <a:prstGeom prst="roundRect">
              <a:avLst>
                <a:gd name="adj" fmla="val 4503"/>
              </a:avLst>
            </a:prstGeom>
            <a:solidFill>
              <a:schemeClr val="bg1"/>
            </a:solidFill>
            <a:ln>
              <a:noFill/>
            </a:ln>
            <a:effectLst>
              <a:outerShdw blurRad="355600" dist="127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" name="组合 22"/>
            <p:cNvGrpSpPr>
              <a:grpSpLocks noChangeAspect="1"/>
            </p:cNvGrpSpPr>
            <p:nvPr/>
          </p:nvGrpSpPr>
          <p:grpSpPr>
            <a:xfrm>
              <a:off x="11828" y="2064"/>
              <a:ext cx="3750" cy="2668"/>
              <a:chOff x="2514735" y="1164981"/>
              <a:chExt cx="2145270" cy="1526288"/>
            </a:xfrm>
          </p:grpSpPr>
          <p:pic>
            <p:nvPicPr>
              <p:cNvPr id="22" name="图片 2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514735" y="1164981"/>
                <a:ext cx="2145270" cy="152628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3" name="文本框 30"/>
              <p:cNvSpPr txBox="1"/>
              <p:nvPr/>
            </p:nvSpPr>
            <p:spPr>
              <a:xfrm>
                <a:off x="2980530" y="1917750"/>
                <a:ext cx="166424" cy="4159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defTabSz="1216025">
                  <a:spcBef>
                    <a:spcPct val="20000"/>
                  </a:spcBef>
                  <a:defRPr/>
                </a:pPr>
                <a:endPara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</a:endParaRPr>
              </a:p>
            </p:txBody>
          </p:sp>
        </p:grpSp>
      </p:grpSp>
      <p:pic>
        <p:nvPicPr>
          <p:cNvPr id="24" name="图片 3" descr="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3566" y="1930228"/>
            <a:ext cx="5310076" cy="224961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4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4" name="图片 3" descr="5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10" name="图片 9" descr="51"/>
          <p:cNvPicPr>
            <a:picLocks noChangeAspect="1"/>
          </p:cNvPicPr>
          <p:nvPr/>
        </p:nvPicPr>
        <p:blipFill>
          <a:blip r:embed="rId8"/>
          <a:srcRect l="15226" b="58595"/>
          <a:stretch>
            <a:fillRect/>
          </a:stretch>
        </p:blipFill>
        <p:spPr>
          <a:xfrm>
            <a:off x="2141855" y="568960"/>
            <a:ext cx="9422130" cy="1508125"/>
          </a:xfrm>
          <a:prstGeom prst="rect">
            <a:avLst/>
          </a:prstGeom>
        </p:spPr>
      </p:pic>
      <p:sp>
        <p:nvSpPr>
          <p:cNvPr id="22" name="Freeform 14"/>
          <p:cNvSpPr/>
          <p:nvPr/>
        </p:nvSpPr>
        <p:spPr>
          <a:xfrm>
            <a:off x="1548735" y="2998365"/>
            <a:ext cx="4251355" cy="4005050"/>
          </a:xfrm>
          <a:custGeom>
            <a:avLst/>
            <a:gdLst/>
            <a:ahLst/>
            <a:cxnLst/>
            <a:rect l="l" t="t" r="r" b="b"/>
            <a:pathLst>
              <a:path w="4251355" h="4383436">
                <a:moveTo>
                  <a:pt x="0" y="0"/>
                </a:moveTo>
                <a:lnTo>
                  <a:pt x="4251356" y="0"/>
                </a:lnTo>
                <a:lnTo>
                  <a:pt x="4251356" y="4383436"/>
                </a:lnTo>
                <a:lnTo>
                  <a:pt x="0" y="43834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205" y="-259142"/>
            <a:ext cx="1523956" cy="15088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6186488" y="5322234"/>
            <a:ext cx="1399585" cy="1444080"/>
          </a:xfrm>
          <a:prstGeom prst="rect">
            <a:avLst/>
          </a:prstGeom>
        </p:spPr>
      </p:pic>
      <p:grpSp>
        <p:nvGrpSpPr>
          <p:cNvPr id="11" name="组合 59"/>
          <p:cNvGrpSpPr/>
          <p:nvPr/>
        </p:nvGrpSpPr>
        <p:grpSpPr>
          <a:xfrm>
            <a:off x="13970" y="145415"/>
            <a:ext cx="12178030" cy="6858000"/>
            <a:chOff x="22" y="0"/>
            <a:chExt cx="19178" cy="10800"/>
          </a:xfrm>
        </p:grpSpPr>
        <p:pic>
          <p:nvPicPr>
            <p:cNvPr id="12" name="图片 58" descr="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13" name="图片 57" descr="56"/>
            <p:cNvPicPr>
              <a:picLocks noChangeAspect="1"/>
            </p:cNvPicPr>
            <p:nvPr/>
          </p:nvPicPr>
          <p:blipFill>
            <a:blip r:embed="rId4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14" name="矩形 25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DF910AB-EF42-AD9C-177C-BF31B8BC8483}"/>
              </a:ext>
            </a:extLst>
          </p:cNvPr>
          <p:cNvSpPr txBox="1"/>
          <p:nvPr/>
        </p:nvSpPr>
        <p:spPr>
          <a:xfrm>
            <a:off x="2127885" y="138072"/>
            <a:ext cx="8315526" cy="861774"/>
          </a:xfrm>
          <a:custGeom>
            <a:avLst/>
            <a:gdLst>
              <a:gd name="connsiteX0" fmla="*/ 0 w 3713316"/>
              <a:gd name="connsiteY0" fmla="*/ 0 h 1107996"/>
              <a:gd name="connsiteX1" fmla="*/ 3713316 w 3713316"/>
              <a:gd name="connsiteY1" fmla="*/ 0 h 1107996"/>
              <a:gd name="connsiteX2" fmla="*/ 3713316 w 3713316"/>
              <a:gd name="connsiteY2" fmla="*/ 1107996 h 1107996"/>
              <a:gd name="connsiteX3" fmla="*/ 0 w 3713316"/>
              <a:gd name="connsiteY3" fmla="*/ 1107996 h 1107996"/>
              <a:gd name="connsiteX4" fmla="*/ 0 w 3713316"/>
              <a:gd name="connsiteY4" fmla="*/ 0 h 1107996"/>
              <a:gd name="connsiteX0" fmla="*/ 177800 w 3713316"/>
              <a:gd name="connsiteY0" fmla="*/ 262467 h 1107996"/>
              <a:gd name="connsiteX1" fmla="*/ 3713316 w 3713316"/>
              <a:gd name="connsiteY1" fmla="*/ 0 h 1107996"/>
              <a:gd name="connsiteX2" fmla="*/ 3713316 w 3713316"/>
              <a:gd name="connsiteY2" fmla="*/ 1107996 h 1107996"/>
              <a:gd name="connsiteX3" fmla="*/ 0 w 3713316"/>
              <a:gd name="connsiteY3" fmla="*/ 1107996 h 1107996"/>
              <a:gd name="connsiteX4" fmla="*/ 177800 w 3713316"/>
              <a:gd name="connsiteY4" fmla="*/ 262467 h 1107996"/>
              <a:gd name="connsiteX0" fmla="*/ 177800 w 3747183"/>
              <a:gd name="connsiteY0" fmla="*/ 0 h 845529"/>
              <a:gd name="connsiteX1" fmla="*/ 3747183 w 3747183"/>
              <a:gd name="connsiteY1" fmla="*/ 220133 h 845529"/>
              <a:gd name="connsiteX2" fmla="*/ 3713316 w 3747183"/>
              <a:gd name="connsiteY2" fmla="*/ 845529 h 845529"/>
              <a:gd name="connsiteX3" fmla="*/ 0 w 3747183"/>
              <a:gd name="connsiteY3" fmla="*/ 845529 h 845529"/>
              <a:gd name="connsiteX4" fmla="*/ 177800 w 3747183"/>
              <a:gd name="connsiteY4" fmla="*/ 0 h 84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7183" h="845529">
                <a:moveTo>
                  <a:pt x="177800" y="0"/>
                </a:moveTo>
                <a:lnTo>
                  <a:pt x="3747183" y="220133"/>
                </a:lnTo>
                <a:lnTo>
                  <a:pt x="3713316" y="845529"/>
                </a:lnTo>
                <a:lnTo>
                  <a:pt x="0" y="845529"/>
                </a:lnTo>
                <a:lnTo>
                  <a:pt x="177800" y="0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000" b="1" i="0" u="none" strike="noStrike" kern="0" cap="none" spc="0" normalizeH="0" baseline="0" noProof="0" dirty="0" smtClean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sym typeface="Arial"/>
              </a:rPr>
              <a:t>YÊU CẦU CẦN ĐẠT</a:t>
            </a:r>
            <a:endParaRPr kumimoji="0" lang="en-US" sz="5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773" y="1044819"/>
            <a:ext cx="1117745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</a:p>
          <a:p>
            <a:pPr lvl="0" algn="just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triệu.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tác, nă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tạo, n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học, n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và lập luận toán học.</a:t>
            </a:r>
          </a:p>
          <a:p>
            <a:pPr lvl="0" algn="just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ham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224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27" name="图片 26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5" name="图片 3" descr="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2645" y="1694624"/>
            <a:ext cx="7632854" cy="14753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0" y="174625"/>
            <a:ext cx="12178030" cy="6858000"/>
            <a:chOff x="22" y="0"/>
            <a:chExt cx="19178" cy="10800"/>
          </a:xfrm>
        </p:grpSpPr>
        <p:pic>
          <p:nvPicPr>
            <p:cNvPr id="59" name="图片 58" descr="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58" name="图片 57" descr="56"/>
            <p:cNvPicPr>
              <a:picLocks noChangeAspect="1"/>
            </p:cNvPicPr>
            <p:nvPr/>
          </p:nvPicPr>
          <p:blipFill>
            <a:blip r:embed="rId6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Thought Bubble: Cloud 9">
            <a:extLst>
              <a:ext uri="{FF2B5EF4-FFF2-40B4-BE49-F238E27FC236}">
                <a16:creationId xmlns:a16="http://schemas.microsoft.com/office/drawing/2014/main" id="{75A56C78-C0E0-4A63-9E08-9C4AA70DD7AF}"/>
              </a:ext>
            </a:extLst>
          </p:cNvPr>
          <p:cNvSpPr/>
          <p:nvPr/>
        </p:nvSpPr>
        <p:spPr>
          <a:xfrm>
            <a:off x="5964517" y="465089"/>
            <a:ext cx="5588000" cy="2743200"/>
          </a:xfrm>
          <a:prstGeom prst="cloudCallout">
            <a:avLst>
              <a:gd name="adj1" fmla="val -43230"/>
              <a:gd name="adj2" fmla="val 6288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 số cũng có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không?</a:t>
            </a:r>
          </a:p>
        </p:txBody>
      </p:sp>
      <p:pic>
        <p:nvPicPr>
          <p:cNvPr id="48" name="Picture 47" descr="A picture containing text&#10;&#10;Description automatically generated">
            <a:extLst>
              <a:ext uri="{FF2B5EF4-FFF2-40B4-BE49-F238E27FC236}">
                <a16:creationId xmlns:a16="http://schemas.microsoft.com/office/drawing/2014/main" id="{1993C03D-3832-44DC-AEB3-2AED18E37E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30"/>
          <a:stretch/>
        </p:blipFill>
        <p:spPr>
          <a:xfrm>
            <a:off x="0" y="-440436"/>
            <a:ext cx="5080000" cy="3361436"/>
          </a:xfrm>
          <a:prstGeom prst="rect">
            <a:avLst/>
          </a:prstGeom>
        </p:spPr>
      </p:pic>
      <p:pic>
        <p:nvPicPr>
          <p:cNvPr id="49" name="Picture 48" descr="A picture containing clipart, doll, toy&#10;&#10;Description automatically generated">
            <a:extLst>
              <a:ext uri="{FF2B5EF4-FFF2-40B4-BE49-F238E27FC236}">
                <a16:creationId xmlns:a16="http://schemas.microsoft.com/office/drawing/2014/main" id="{FBA63EB0-BAF5-4B63-B8C3-5B3F22E1FB2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557" y="3649712"/>
            <a:ext cx="6752879" cy="2970544"/>
          </a:xfrm>
          <a:prstGeom prst="rect">
            <a:avLst/>
          </a:prstGeom>
        </p:spPr>
      </p:pic>
      <p:sp>
        <p:nvSpPr>
          <p:cNvPr id="50" name="Thought Bubble: Cloud 6">
            <a:extLst>
              <a:ext uri="{FF2B5EF4-FFF2-40B4-BE49-F238E27FC236}">
                <a16:creationId xmlns:a16="http://schemas.microsoft.com/office/drawing/2014/main" id="{5B993024-7A31-4620-8526-DDC8689AAC2F}"/>
              </a:ext>
            </a:extLst>
          </p:cNvPr>
          <p:cNvSpPr/>
          <p:nvPr/>
        </p:nvSpPr>
        <p:spPr>
          <a:xfrm>
            <a:off x="5964517" y="445665"/>
            <a:ext cx="5588000" cy="2743200"/>
          </a:xfrm>
          <a:prstGeom prst="cloudCallout">
            <a:avLst>
              <a:gd name="adj1" fmla="val -43230"/>
              <a:gd name="adj2" fmla="val 6288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nhỏ đang làm gì?</a:t>
            </a:r>
          </a:p>
        </p:txBody>
      </p:sp>
      <p:pic>
        <p:nvPicPr>
          <p:cNvPr id="51" name="Picture 5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8051C98-F8D9-46B0-A31E-178FC1C8E0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82"/>
          <a:stretch/>
        </p:blipFill>
        <p:spPr>
          <a:xfrm>
            <a:off x="597647" y="3025497"/>
            <a:ext cx="3849135" cy="1224725"/>
          </a:xfrm>
          <a:prstGeom prst="rect">
            <a:avLst/>
          </a:prstGeom>
        </p:spPr>
      </p:pic>
      <p:pic>
        <p:nvPicPr>
          <p:cNvPr id="52" name="Picture 5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A21CF51-9791-4BDC-969A-B69DDE7531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3" b="38432"/>
          <a:stretch/>
        </p:blipFill>
        <p:spPr>
          <a:xfrm>
            <a:off x="-355600" y="4417471"/>
            <a:ext cx="3703883" cy="1094329"/>
          </a:xfrm>
          <a:prstGeom prst="rect">
            <a:avLst/>
          </a:prstGeom>
        </p:spPr>
      </p:pic>
      <p:pic>
        <p:nvPicPr>
          <p:cNvPr id="53" name="Picture 5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B474FCA-E079-4E54-AB5F-5DD6CA5AF3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33" b="8478"/>
          <a:stretch/>
        </p:blipFill>
        <p:spPr>
          <a:xfrm>
            <a:off x="768203" y="5382084"/>
            <a:ext cx="4329727" cy="147591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0" grpId="0" animBg="1"/>
      <p:bldP spid="5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4" name="图片 3" descr="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11" name="图片 10" descr="51"/>
          <p:cNvPicPr>
            <a:picLocks noChangeAspect="1"/>
          </p:cNvPicPr>
          <p:nvPr/>
        </p:nvPicPr>
        <p:blipFill>
          <a:blip r:embed="rId7"/>
          <a:srcRect t="56625" r="89236"/>
          <a:stretch>
            <a:fillRect/>
          </a:stretch>
        </p:blipFill>
        <p:spPr>
          <a:xfrm>
            <a:off x="556260" y="3455670"/>
            <a:ext cx="1196340" cy="1579880"/>
          </a:xfrm>
          <a:prstGeom prst="rect">
            <a:avLst/>
          </a:prstGeom>
        </p:spPr>
      </p:pic>
      <p:sp>
        <p:nvSpPr>
          <p:cNvPr id="12" name="椭圆 11"/>
          <p:cNvSpPr>
            <a:spLocks noChangeAspect="1"/>
          </p:cNvSpPr>
          <p:nvPr/>
        </p:nvSpPr>
        <p:spPr>
          <a:xfrm>
            <a:off x="3753485" y="5685790"/>
            <a:ext cx="753110" cy="753110"/>
          </a:xfrm>
          <a:prstGeom prst="ellipse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54"/>
          <p:cNvPicPr>
            <a:picLocks noChangeAspect="1"/>
          </p:cNvPicPr>
          <p:nvPr/>
        </p:nvPicPr>
        <p:blipFill>
          <a:blip r:embed="rId8"/>
          <a:srcRect t="88426" r="85877"/>
          <a:stretch>
            <a:fillRect/>
          </a:stretch>
        </p:blipFill>
        <p:spPr>
          <a:xfrm>
            <a:off x="4228465" y="4792345"/>
            <a:ext cx="621665" cy="552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9261" y="1633283"/>
            <a:ext cx="7632854" cy="14692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59"/>
          <p:cNvGrpSpPr/>
          <p:nvPr/>
        </p:nvGrpSpPr>
        <p:grpSpPr>
          <a:xfrm>
            <a:off x="13970" y="0"/>
            <a:ext cx="12178030" cy="6858000"/>
            <a:chOff x="22" y="0"/>
            <a:chExt cx="19178" cy="10800"/>
          </a:xfrm>
        </p:grpSpPr>
        <p:pic>
          <p:nvPicPr>
            <p:cNvPr id="52" name="图片 58" descr="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53" name="图片 57" descr="56"/>
            <p:cNvPicPr>
              <a:picLocks noChangeAspect="1"/>
            </p:cNvPicPr>
            <p:nvPr/>
          </p:nvPicPr>
          <p:blipFill>
            <a:blip r:embed="rId3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54" name="矩形 12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16621" y="321840"/>
            <a:ext cx="3657931" cy="2249908"/>
            <a:chOff x="0" y="1"/>
            <a:chExt cx="9500559" cy="643677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0" y="1"/>
              <a:ext cx="9500559" cy="6436772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103316" y="1710037"/>
              <a:ext cx="7293925" cy="11814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</a:pPr>
              <a:r>
                <a:rPr lang="vi-VN" sz="3334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 lập số</a:t>
              </a:r>
              <a:endParaRPr lang="en-US" sz="3334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086125" y="1863003"/>
            <a:ext cx="1041875" cy="104050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09BFF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7334504" y="2214681"/>
            <a:ext cx="583663" cy="52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vi-VN" sz="533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33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4925401" y="1803400"/>
            <a:ext cx="1032598" cy="103124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6029309" y="1823489"/>
            <a:ext cx="1037226" cy="1035862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D6F"/>
            </a:solidFill>
          </p:spPr>
        </p:sp>
      </p:grpSp>
      <p:sp>
        <p:nvSpPr>
          <p:cNvPr id="41" name="TextBox 20">
            <a:extLst>
              <a:ext uri="{FF2B5EF4-FFF2-40B4-BE49-F238E27FC236}">
                <a16:creationId xmlns:a16="http://schemas.microsoft.com/office/drawing/2014/main" id="{8A88E43A-9DBE-42CA-B3B4-6D302533F7CB}"/>
              </a:ext>
            </a:extLst>
          </p:cNvPr>
          <p:cNvSpPr txBox="1"/>
          <p:nvPr/>
        </p:nvSpPr>
        <p:spPr>
          <a:xfrm>
            <a:off x="6260581" y="2201183"/>
            <a:ext cx="583663" cy="52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vi-VN" sz="533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533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20">
            <a:extLst>
              <a:ext uri="{FF2B5EF4-FFF2-40B4-BE49-F238E27FC236}">
                <a16:creationId xmlns:a16="http://schemas.microsoft.com/office/drawing/2014/main" id="{05CE3392-8639-47A4-A87D-9D6EA5262AD6}"/>
              </a:ext>
            </a:extLst>
          </p:cNvPr>
          <p:cNvSpPr txBox="1"/>
          <p:nvPr/>
        </p:nvSpPr>
        <p:spPr>
          <a:xfrm>
            <a:off x="5159767" y="2236691"/>
            <a:ext cx="583663" cy="52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vi-VN" sz="533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33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9Slide.vn 805">
            <a:extLst>
              <a:ext uri="{FF2B5EF4-FFF2-40B4-BE49-F238E27FC236}">
                <a16:creationId xmlns:a16="http://schemas.microsoft.com/office/drawing/2014/main" id="{9CBE74FB-3FE9-42C2-8119-3BB5FA9777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0069" y="113397"/>
            <a:ext cx="4504175" cy="151329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6B94192-0601-4FFF-A619-25D15CF27FFA}"/>
              </a:ext>
            </a:extLst>
          </p:cNvPr>
          <p:cNvSpPr txBox="1"/>
          <p:nvPr/>
        </p:nvSpPr>
        <p:spPr>
          <a:xfrm>
            <a:off x="3334425" y="480351"/>
            <a:ext cx="28520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vi-VN" sz="6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514</a:t>
            </a:r>
            <a:r>
              <a:rPr lang="en-US" sz="6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293</a:t>
            </a:r>
            <a:endParaRPr lang="en-US" sz="6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allout: Up Arrow 44">
            <a:extLst>
              <a:ext uri="{FF2B5EF4-FFF2-40B4-BE49-F238E27FC236}">
                <a16:creationId xmlns:a16="http://schemas.microsoft.com/office/drawing/2014/main" id="{49328A3C-0163-4C9D-A7C8-28C3978AE54C}"/>
              </a:ext>
            </a:extLst>
          </p:cNvPr>
          <p:cNvSpPr/>
          <p:nvPr/>
        </p:nvSpPr>
        <p:spPr>
          <a:xfrm>
            <a:off x="3814652" y="3003178"/>
            <a:ext cx="1118036" cy="256607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2933" b="1" dirty="0">
              <a:solidFill>
                <a:prstClr val="black"/>
              </a:solidFill>
              <a:highlight>
                <a:srgbClr val="F6E79C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allout: Up Arrow 45">
            <a:extLst>
              <a:ext uri="{FF2B5EF4-FFF2-40B4-BE49-F238E27FC236}">
                <a16:creationId xmlns:a16="http://schemas.microsoft.com/office/drawing/2014/main" id="{573B645F-1BF3-4B60-BB9C-34D550626787}"/>
              </a:ext>
            </a:extLst>
          </p:cNvPr>
          <p:cNvSpPr/>
          <p:nvPr/>
        </p:nvSpPr>
        <p:spPr>
          <a:xfrm>
            <a:off x="1324828" y="2955509"/>
            <a:ext cx="1137361" cy="2600295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933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trăm</a:t>
            </a:r>
          </a:p>
          <a:p>
            <a:pPr algn="ctr" defTabSz="609630"/>
            <a:r>
              <a:rPr lang="en-US" sz="2933" b="1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sp>
        <p:nvSpPr>
          <p:cNvPr id="47" name="Callout: Up Arrow 46">
            <a:extLst>
              <a:ext uri="{FF2B5EF4-FFF2-40B4-BE49-F238E27FC236}">
                <a16:creationId xmlns:a16="http://schemas.microsoft.com/office/drawing/2014/main" id="{6E6618C0-849F-4F00-A321-7224BA6F8D3C}"/>
              </a:ext>
            </a:extLst>
          </p:cNvPr>
          <p:cNvSpPr/>
          <p:nvPr/>
        </p:nvSpPr>
        <p:spPr>
          <a:xfrm>
            <a:off x="2614706" y="2989730"/>
            <a:ext cx="1104678" cy="256607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933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chục</a:t>
            </a:r>
          </a:p>
          <a:p>
            <a:pPr algn="ctr" defTabSz="609630"/>
            <a:r>
              <a:rPr lang="en-US" sz="2933" b="1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grpSp>
        <p:nvGrpSpPr>
          <p:cNvPr id="39" name="Group 18">
            <a:extLst>
              <a:ext uri="{FF2B5EF4-FFF2-40B4-BE49-F238E27FC236}">
                <a16:creationId xmlns:a16="http://schemas.microsoft.com/office/drawing/2014/main" id="{18AA5B04-07E2-4FCF-ABDE-49DE20C50BF1}"/>
              </a:ext>
            </a:extLst>
          </p:cNvPr>
          <p:cNvGrpSpPr/>
          <p:nvPr/>
        </p:nvGrpSpPr>
        <p:grpSpPr>
          <a:xfrm>
            <a:off x="3773599" y="1821854"/>
            <a:ext cx="1041875" cy="1040504"/>
            <a:chOff x="0" y="0"/>
            <a:chExt cx="6350000" cy="63500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9" name="Freeform 19">
              <a:extLst>
                <a:ext uri="{FF2B5EF4-FFF2-40B4-BE49-F238E27FC236}">
                  <a16:creationId xmlns:a16="http://schemas.microsoft.com/office/drawing/2014/main" id="{5D9567E8-CDC3-4CC9-A85F-A7D9C83350C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1" name="TextBox 20">
            <a:extLst>
              <a:ext uri="{FF2B5EF4-FFF2-40B4-BE49-F238E27FC236}">
                <a16:creationId xmlns:a16="http://schemas.microsoft.com/office/drawing/2014/main" id="{2B977839-A7FA-468B-B28A-340CA87C67DB}"/>
              </a:ext>
            </a:extLst>
          </p:cNvPr>
          <p:cNvSpPr txBox="1"/>
          <p:nvPr/>
        </p:nvSpPr>
        <p:spPr>
          <a:xfrm>
            <a:off x="3955837" y="2226954"/>
            <a:ext cx="583663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en-US" sz="5334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56" name="Group 26">
            <a:extLst>
              <a:ext uri="{FF2B5EF4-FFF2-40B4-BE49-F238E27FC236}">
                <a16:creationId xmlns:a16="http://schemas.microsoft.com/office/drawing/2014/main" id="{EB3EE76E-6F03-42A8-A9C9-6CA742A8933E}"/>
              </a:ext>
            </a:extLst>
          </p:cNvPr>
          <p:cNvGrpSpPr/>
          <p:nvPr/>
        </p:nvGrpSpPr>
        <p:grpSpPr>
          <a:xfrm>
            <a:off x="1487599" y="1832756"/>
            <a:ext cx="1032598" cy="1031240"/>
            <a:chOff x="0" y="0"/>
            <a:chExt cx="6350000" cy="63500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7" name="Freeform 27">
              <a:extLst>
                <a:ext uri="{FF2B5EF4-FFF2-40B4-BE49-F238E27FC236}">
                  <a16:creationId xmlns:a16="http://schemas.microsoft.com/office/drawing/2014/main" id="{03C621DB-1939-495C-9D5E-4FAD6AC024A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2" name="Group 34">
            <a:extLst>
              <a:ext uri="{FF2B5EF4-FFF2-40B4-BE49-F238E27FC236}">
                <a16:creationId xmlns:a16="http://schemas.microsoft.com/office/drawing/2014/main" id="{5B194701-6282-4B3C-8EB1-5119C31B7ED3}"/>
              </a:ext>
            </a:extLst>
          </p:cNvPr>
          <p:cNvGrpSpPr/>
          <p:nvPr/>
        </p:nvGrpSpPr>
        <p:grpSpPr>
          <a:xfrm>
            <a:off x="2655474" y="1830445"/>
            <a:ext cx="1037226" cy="1035862"/>
            <a:chOff x="0" y="0"/>
            <a:chExt cx="6350000" cy="635000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63" name="Freeform 35">
              <a:extLst>
                <a:ext uri="{FF2B5EF4-FFF2-40B4-BE49-F238E27FC236}">
                  <a16:creationId xmlns:a16="http://schemas.microsoft.com/office/drawing/2014/main" id="{1A00592D-BC88-4634-935E-E6AFEC0E01B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4" name="TextBox 20">
            <a:extLst>
              <a:ext uri="{FF2B5EF4-FFF2-40B4-BE49-F238E27FC236}">
                <a16:creationId xmlns:a16="http://schemas.microsoft.com/office/drawing/2014/main" id="{F388B823-3E34-4ACE-92C8-E59A5E040DD9}"/>
              </a:ext>
            </a:extLst>
          </p:cNvPr>
          <p:cNvSpPr txBox="1"/>
          <p:nvPr/>
        </p:nvSpPr>
        <p:spPr>
          <a:xfrm>
            <a:off x="2901990" y="2240583"/>
            <a:ext cx="583663" cy="52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vi-VN" sz="533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33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20">
            <a:extLst>
              <a:ext uri="{FF2B5EF4-FFF2-40B4-BE49-F238E27FC236}">
                <a16:creationId xmlns:a16="http://schemas.microsoft.com/office/drawing/2014/main" id="{FFAF3B8C-ABDC-432D-B7DD-9F883EE8B316}"/>
              </a:ext>
            </a:extLst>
          </p:cNvPr>
          <p:cNvSpPr txBox="1"/>
          <p:nvPr/>
        </p:nvSpPr>
        <p:spPr>
          <a:xfrm>
            <a:off x="1681182" y="2240583"/>
            <a:ext cx="583663" cy="52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vi-VN" sz="533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533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9Slide.vn 2">
            <a:extLst>
              <a:ext uri="{FF2B5EF4-FFF2-40B4-BE49-F238E27FC236}">
                <a16:creationId xmlns:a16="http://schemas.microsoft.com/office/drawing/2014/main" id="{EAFF34A5-C0B6-4A83-A96F-36A72E2060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1484" y="5652648"/>
            <a:ext cx="3931522" cy="91099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7CA1203-6334-42F0-B3E6-91A44F7C6BF3}"/>
              </a:ext>
            </a:extLst>
          </p:cNvPr>
          <p:cNvSpPr txBox="1"/>
          <p:nvPr/>
        </p:nvSpPr>
        <p:spPr>
          <a:xfrm>
            <a:off x="1463977" y="5711565"/>
            <a:ext cx="3226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nghìn</a:t>
            </a:r>
          </a:p>
        </p:txBody>
      </p:sp>
      <p:pic>
        <p:nvPicPr>
          <p:cNvPr id="67" name="9Slide.vn 1">
            <a:extLst>
              <a:ext uri="{FF2B5EF4-FFF2-40B4-BE49-F238E27FC236}">
                <a16:creationId xmlns:a16="http://schemas.microsoft.com/office/drawing/2014/main" id="{8ABFEA3A-393B-4340-B082-24BE3958BC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381" y="5569252"/>
            <a:ext cx="4031008" cy="989116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18DD247-9C6D-4846-B552-3934949C1200}"/>
              </a:ext>
            </a:extLst>
          </p:cNvPr>
          <p:cNvSpPr txBox="1"/>
          <p:nvPr/>
        </p:nvSpPr>
        <p:spPr>
          <a:xfrm>
            <a:off x="4373670" y="5682373"/>
            <a:ext cx="46927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23" b="36833" l="32949" r="68507">
                        <a14:foregroundMark x1="44721" y1="17233" x2="53823" y2="19053"/>
                        <a14:foregroundMark x1="48301" y1="17233" x2="57160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18" t="-556" r="27037" b="61667"/>
          <a:stretch/>
        </p:blipFill>
        <p:spPr>
          <a:xfrm>
            <a:off x="7909679" y="1698257"/>
            <a:ext cx="4425089" cy="41298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15" b="47833" l="3648" r="32833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519" b="46852"/>
          <a:stretch/>
        </p:blipFill>
        <p:spPr>
          <a:xfrm>
            <a:off x="-470675" y="3019542"/>
            <a:ext cx="2160299" cy="3358772"/>
          </a:xfrm>
          <a:prstGeom prst="rect">
            <a:avLst/>
          </a:prstGeom>
        </p:spPr>
      </p:pic>
      <p:sp>
        <p:nvSpPr>
          <p:cNvPr id="55" name="Callout: Up Arrow 44">
            <a:extLst>
              <a:ext uri="{FF2B5EF4-FFF2-40B4-BE49-F238E27FC236}">
                <a16:creationId xmlns:a16="http://schemas.microsoft.com/office/drawing/2014/main" id="{49328A3C-0163-4C9D-A7C8-28C3978AE54C}"/>
              </a:ext>
            </a:extLst>
          </p:cNvPr>
          <p:cNvSpPr/>
          <p:nvPr/>
        </p:nvSpPr>
        <p:spPr>
          <a:xfrm>
            <a:off x="7226893" y="3036665"/>
            <a:ext cx="1097075" cy="2450046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b="1" dirty="0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3000" b="1" dirty="0">
              <a:highlight>
                <a:srgbClr val="F6E79C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Callout: Up Arrow 45">
            <a:extLst>
              <a:ext uri="{FF2B5EF4-FFF2-40B4-BE49-F238E27FC236}">
                <a16:creationId xmlns:a16="http://schemas.microsoft.com/office/drawing/2014/main" id="{573B645F-1BF3-4B60-BB9C-34D550626787}"/>
              </a:ext>
            </a:extLst>
          </p:cNvPr>
          <p:cNvSpPr/>
          <p:nvPr/>
        </p:nvSpPr>
        <p:spPr>
          <a:xfrm>
            <a:off x="5009563" y="3029270"/>
            <a:ext cx="1096233" cy="2496965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Callout: Up Arrow 46">
            <a:extLst>
              <a:ext uri="{FF2B5EF4-FFF2-40B4-BE49-F238E27FC236}">
                <a16:creationId xmlns:a16="http://schemas.microsoft.com/office/drawing/2014/main" id="{6E6618C0-849F-4F00-A321-7224BA6F8D3C}"/>
              </a:ext>
            </a:extLst>
          </p:cNvPr>
          <p:cNvSpPr/>
          <p:nvPr/>
        </p:nvSpPr>
        <p:spPr>
          <a:xfrm>
            <a:off x="6126849" y="3041003"/>
            <a:ext cx="1073407" cy="2485232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33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1" grpId="0"/>
      <p:bldP spid="42" grpId="0"/>
      <p:bldP spid="44" grpId="0"/>
      <p:bldP spid="45" grpId="0" animBg="1"/>
      <p:bldP spid="46" grpId="0" animBg="1"/>
      <p:bldP spid="47" grpId="0" animBg="1"/>
      <p:bldP spid="51" grpId="0"/>
      <p:bldP spid="64" grpId="0"/>
      <p:bldP spid="65" grpId="0"/>
      <p:bldP spid="50" grpId="0"/>
      <p:bldP spid="68" grpId="0"/>
      <p:bldP spid="55" grpId="0" animBg="1"/>
      <p:bldP spid="58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59"/>
          <p:cNvGrpSpPr/>
          <p:nvPr/>
        </p:nvGrpSpPr>
        <p:grpSpPr>
          <a:xfrm>
            <a:off x="13970" y="0"/>
            <a:ext cx="12178030" cy="6858000"/>
            <a:chOff x="22" y="0"/>
            <a:chExt cx="19178" cy="10800"/>
          </a:xfrm>
        </p:grpSpPr>
        <p:pic>
          <p:nvPicPr>
            <p:cNvPr id="32" name="图片 58" descr="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33" name="图片 57" descr="56"/>
            <p:cNvPicPr>
              <a:picLocks noChangeAspect="1"/>
            </p:cNvPicPr>
            <p:nvPr/>
          </p:nvPicPr>
          <p:blipFill>
            <a:blip r:embed="rId3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36" name="矩形 12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Group 3"/>
          <p:cNvGrpSpPr/>
          <p:nvPr/>
        </p:nvGrpSpPr>
        <p:grpSpPr>
          <a:xfrm>
            <a:off x="778951" y="580829"/>
            <a:ext cx="10838742" cy="6045591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1617954" y="174108"/>
            <a:ext cx="6410477" cy="5019684"/>
            <a:chOff x="1560284" y="-186407"/>
            <a:chExt cx="12367793" cy="959172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t="137" b="137"/>
            <a:stretch>
              <a:fillRect/>
            </a:stretch>
          </p:blipFill>
          <p:spPr>
            <a:xfrm flipH="1">
              <a:off x="1560284" y="-186407"/>
              <a:ext cx="12367793" cy="9591720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2591733" y="1294363"/>
              <a:ext cx="10648325" cy="58810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vi-VN" sz="4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có 6 chữ số mà em yêu thích</a:t>
              </a:r>
              <a:r>
                <a:rPr lang="en-US" sz="4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r>
                <a:rPr lang="vi-VN" sz="4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Xác định hàng, lớp của các chữ số trong số đó.</a:t>
              </a:r>
              <a:endPara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50" b="79600" l="5150" r="90000">
                        <a14:foregroundMark x1="41600" y1="23650" x2="44300" y2="25450"/>
                        <a14:foregroundMark x1="52800" y1="18400" x2="59100" y2="24350"/>
                        <a14:foregroundMark x1="41050" y1="18250" x2="49550" y2="29950"/>
                        <a14:foregroundMark x1="48650" y1="18950" x2="53300" y2="29250"/>
                        <a14:foregroundMark x1="45200" y1="50000" x2="59650" y2="47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247"/>
          <a:stretch/>
        </p:blipFill>
        <p:spPr>
          <a:xfrm>
            <a:off x="6845873" y="2383184"/>
            <a:ext cx="5332157" cy="414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8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4" name="图片 3" descr="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11" name="图片 10" descr="51"/>
          <p:cNvPicPr>
            <a:picLocks noChangeAspect="1"/>
          </p:cNvPicPr>
          <p:nvPr/>
        </p:nvPicPr>
        <p:blipFill>
          <a:blip r:embed="rId7"/>
          <a:srcRect t="56625" r="89236"/>
          <a:stretch>
            <a:fillRect/>
          </a:stretch>
        </p:blipFill>
        <p:spPr>
          <a:xfrm>
            <a:off x="556260" y="3455670"/>
            <a:ext cx="1196340" cy="1579880"/>
          </a:xfrm>
          <a:prstGeom prst="rect">
            <a:avLst/>
          </a:prstGeom>
        </p:spPr>
      </p:pic>
      <p:sp>
        <p:nvSpPr>
          <p:cNvPr id="12" name="椭圆 11"/>
          <p:cNvSpPr>
            <a:spLocks noChangeAspect="1"/>
          </p:cNvSpPr>
          <p:nvPr/>
        </p:nvSpPr>
        <p:spPr>
          <a:xfrm>
            <a:off x="3753485" y="5685790"/>
            <a:ext cx="753110" cy="753110"/>
          </a:xfrm>
          <a:prstGeom prst="ellipse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Normal"/>
            </a:endParaRPr>
          </a:p>
        </p:txBody>
      </p:sp>
      <p:pic>
        <p:nvPicPr>
          <p:cNvPr id="18" name="图片 17" descr="54"/>
          <p:cNvPicPr>
            <a:picLocks noChangeAspect="1"/>
          </p:cNvPicPr>
          <p:nvPr/>
        </p:nvPicPr>
        <p:blipFill>
          <a:blip r:embed="rId8"/>
          <a:srcRect t="88426" r="85877"/>
          <a:stretch>
            <a:fillRect/>
          </a:stretch>
        </p:blipFill>
        <p:spPr>
          <a:xfrm>
            <a:off x="4228465" y="4792345"/>
            <a:ext cx="621665" cy="552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7237" y="1630235"/>
            <a:ext cx="7632854" cy="1475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373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59"/>
          <p:cNvGrpSpPr/>
          <p:nvPr/>
        </p:nvGrpSpPr>
        <p:grpSpPr>
          <a:xfrm>
            <a:off x="0" y="-12622"/>
            <a:ext cx="12178030" cy="6858000"/>
            <a:chOff x="22" y="0"/>
            <a:chExt cx="19178" cy="10800"/>
          </a:xfrm>
        </p:grpSpPr>
        <p:pic>
          <p:nvPicPr>
            <p:cNvPr id="17" name="图片 58" descr="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18" name="图片 57" descr="56"/>
            <p:cNvPicPr>
              <a:picLocks noChangeAspect="1"/>
            </p:cNvPicPr>
            <p:nvPr/>
          </p:nvPicPr>
          <p:blipFill>
            <a:blip r:embed="rId3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19" name="矩形 25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Cambria" panose="02040503050406030204" pitchFamily="18" charset="0"/>
              </a:endParaRPr>
            </a:p>
          </p:txBody>
        </p:sp>
      </p:grpSp>
      <p:graphicFrame>
        <p:nvGraphicFramePr>
          <p:cNvPr id="30" name="Group 239">
            <a:extLst>
              <a:ext uri="{FF2B5EF4-FFF2-40B4-BE49-F238E27FC236}">
                <a16:creationId xmlns:a16="http://schemas.microsoft.com/office/drawing/2014/main" id="{42101726-A5D7-432D-9049-AAC1F4EA14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071573"/>
              </p:ext>
            </p:extLst>
          </p:nvPr>
        </p:nvGraphicFramePr>
        <p:xfrm>
          <a:off x="664622" y="1540030"/>
          <a:ext cx="10962706" cy="4783884"/>
        </p:xfrm>
        <a:graphic>
          <a:graphicData uri="http://schemas.openxmlformats.org/drawingml/2006/table">
            <a:tbl>
              <a:tblPr/>
              <a:tblGrid>
                <a:gridCol w="1554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18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LỚP NGHÌN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LỚP ĐƠN VỊ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8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450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r>
                        <a:rPr kumimoji="0" 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931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450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450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6 030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450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5" name="Text Box 237">
            <a:extLst>
              <a:ext uri="{FF2B5EF4-FFF2-40B4-BE49-F238E27FC236}">
                <a16:creationId xmlns:a16="http://schemas.microsoft.com/office/drawing/2014/main" id="{7177B1A2-F7DF-46B6-BDA7-AE68F2ACD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3815" y="4387141"/>
            <a:ext cx="68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609630" eaLnBrk="1" hangingPunct="1">
              <a:spcBef>
                <a:spcPct val="50000"/>
              </a:spcBef>
            </a:pPr>
            <a:endParaRPr lang="en-US" altLang="en-US" sz="36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3" name="Picture 10">
            <a:extLst>
              <a:ext uri="{FF2B5EF4-FFF2-40B4-BE49-F238E27FC236}">
                <a16:creationId xmlns:a16="http://schemas.microsoft.com/office/drawing/2014/main" id="{1E64DC54-55E2-490E-900A-E1779124DA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977301" y="-301743"/>
            <a:ext cx="1115711" cy="403516"/>
          </a:xfrm>
          <a:prstGeom prst="rect">
            <a:avLst/>
          </a:prstGeom>
        </p:spPr>
      </p:pic>
      <p:pic>
        <p:nvPicPr>
          <p:cNvPr id="44" name="Picture 16">
            <a:extLst>
              <a:ext uri="{FF2B5EF4-FFF2-40B4-BE49-F238E27FC236}">
                <a16:creationId xmlns:a16="http://schemas.microsoft.com/office/drawing/2014/main" id="{DFC06808-8A1B-4628-87A8-FD433DCC86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8903">
            <a:off x="510891" y="-145781"/>
            <a:ext cx="1654742" cy="1756966"/>
          </a:xfrm>
          <a:prstGeom prst="rect">
            <a:avLst/>
          </a:prstGeom>
        </p:spPr>
      </p:pic>
      <p:sp>
        <p:nvSpPr>
          <p:cNvPr id="38" name="Text Box 73">
            <a:extLst>
              <a:ext uri="{FF2B5EF4-FFF2-40B4-BE49-F238E27FC236}">
                <a16:creationId xmlns:a16="http://schemas.microsoft.com/office/drawing/2014/main" id="{32C07983-CB1E-414A-A58F-0C2B97701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077" y="505571"/>
            <a:ext cx="804382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609630" eaLnBrk="1" hangingPunct="1">
              <a:spcBef>
                <a:spcPct val="50000"/>
              </a:spcBef>
            </a:pPr>
            <a:r>
              <a:rPr lang="en-US" alt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vi-VN" alt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 thành bảng sau</a:t>
            </a:r>
            <a:r>
              <a:rPr lang="en-US" alt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alt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86152" y="3155951"/>
            <a:ext cx="44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3084" y="5614697"/>
            <a:ext cx="385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48233" y="4057650"/>
            <a:ext cx="385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52384" y="3139326"/>
            <a:ext cx="38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41821" y="3138343"/>
            <a:ext cx="38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08122" y="3139327"/>
            <a:ext cx="38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228998" y="3178492"/>
            <a:ext cx="38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568590" y="3151479"/>
            <a:ext cx="38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7603" y="3155951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297315" y="3167591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917517" y="3139104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537082" y="3134206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157958" y="3143769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556530" y="3123429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18777" y="4038451"/>
            <a:ext cx="1896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92 340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73681" y="4722375"/>
            <a:ext cx="299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486893" y="4605146"/>
            <a:ext cx="299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087274" y="4765250"/>
            <a:ext cx="299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606656" y="4743763"/>
            <a:ext cx="299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973681" y="4734759"/>
            <a:ext cx="1219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512508" y="4744075"/>
            <a:ext cx="1219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098532" y="4743969"/>
            <a:ext cx="1219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609837" y="4722375"/>
            <a:ext cx="1219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95785" y="5665558"/>
            <a:ext cx="2496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454 004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89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1"/>
      <p:bldP spid="22" grpId="1"/>
      <p:bldP spid="23" grpId="1"/>
      <p:bldP spid="25" grpId="1"/>
      <p:bldP spid="26" grpId="1"/>
      <p:bldP spid="27" grpId="1"/>
      <p:bldP spid="28" grpId="1"/>
      <p:bldP spid="4" grpId="0"/>
      <p:bldP spid="39" grpId="0"/>
      <p:bldP spid="42" grpId="0"/>
      <p:bldP spid="46" grpId="0"/>
      <p:bldP spid="47" grpId="0"/>
      <p:bldP spid="48" grpId="0"/>
      <p:bldP spid="49" grpId="0"/>
      <p:bldP spid="5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GUxODc1Nzk3MTg5OWNmZTZmMGY2YjAyYTNhOWQ5ND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思源黑体 CN Normal"/>
        <a:ea typeface="思源黑体 CN Normal"/>
        <a:cs typeface="思源黑体 CN Normal"/>
      </a:majorFont>
      <a:minorFont>
        <a:latin typeface="思源黑体 CN Normal"/>
        <a:ea typeface="思源黑体 CN Normal"/>
        <a:cs typeface="思源黑体 CN Norm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思源黑体 CN Normal"/>
        <a:cs typeface="思源黑体 CN Normal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思源黑体 CN Normal"/>
        <a:cs typeface="思源黑体 CN Normal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思源黑体 CN Normal"/>
        <a:cs typeface="思源黑体 CN Normal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思源黑体 CN Normal"/>
        <a:cs typeface="思源黑体 CN Normal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</TotalTime>
  <Words>517</Words>
  <Application>Microsoft Office PowerPoint</Application>
  <PresentationFormat>Widescreen</PresentationFormat>
  <Paragraphs>142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#Li-N UVN Banh Mi</vt:lpstr>
      <vt:lpstr>SVN-Newton</vt:lpstr>
      <vt:lpstr>Ti'mes New Roman</vt:lpstr>
      <vt:lpstr>思源黑体 CN Normal</vt:lpstr>
      <vt:lpstr>UTM French Vanilla</vt:lpstr>
      <vt:lpstr>思源黑体 CN Medium</vt:lpstr>
      <vt:lpstr>Times New Roman</vt:lpstr>
      <vt:lpstr>Wingdings</vt:lpstr>
      <vt:lpstr>VNI-Times</vt:lpstr>
      <vt:lpstr>#9Slide07 Soup of Justice</vt:lpstr>
      <vt:lpstr>Calibri</vt:lpstr>
      <vt:lpstr>#9Slide07 HoneyCream</vt:lpstr>
      <vt:lpstr>Arial</vt:lpstr>
      <vt:lpstr>Cambria</vt:lpstr>
      <vt:lpstr>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 NON TEAM</dc:creator>
  <cp:keywords>MĂNG NON TEAM</cp:keywords>
  <cp:lastModifiedBy>Nguyễn Thị Hồng Linh</cp:lastModifiedBy>
  <cp:revision>325</cp:revision>
  <dcterms:created xsi:type="dcterms:W3CDTF">2019-06-19T02:08:00Z</dcterms:created>
  <dcterms:modified xsi:type="dcterms:W3CDTF">2023-08-27T03:50:47Z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2052-11.1.0.9914</vt:lpwstr>
  </property>
  <property fmtid="{D5CDD505-2E9C-101B-9397-08002B2CF9AE}" pid="3" name="ICV">
    <vt:lpwstr>EC3FE108F2CC4A9E97CAD0EBEA180107</vt:lpwstr>
  </property>
  <property fmtid="{D5CDD505-2E9C-101B-9397-08002B2CF9AE}" pid="4" name="KSOTemplateUUID">
    <vt:lpwstr>v1.0_mb_7mb2C0emGDsSnY+gqLKH0Q==</vt:lpwstr>
  </property>
</Properties>
</file>